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6"/>
  </p:notesMasterIdLst>
  <p:sldIdLst>
    <p:sldId id="290" r:id="rId2"/>
    <p:sldId id="274" r:id="rId3"/>
    <p:sldId id="312" r:id="rId4"/>
    <p:sldId id="313" r:id="rId5"/>
    <p:sldId id="279" r:id="rId6"/>
    <p:sldId id="256" r:id="rId7"/>
    <p:sldId id="314" r:id="rId8"/>
    <p:sldId id="293" r:id="rId9"/>
    <p:sldId id="258" r:id="rId10"/>
    <p:sldId id="315" r:id="rId11"/>
    <p:sldId id="316" r:id="rId12"/>
    <p:sldId id="261" r:id="rId13"/>
    <p:sldId id="294" r:id="rId14"/>
    <p:sldId id="298" r:id="rId15"/>
    <p:sldId id="299" r:id="rId16"/>
    <p:sldId id="259" r:id="rId17"/>
    <p:sldId id="296" r:id="rId18"/>
    <p:sldId id="311" r:id="rId19"/>
    <p:sldId id="283" r:id="rId20"/>
    <p:sldId id="284" r:id="rId21"/>
    <p:sldId id="302" r:id="rId22"/>
    <p:sldId id="317" r:id="rId23"/>
    <p:sldId id="291" r:id="rId24"/>
    <p:sldId id="303" r:id="rId25"/>
  </p:sldIdLst>
  <p:sldSz cx="9144000" cy="5143500" type="screen16x9"/>
  <p:notesSz cx="6858000" cy="9144000"/>
  <p:embeddedFontLst>
    <p:embeddedFont>
      <p:font typeface="Barlow Semi Condensed" panose="00000506000000000000" pitchFamily="2" charset="0"/>
      <p:regular r:id="rId27"/>
      <p:bold r:id="rId28"/>
      <p:italic r:id="rId29"/>
      <p:boldItalic r:id="rId30"/>
    </p:embeddedFont>
    <p:embeddedFont>
      <p:font typeface="Barlow Semi Condensed Medium" panose="00000606000000000000" pitchFamily="2" charset="0"/>
      <p:regular r:id="rId31"/>
      <p:italic r:id="rId32"/>
    </p:embeddedFont>
    <p:embeddedFont>
      <p:font typeface="Calibri" panose="020F0502020204030204" pitchFamily="34" charset="0"/>
      <p:regular r:id="rId33"/>
      <p:bold r:id="rId34"/>
      <p:italic r:id="rId35"/>
      <p:boldItalic r:id="rId36"/>
    </p:embeddedFont>
    <p:embeddedFont>
      <p:font typeface="Fira Sans Extra Condensed" panose="020B0503050000020004" pitchFamily="34" charset="0"/>
      <p:regular r:id="rId37"/>
      <p:bold r:id="rId38"/>
    </p:embeddedFont>
    <p:embeddedFont>
      <p:font typeface="Fira Sans Extra Condensed SemiBold" panose="020B0604020202020204" charset="0"/>
      <p:regular r:id="rId39"/>
      <p:bold r:id="rId40"/>
      <p:italic r:id="rId41"/>
      <p:boldItalic r:id="rId42"/>
    </p:embeddedFont>
    <p:embeddedFont>
      <p:font typeface="Josefin Sans Bold" pitchFamily="2" charset="0"/>
      <p:boldItalic r:id="rId43"/>
    </p:embeddedFont>
    <p:embeddedFont>
      <p:font typeface="Josefin Sans Regular" panose="020B0604020202020204" charset="0"/>
      <p:regular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D1FA01-C1F1-48E7-9E51-27CFF00AD6AE}">
  <a:tblStyle styleId="{FED1FA01-C1F1-48E7-9E51-27CFF00AD6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21" autoAdjust="0"/>
    <p:restoredTop sz="94291" autoAdjust="0"/>
  </p:normalViewPr>
  <p:slideViewPr>
    <p:cSldViewPr snapToGrid="0">
      <p:cViewPr varScale="1">
        <p:scale>
          <a:sx n="146" d="100"/>
          <a:sy n="146" d="100"/>
        </p:scale>
        <p:origin x="61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9c73459845_0_4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9c73459845_0_4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fc547cbf63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fc547cbf63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7384c0e568c9b205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7384c0e568c9b205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0250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885318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3677585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7384c0e568c9b205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7384c0e568c9b205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9c73459845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9c73459845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7384c0e568c9b205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7384c0e568c9b205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2397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ed4aa40ca4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ed4aa40ca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ddbf325230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ddbf32523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7384c0e568c9b205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7384c0e568c9b205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290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g8714a43093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2" name="Google Shape;2692;g8714a43093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09600" y="1150825"/>
            <a:ext cx="4252200" cy="2395500"/>
          </a:xfrm>
          <a:prstGeom prst="rect">
            <a:avLst/>
          </a:prstGeom>
        </p:spPr>
        <p:txBody>
          <a:bodyPr spcFirstLastPara="1" wrap="square" lIns="91425" tIns="91425" rIns="91425" bIns="91425" anchor="ctr" anchorCtr="0">
            <a:noAutofit/>
          </a:bodyPr>
          <a:lstStyle>
            <a:lvl1pPr lvl="0" algn="l">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609600" y="3546275"/>
            <a:ext cx="4252200" cy="446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1_Table of contents">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extLst>
      <p:ext uri="{BB962C8B-B14F-4D97-AF65-F5344CB8AC3E}">
        <p14:creationId xmlns:p14="http://schemas.microsoft.com/office/powerpoint/2010/main" val="2874669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4775" y="292625"/>
            <a:ext cx="81144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8" name="Google Shape;18;p4"/>
          <p:cNvSpPr txBox="1">
            <a:spLocks noGrp="1"/>
          </p:cNvSpPr>
          <p:nvPr>
            <p:ph type="body" idx="1"/>
          </p:nvPr>
        </p:nvSpPr>
        <p:spPr>
          <a:xfrm>
            <a:off x="514775" y="1152475"/>
            <a:ext cx="81144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4775" y="292625"/>
            <a:ext cx="81144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a:lvl1pPr>
            <a:lvl2pPr lvl="1" algn="ctr">
              <a:spcBef>
                <a:spcPts val="0"/>
              </a:spcBef>
              <a:spcAft>
                <a:spcPts val="0"/>
              </a:spcAft>
              <a:buSzPts val="2500"/>
              <a:buNone/>
              <a:defRPr/>
            </a:lvl2pPr>
            <a:lvl3pPr lvl="2" algn="ctr">
              <a:spcBef>
                <a:spcPts val="0"/>
              </a:spcBef>
              <a:spcAft>
                <a:spcPts val="0"/>
              </a:spcAft>
              <a:buSzPts val="2500"/>
              <a:buNone/>
              <a:defRPr/>
            </a:lvl3pPr>
            <a:lvl4pPr lvl="3" algn="ctr">
              <a:spcBef>
                <a:spcPts val="0"/>
              </a:spcBef>
              <a:spcAft>
                <a:spcPts val="0"/>
              </a:spcAft>
              <a:buSzPts val="2500"/>
              <a:buNone/>
              <a:defRPr/>
            </a:lvl4pPr>
            <a:lvl5pPr lvl="4" algn="ctr">
              <a:spcBef>
                <a:spcPts val="0"/>
              </a:spcBef>
              <a:spcAft>
                <a:spcPts val="0"/>
              </a:spcAft>
              <a:buSzPts val="2500"/>
              <a:buNone/>
              <a:defRPr/>
            </a:lvl5pPr>
            <a:lvl6pPr lvl="5" algn="ctr">
              <a:spcBef>
                <a:spcPts val="0"/>
              </a:spcBef>
              <a:spcAft>
                <a:spcPts val="0"/>
              </a:spcAft>
              <a:buSzPts val="2500"/>
              <a:buNone/>
              <a:defRPr/>
            </a:lvl6pPr>
            <a:lvl7pPr lvl="6" algn="ctr">
              <a:spcBef>
                <a:spcPts val="0"/>
              </a:spcBef>
              <a:spcAft>
                <a:spcPts val="0"/>
              </a:spcAft>
              <a:buSzPts val="2500"/>
              <a:buNone/>
              <a:defRPr/>
            </a:lvl7pPr>
            <a:lvl8pPr lvl="7" algn="ctr">
              <a:spcBef>
                <a:spcPts val="0"/>
              </a:spcBef>
              <a:spcAft>
                <a:spcPts val="0"/>
              </a:spcAft>
              <a:buSzPts val="2500"/>
              <a:buNone/>
              <a:defRPr/>
            </a:lvl8pPr>
            <a:lvl9pPr lvl="8" algn="ctr">
              <a:spcBef>
                <a:spcPts val="0"/>
              </a:spcBef>
              <a:spcAft>
                <a:spcPts val="0"/>
              </a:spcAft>
              <a:buSzPts val="25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4775" y="292625"/>
            <a:ext cx="81144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2pPr>
            <a:lvl3pPr lvl="2"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3pPr>
            <a:lvl4pPr lvl="3"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4pPr>
            <a:lvl5pPr lvl="4"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5pPr>
            <a:lvl6pPr lvl="5"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6pPr>
            <a:lvl7pPr lvl="6"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7pPr>
            <a:lvl8pPr lvl="7"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8pPr>
            <a:lvl9pPr lvl="8"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514775" y="1152475"/>
            <a:ext cx="81144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1.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11.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sv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11.xml"/><Relationship Id="rId5" Type="http://schemas.openxmlformats.org/officeDocument/2006/relationships/image" Target="../media/image56.sv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1.xml"/><Relationship Id="rId4" Type="http://schemas.openxmlformats.org/officeDocument/2006/relationships/image" Target="../media/image59.gif"/></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pn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6"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pn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2" name="Google Shape;1222;p37"/>
          <p:cNvSpPr/>
          <p:nvPr/>
        </p:nvSpPr>
        <p:spPr>
          <a:xfrm>
            <a:off x="2530896" y="2168902"/>
            <a:ext cx="35" cy="1266"/>
          </a:xfrm>
          <a:custGeom>
            <a:avLst/>
            <a:gdLst/>
            <a:ahLst/>
            <a:cxnLst/>
            <a:rect l="l" t="t" r="r" b="b"/>
            <a:pathLst>
              <a:path w="1" h="36" extrusionOk="0">
                <a:moveTo>
                  <a:pt x="1" y="36"/>
                </a:moveTo>
                <a:lnTo>
                  <a:pt x="1" y="0"/>
                </a:lnTo>
                <a:lnTo>
                  <a:pt x="1" y="36"/>
                </a:lnTo>
                <a:close/>
              </a:path>
            </a:pathLst>
          </a:custGeom>
          <a:solidFill>
            <a:srgbClr val="00ABAC"/>
          </a:solidFill>
          <a:ln>
            <a:noFill/>
          </a:ln>
        </p:spPr>
        <p:txBody>
          <a:bodyPr spcFirstLastPara="1" wrap="square" lIns="91425" tIns="91425" rIns="91425" bIns="91425" anchor="ctr" anchorCtr="0">
            <a:noAutofit/>
          </a:bodyPr>
          <a:lstStyle/>
          <a:p>
            <a:endParaRPr sz="1800"/>
          </a:p>
        </p:txBody>
      </p:sp>
      <p:sp>
        <p:nvSpPr>
          <p:cNvPr id="1223" name="Google Shape;1223;p37"/>
          <p:cNvSpPr/>
          <p:nvPr/>
        </p:nvSpPr>
        <p:spPr>
          <a:xfrm>
            <a:off x="2460652" y="2040720"/>
            <a:ext cx="7418" cy="12340"/>
          </a:xfrm>
          <a:custGeom>
            <a:avLst/>
            <a:gdLst/>
            <a:ahLst/>
            <a:cxnLst/>
            <a:rect l="l" t="t" r="r" b="b"/>
            <a:pathLst>
              <a:path w="211" h="351" extrusionOk="0">
                <a:moveTo>
                  <a:pt x="211" y="351"/>
                </a:moveTo>
                <a:lnTo>
                  <a:pt x="0" y="0"/>
                </a:lnTo>
                <a:lnTo>
                  <a:pt x="211" y="351"/>
                </a:lnTo>
                <a:close/>
              </a:path>
            </a:pathLst>
          </a:custGeom>
          <a:solidFill>
            <a:srgbClr val="00ABAC"/>
          </a:solidFill>
          <a:ln>
            <a:noFill/>
          </a:ln>
        </p:spPr>
        <p:txBody>
          <a:bodyPr spcFirstLastPara="1" wrap="square" lIns="91425" tIns="91425" rIns="91425" bIns="91425" anchor="ctr" anchorCtr="0">
            <a:noAutofit/>
          </a:bodyPr>
          <a:lstStyle/>
          <a:p>
            <a:endParaRPr sz="1800"/>
          </a:p>
        </p:txBody>
      </p:sp>
      <p:sp>
        <p:nvSpPr>
          <p:cNvPr id="1224" name="Google Shape;1224;p37"/>
          <p:cNvSpPr/>
          <p:nvPr/>
        </p:nvSpPr>
        <p:spPr>
          <a:xfrm>
            <a:off x="2468036" y="2054255"/>
            <a:ext cx="7453" cy="12375"/>
          </a:xfrm>
          <a:custGeom>
            <a:avLst/>
            <a:gdLst/>
            <a:ahLst/>
            <a:cxnLst/>
            <a:rect l="l" t="t" r="r" b="b"/>
            <a:pathLst>
              <a:path w="212" h="352" extrusionOk="0">
                <a:moveTo>
                  <a:pt x="211" y="352"/>
                </a:moveTo>
                <a:lnTo>
                  <a:pt x="1" y="1"/>
                </a:lnTo>
                <a:lnTo>
                  <a:pt x="211" y="352"/>
                </a:lnTo>
                <a:close/>
              </a:path>
            </a:pathLst>
          </a:custGeom>
          <a:solidFill>
            <a:srgbClr val="00ABAC"/>
          </a:solidFill>
          <a:ln>
            <a:noFill/>
          </a:ln>
        </p:spPr>
        <p:txBody>
          <a:bodyPr spcFirstLastPara="1" wrap="square" lIns="91425" tIns="91425" rIns="91425" bIns="91425" anchor="ctr" anchorCtr="0">
            <a:noAutofit/>
          </a:bodyPr>
          <a:lstStyle/>
          <a:p>
            <a:endParaRPr sz="1800"/>
          </a:p>
        </p:txBody>
      </p:sp>
      <p:sp>
        <p:nvSpPr>
          <p:cNvPr id="1225" name="Google Shape;1225;p37"/>
          <p:cNvSpPr/>
          <p:nvPr/>
        </p:nvSpPr>
        <p:spPr>
          <a:xfrm>
            <a:off x="1655771" y="1434300"/>
            <a:ext cx="795052" cy="591666"/>
          </a:xfrm>
          <a:custGeom>
            <a:avLst/>
            <a:gdLst/>
            <a:ahLst/>
            <a:cxnLst/>
            <a:rect l="l" t="t" r="r" b="b"/>
            <a:pathLst>
              <a:path w="22614" h="16829" extrusionOk="0">
                <a:moveTo>
                  <a:pt x="22614" y="16829"/>
                </a:moveTo>
                <a:lnTo>
                  <a:pt x="21948" y="15812"/>
                </a:lnTo>
                <a:lnTo>
                  <a:pt x="20300" y="13533"/>
                </a:lnTo>
                <a:lnTo>
                  <a:pt x="18302" y="11079"/>
                </a:lnTo>
                <a:lnTo>
                  <a:pt x="15883" y="8590"/>
                </a:lnTo>
                <a:lnTo>
                  <a:pt x="13078" y="6171"/>
                </a:lnTo>
                <a:lnTo>
                  <a:pt x="9852" y="3927"/>
                </a:lnTo>
                <a:lnTo>
                  <a:pt x="6241" y="2034"/>
                </a:lnTo>
                <a:lnTo>
                  <a:pt x="2174" y="526"/>
                </a:lnTo>
                <a:lnTo>
                  <a:pt x="1" y="0"/>
                </a:lnTo>
                <a:lnTo>
                  <a:pt x="1" y="0"/>
                </a:lnTo>
                <a:lnTo>
                  <a:pt x="2174" y="526"/>
                </a:lnTo>
                <a:lnTo>
                  <a:pt x="6241" y="2034"/>
                </a:lnTo>
                <a:lnTo>
                  <a:pt x="9852" y="3927"/>
                </a:lnTo>
                <a:lnTo>
                  <a:pt x="13078" y="6171"/>
                </a:lnTo>
                <a:lnTo>
                  <a:pt x="15883" y="8590"/>
                </a:lnTo>
                <a:lnTo>
                  <a:pt x="18302" y="11079"/>
                </a:lnTo>
                <a:lnTo>
                  <a:pt x="20300" y="13533"/>
                </a:lnTo>
                <a:lnTo>
                  <a:pt x="21948" y="15812"/>
                </a:lnTo>
                <a:lnTo>
                  <a:pt x="22614" y="16829"/>
                </a:lnTo>
                <a:close/>
              </a:path>
            </a:pathLst>
          </a:custGeom>
          <a:solidFill>
            <a:srgbClr val="00ABAC"/>
          </a:solidFill>
          <a:ln>
            <a:noFill/>
          </a:ln>
        </p:spPr>
        <p:txBody>
          <a:bodyPr spcFirstLastPara="1" wrap="square" lIns="91425" tIns="91425" rIns="91425" bIns="91425" anchor="ctr" anchorCtr="0">
            <a:noAutofit/>
          </a:bodyPr>
          <a:lstStyle/>
          <a:p>
            <a:endParaRPr sz="1800"/>
          </a:p>
        </p:txBody>
      </p:sp>
      <p:sp>
        <p:nvSpPr>
          <p:cNvPr id="1226" name="Google Shape;1226;p37"/>
          <p:cNvSpPr/>
          <p:nvPr/>
        </p:nvSpPr>
        <p:spPr>
          <a:xfrm>
            <a:off x="2475454" y="2066596"/>
            <a:ext cx="35755" cy="62897"/>
          </a:xfrm>
          <a:custGeom>
            <a:avLst/>
            <a:gdLst/>
            <a:ahLst/>
            <a:cxnLst/>
            <a:rect l="l" t="t" r="r" b="b"/>
            <a:pathLst>
              <a:path w="1017" h="1789" extrusionOk="0">
                <a:moveTo>
                  <a:pt x="1017" y="1789"/>
                </a:moveTo>
                <a:lnTo>
                  <a:pt x="596" y="1017"/>
                </a:lnTo>
                <a:lnTo>
                  <a:pt x="0" y="1"/>
                </a:lnTo>
                <a:lnTo>
                  <a:pt x="596" y="1017"/>
                </a:lnTo>
                <a:lnTo>
                  <a:pt x="1017" y="1789"/>
                </a:lnTo>
                <a:close/>
              </a:path>
            </a:pathLst>
          </a:custGeom>
          <a:solidFill>
            <a:srgbClr val="00ABAC"/>
          </a:solidFill>
          <a:ln>
            <a:noFill/>
          </a:ln>
        </p:spPr>
        <p:txBody>
          <a:bodyPr spcFirstLastPara="1" wrap="square" lIns="91425" tIns="91425" rIns="91425" bIns="91425" anchor="ctr" anchorCtr="0">
            <a:noAutofit/>
          </a:bodyPr>
          <a:lstStyle/>
          <a:p>
            <a:endParaRPr sz="1800"/>
          </a:p>
        </p:txBody>
      </p:sp>
      <p:sp>
        <p:nvSpPr>
          <p:cNvPr id="1227" name="Google Shape;1227;p37"/>
          <p:cNvSpPr/>
          <p:nvPr/>
        </p:nvSpPr>
        <p:spPr>
          <a:xfrm>
            <a:off x="2450773" y="2025920"/>
            <a:ext cx="8684" cy="13606"/>
          </a:xfrm>
          <a:custGeom>
            <a:avLst/>
            <a:gdLst/>
            <a:ahLst/>
            <a:cxnLst/>
            <a:rect l="l" t="t" r="r" b="b"/>
            <a:pathLst>
              <a:path w="247" h="387" extrusionOk="0">
                <a:moveTo>
                  <a:pt x="246" y="386"/>
                </a:moveTo>
                <a:lnTo>
                  <a:pt x="1" y="1"/>
                </a:lnTo>
                <a:lnTo>
                  <a:pt x="246" y="386"/>
                </a:lnTo>
                <a:close/>
              </a:path>
            </a:pathLst>
          </a:custGeom>
          <a:solidFill>
            <a:srgbClr val="00ABAC"/>
          </a:solidFill>
          <a:ln>
            <a:noFill/>
          </a:ln>
        </p:spPr>
        <p:txBody>
          <a:bodyPr spcFirstLastPara="1" wrap="square" lIns="91425" tIns="91425" rIns="91425" bIns="91425" anchor="ctr" anchorCtr="0">
            <a:noAutofit/>
          </a:bodyPr>
          <a:lstStyle/>
          <a:p>
            <a:endParaRPr sz="1800"/>
          </a:p>
        </p:txBody>
      </p:sp>
      <p:sp>
        <p:nvSpPr>
          <p:cNvPr id="1228" name="Google Shape;1228;p37"/>
          <p:cNvSpPr/>
          <p:nvPr/>
        </p:nvSpPr>
        <p:spPr>
          <a:xfrm>
            <a:off x="2516129" y="2139336"/>
            <a:ext cx="2496" cy="4957"/>
          </a:xfrm>
          <a:custGeom>
            <a:avLst/>
            <a:gdLst/>
            <a:ahLst/>
            <a:cxnLst/>
            <a:rect l="l" t="t" r="r" b="b"/>
            <a:pathLst>
              <a:path w="71" h="141" extrusionOk="0">
                <a:moveTo>
                  <a:pt x="70" y="140"/>
                </a:moveTo>
                <a:lnTo>
                  <a:pt x="0" y="0"/>
                </a:lnTo>
                <a:lnTo>
                  <a:pt x="70" y="140"/>
                </a:lnTo>
                <a:close/>
              </a:path>
            </a:pathLst>
          </a:custGeom>
          <a:solidFill>
            <a:srgbClr val="00ABAC"/>
          </a:solidFill>
          <a:ln>
            <a:noFill/>
          </a:ln>
        </p:spPr>
        <p:txBody>
          <a:bodyPr spcFirstLastPara="1" wrap="square" lIns="91425" tIns="91425" rIns="91425" bIns="91425" anchor="ctr" anchorCtr="0">
            <a:noAutofit/>
          </a:bodyPr>
          <a:lstStyle/>
          <a:p>
            <a:endParaRPr sz="1800"/>
          </a:p>
        </p:txBody>
      </p:sp>
      <p:sp>
        <p:nvSpPr>
          <p:cNvPr id="1229" name="Google Shape;1229;p37"/>
          <p:cNvSpPr/>
          <p:nvPr/>
        </p:nvSpPr>
        <p:spPr>
          <a:xfrm>
            <a:off x="2522282" y="2152871"/>
            <a:ext cx="2496" cy="3727"/>
          </a:xfrm>
          <a:custGeom>
            <a:avLst/>
            <a:gdLst/>
            <a:ahLst/>
            <a:cxnLst/>
            <a:rect l="l" t="t" r="r" b="b"/>
            <a:pathLst>
              <a:path w="71" h="106" extrusionOk="0">
                <a:moveTo>
                  <a:pt x="70" y="106"/>
                </a:moveTo>
                <a:lnTo>
                  <a:pt x="0" y="1"/>
                </a:lnTo>
                <a:lnTo>
                  <a:pt x="70" y="106"/>
                </a:lnTo>
                <a:close/>
              </a:path>
            </a:pathLst>
          </a:custGeom>
          <a:solidFill>
            <a:srgbClr val="00ABAC"/>
          </a:solidFill>
          <a:ln>
            <a:noFill/>
          </a:ln>
        </p:spPr>
        <p:txBody>
          <a:bodyPr spcFirstLastPara="1" wrap="square" lIns="91425" tIns="91425" rIns="91425" bIns="91425" anchor="ctr" anchorCtr="0">
            <a:noAutofit/>
          </a:bodyPr>
          <a:lstStyle/>
          <a:p>
            <a:endParaRPr sz="1800"/>
          </a:p>
        </p:txBody>
      </p:sp>
      <p:sp>
        <p:nvSpPr>
          <p:cNvPr id="1230" name="Google Shape;1230;p37"/>
          <p:cNvSpPr/>
          <p:nvPr/>
        </p:nvSpPr>
        <p:spPr>
          <a:xfrm>
            <a:off x="2519821" y="2145488"/>
            <a:ext cx="2496" cy="4957"/>
          </a:xfrm>
          <a:custGeom>
            <a:avLst/>
            <a:gdLst/>
            <a:ahLst/>
            <a:cxnLst/>
            <a:rect l="l" t="t" r="r" b="b"/>
            <a:pathLst>
              <a:path w="71" h="141" extrusionOk="0">
                <a:moveTo>
                  <a:pt x="70" y="141"/>
                </a:moveTo>
                <a:lnTo>
                  <a:pt x="0" y="0"/>
                </a:lnTo>
                <a:lnTo>
                  <a:pt x="70" y="141"/>
                </a:lnTo>
                <a:close/>
              </a:path>
            </a:pathLst>
          </a:custGeom>
          <a:solidFill>
            <a:srgbClr val="00ABAC"/>
          </a:solidFill>
          <a:ln>
            <a:noFill/>
          </a:ln>
        </p:spPr>
        <p:txBody>
          <a:bodyPr spcFirstLastPara="1" wrap="square" lIns="91425" tIns="91425" rIns="91425" bIns="91425" anchor="ctr" anchorCtr="0">
            <a:noAutofit/>
          </a:bodyPr>
          <a:lstStyle/>
          <a:p>
            <a:endParaRPr sz="1800"/>
          </a:p>
        </p:txBody>
      </p:sp>
      <p:sp>
        <p:nvSpPr>
          <p:cNvPr id="1231" name="Google Shape;1231;p37"/>
          <p:cNvSpPr/>
          <p:nvPr/>
        </p:nvSpPr>
        <p:spPr>
          <a:xfrm>
            <a:off x="2525973" y="2159058"/>
            <a:ext cx="1266" cy="2496"/>
          </a:xfrm>
          <a:custGeom>
            <a:avLst/>
            <a:gdLst/>
            <a:ahLst/>
            <a:cxnLst/>
            <a:rect l="l" t="t" r="r" b="b"/>
            <a:pathLst>
              <a:path w="36" h="71" extrusionOk="0">
                <a:moveTo>
                  <a:pt x="36" y="70"/>
                </a:moveTo>
                <a:lnTo>
                  <a:pt x="1" y="0"/>
                </a:lnTo>
                <a:lnTo>
                  <a:pt x="36" y="70"/>
                </a:lnTo>
                <a:close/>
              </a:path>
            </a:pathLst>
          </a:custGeom>
          <a:solidFill>
            <a:srgbClr val="00ABAC"/>
          </a:solidFill>
          <a:ln>
            <a:noFill/>
          </a:ln>
        </p:spPr>
        <p:txBody>
          <a:bodyPr spcFirstLastPara="1" wrap="square" lIns="91425" tIns="91425" rIns="91425" bIns="91425" anchor="ctr" anchorCtr="0">
            <a:noAutofit/>
          </a:bodyPr>
          <a:lstStyle/>
          <a:p>
            <a:endParaRPr sz="1800"/>
          </a:p>
        </p:txBody>
      </p:sp>
      <p:sp>
        <p:nvSpPr>
          <p:cNvPr id="1232" name="Google Shape;1232;p37"/>
          <p:cNvSpPr/>
          <p:nvPr/>
        </p:nvSpPr>
        <p:spPr>
          <a:xfrm>
            <a:off x="2529666" y="2166441"/>
            <a:ext cx="35" cy="2496"/>
          </a:xfrm>
          <a:custGeom>
            <a:avLst/>
            <a:gdLst/>
            <a:ahLst/>
            <a:cxnLst/>
            <a:rect l="l" t="t" r="r" b="b"/>
            <a:pathLst>
              <a:path w="1" h="71" extrusionOk="0">
                <a:moveTo>
                  <a:pt x="1" y="70"/>
                </a:moveTo>
                <a:lnTo>
                  <a:pt x="1" y="0"/>
                </a:lnTo>
                <a:lnTo>
                  <a:pt x="1" y="70"/>
                </a:lnTo>
                <a:close/>
              </a:path>
            </a:pathLst>
          </a:custGeom>
          <a:solidFill>
            <a:srgbClr val="00ABAC"/>
          </a:solidFill>
          <a:ln>
            <a:noFill/>
          </a:ln>
        </p:spPr>
        <p:txBody>
          <a:bodyPr spcFirstLastPara="1" wrap="square" lIns="91425" tIns="91425" rIns="91425" bIns="91425" anchor="ctr" anchorCtr="0">
            <a:noAutofit/>
          </a:bodyPr>
          <a:lstStyle/>
          <a:p>
            <a:endParaRPr sz="1800"/>
          </a:p>
        </p:txBody>
      </p:sp>
      <p:sp>
        <p:nvSpPr>
          <p:cNvPr id="1233" name="Google Shape;1233;p37"/>
          <p:cNvSpPr/>
          <p:nvPr/>
        </p:nvSpPr>
        <p:spPr>
          <a:xfrm>
            <a:off x="2511173" y="2130687"/>
            <a:ext cx="3727" cy="6188"/>
          </a:xfrm>
          <a:custGeom>
            <a:avLst/>
            <a:gdLst/>
            <a:ahLst/>
            <a:cxnLst/>
            <a:rect l="l" t="t" r="r" b="b"/>
            <a:pathLst>
              <a:path w="106" h="176" extrusionOk="0">
                <a:moveTo>
                  <a:pt x="106" y="176"/>
                </a:moveTo>
                <a:lnTo>
                  <a:pt x="1" y="1"/>
                </a:lnTo>
                <a:lnTo>
                  <a:pt x="106" y="176"/>
                </a:lnTo>
                <a:close/>
              </a:path>
            </a:pathLst>
          </a:custGeom>
          <a:solidFill>
            <a:srgbClr val="00ABAC"/>
          </a:solidFill>
          <a:ln>
            <a:noFill/>
          </a:ln>
        </p:spPr>
        <p:txBody>
          <a:bodyPr spcFirstLastPara="1" wrap="square" lIns="91425" tIns="91425" rIns="91425" bIns="91425" anchor="ctr" anchorCtr="0">
            <a:noAutofit/>
          </a:bodyPr>
          <a:lstStyle/>
          <a:p>
            <a:endParaRPr sz="1800"/>
          </a:p>
        </p:txBody>
      </p:sp>
      <p:sp>
        <p:nvSpPr>
          <p:cNvPr id="1234" name="Google Shape;1234;p37"/>
          <p:cNvSpPr/>
          <p:nvPr/>
        </p:nvSpPr>
        <p:spPr>
          <a:xfrm>
            <a:off x="2527204" y="2163980"/>
            <a:ext cx="1266" cy="2496"/>
          </a:xfrm>
          <a:custGeom>
            <a:avLst/>
            <a:gdLst/>
            <a:ahLst/>
            <a:cxnLst/>
            <a:rect l="l" t="t" r="r" b="b"/>
            <a:pathLst>
              <a:path w="36" h="71" extrusionOk="0">
                <a:moveTo>
                  <a:pt x="36" y="70"/>
                </a:moveTo>
                <a:lnTo>
                  <a:pt x="1" y="0"/>
                </a:lnTo>
                <a:lnTo>
                  <a:pt x="36" y="70"/>
                </a:lnTo>
                <a:close/>
              </a:path>
            </a:pathLst>
          </a:custGeom>
          <a:solidFill>
            <a:srgbClr val="00ABAC"/>
          </a:solidFill>
          <a:ln>
            <a:noFill/>
          </a:ln>
        </p:spPr>
        <p:txBody>
          <a:bodyPr spcFirstLastPara="1" wrap="square" lIns="91425" tIns="91425" rIns="91425" bIns="91425" anchor="ctr" anchorCtr="0">
            <a:noAutofit/>
          </a:bodyPr>
          <a:lstStyle/>
          <a:p>
            <a:endParaRPr sz="1800"/>
          </a:p>
        </p:txBody>
      </p:sp>
      <p:sp>
        <p:nvSpPr>
          <p:cNvPr id="1235" name="Google Shape;1235;p37"/>
          <p:cNvSpPr/>
          <p:nvPr/>
        </p:nvSpPr>
        <p:spPr>
          <a:xfrm>
            <a:off x="1655771" y="1229689"/>
            <a:ext cx="2290195" cy="1577763"/>
          </a:xfrm>
          <a:custGeom>
            <a:avLst/>
            <a:gdLst/>
            <a:ahLst/>
            <a:cxnLst/>
            <a:rect l="l" t="t" r="r" b="b"/>
            <a:pathLst>
              <a:path w="65141" h="44877" extrusionOk="0">
                <a:moveTo>
                  <a:pt x="20616" y="0"/>
                </a:moveTo>
                <a:lnTo>
                  <a:pt x="15953" y="456"/>
                </a:lnTo>
                <a:lnTo>
                  <a:pt x="11290" y="1368"/>
                </a:lnTo>
                <a:lnTo>
                  <a:pt x="6697" y="2770"/>
                </a:lnTo>
                <a:lnTo>
                  <a:pt x="2174" y="4663"/>
                </a:lnTo>
                <a:lnTo>
                  <a:pt x="1" y="5820"/>
                </a:lnTo>
                <a:lnTo>
                  <a:pt x="2174" y="6346"/>
                </a:lnTo>
                <a:lnTo>
                  <a:pt x="6241" y="7854"/>
                </a:lnTo>
                <a:lnTo>
                  <a:pt x="9852" y="9747"/>
                </a:lnTo>
                <a:lnTo>
                  <a:pt x="13078" y="11991"/>
                </a:lnTo>
                <a:lnTo>
                  <a:pt x="15883" y="14410"/>
                </a:lnTo>
                <a:lnTo>
                  <a:pt x="18302" y="16899"/>
                </a:lnTo>
                <a:lnTo>
                  <a:pt x="20300" y="19353"/>
                </a:lnTo>
                <a:lnTo>
                  <a:pt x="21948" y="21632"/>
                </a:lnTo>
                <a:lnTo>
                  <a:pt x="22614" y="22649"/>
                </a:lnTo>
                <a:lnTo>
                  <a:pt x="22859" y="23034"/>
                </a:lnTo>
                <a:lnTo>
                  <a:pt x="22859" y="23069"/>
                </a:lnTo>
                <a:lnTo>
                  <a:pt x="23070" y="23420"/>
                </a:lnTo>
                <a:lnTo>
                  <a:pt x="23070" y="23455"/>
                </a:lnTo>
                <a:lnTo>
                  <a:pt x="23280" y="23806"/>
                </a:lnTo>
                <a:lnTo>
                  <a:pt x="23876" y="24822"/>
                </a:lnTo>
                <a:lnTo>
                  <a:pt x="24297" y="25594"/>
                </a:lnTo>
                <a:lnTo>
                  <a:pt x="24402" y="25769"/>
                </a:lnTo>
                <a:lnTo>
                  <a:pt x="24402" y="25839"/>
                </a:lnTo>
                <a:lnTo>
                  <a:pt x="24507" y="25979"/>
                </a:lnTo>
                <a:lnTo>
                  <a:pt x="24507" y="26049"/>
                </a:lnTo>
                <a:lnTo>
                  <a:pt x="24577" y="26190"/>
                </a:lnTo>
                <a:lnTo>
                  <a:pt x="24612" y="26225"/>
                </a:lnTo>
                <a:lnTo>
                  <a:pt x="24682" y="26330"/>
                </a:lnTo>
                <a:lnTo>
                  <a:pt x="24682" y="26400"/>
                </a:lnTo>
                <a:lnTo>
                  <a:pt x="24753" y="26470"/>
                </a:lnTo>
                <a:lnTo>
                  <a:pt x="24753" y="26540"/>
                </a:lnTo>
                <a:lnTo>
                  <a:pt x="24788" y="26575"/>
                </a:lnTo>
                <a:lnTo>
                  <a:pt x="24788" y="26610"/>
                </a:lnTo>
                <a:lnTo>
                  <a:pt x="24788" y="26680"/>
                </a:lnTo>
                <a:lnTo>
                  <a:pt x="24788" y="26715"/>
                </a:lnTo>
                <a:lnTo>
                  <a:pt x="30467" y="38215"/>
                </a:lnTo>
                <a:lnTo>
                  <a:pt x="30713" y="38671"/>
                </a:lnTo>
                <a:lnTo>
                  <a:pt x="31554" y="39267"/>
                </a:lnTo>
                <a:lnTo>
                  <a:pt x="32080" y="39372"/>
                </a:lnTo>
                <a:lnTo>
                  <a:pt x="44736" y="41230"/>
                </a:lnTo>
                <a:lnTo>
                  <a:pt x="45052" y="41265"/>
                </a:lnTo>
                <a:lnTo>
                  <a:pt x="45613" y="41546"/>
                </a:lnTo>
                <a:lnTo>
                  <a:pt x="46244" y="42142"/>
                </a:lnTo>
                <a:lnTo>
                  <a:pt x="46594" y="43228"/>
                </a:lnTo>
                <a:lnTo>
                  <a:pt x="46419" y="44105"/>
                </a:lnTo>
                <a:lnTo>
                  <a:pt x="46139" y="44631"/>
                </a:lnTo>
                <a:lnTo>
                  <a:pt x="45928" y="44876"/>
                </a:lnTo>
                <a:lnTo>
                  <a:pt x="46349" y="44666"/>
                </a:lnTo>
                <a:lnTo>
                  <a:pt x="49224" y="43088"/>
                </a:lnTo>
                <a:lnTo>
                  <a:pt x="51923" y="41335"/>
                </a:lnTo>
                <a:lnTo>
                  <a:pt x="55009" y="38951"/>
                </a:lnTo>
                <a:lnTo>
                  <a:pt x="58199" y="35936"/>
                </a:lnTo>
                <a:lnTo>
                  <a:pt x="60548" y="33201"/>
                </a:lnTo>
                <a:lnTo>
                  <a:pt x="62020" y="31203"/>
                </a:lnTo>
                <a:lnTo>
                  <a:pt x="63388" y="29029"/>
                </a:lnTo>
                <a:lnTo>
                  <a:pt x="64615" y="26645"/>
                </a:lnTo>
                <a:lnTo>
                  <a:pt x="65141" y="25418"/>
                </a:lnTo>
                <a:lnTo>
                  <a:pt x="63949" y="23245"/>
                </a:lnTo>
                <a:lnTo>
                  <a:pt x="61249" y="19178"/>
                </a:lnTo>
                <a:lnTo>
                  <a:pt x="58164" y="15461"/>
                </a:lnTo>
                <a:lnTo>
                  <a:pt x="54798" y="12131"/>
                </a:lnTo>
                <a:lnTo>
                  <a:pt x="51152" y="9186"/>
                </a:lnTo>
                <a:lnTo>
                  <a:pt x="47260" y="6626"/>
                </a:lnTo>
                <a:lnTo>
                  <a:pt x="43159" y="4453"/>
                </a:lnTo>
                <a:lnTo>
                  <a:pt x="38846" y="2700"/>
                </a:lnTo>
                <a:lnTo>
                  <a:pt x="34429" y="1368"/>
                </a:lnTo>
                <a:lnTo>
                  <a:pt x="29906" y="491"/>
                </a:lnTo>
                <a:lnTo>
                  <a:pt x="25278" y="0"/>
                </a:lnTo>
                <a:close/>
              </a:path>
            </a:pathLst>
          </a:custGeom>
          <a:solidFill>
            <a:schemeClr val="accent1"/>
          </a:solidFill>
          <a:ln>
            <a:noFill/>
          </a:ln>
        </p:spPr>
        <p:txBody>
          <a:bodyPr spcFirstLastPara="1" wrap="square" lIns="91425" tIns="91425" rIns="91425" bIns="91425" anchor="ctr" anchorCtr="0">
            <a:noAutofit/>
          </a:bodyPr>
          <a:lstStyle/>
          <a:p>
            <a:endParaRPr sz="1800"/>
          </a:p>
        </p:txBody>
      </p:sp>
      <p:sp>
        <p:nvSpPr>
          <p:cNvPr id="1236" name="Google Shape;1236;p37"/>
          <p:cNvSpPr/>
          <p:nvPr/>
        </p:nvSpPr>
        <p:spPr>
          <a:xfrm>
            <a:off x="2887071" y="2136875"/>
            <a:ext cx="1247423" cy="2062163"/>
          </a:xfrm>
          <a:custGeom>
            <a:avLst/>
            <a:gdLst/>
            <a:ahLst/>
            <a:cxnLst/>
            <a:rect l="l" t="t" r="r" b="b"/>
            <a:pathLst>
              <a:path w="35481" h="58655" extrusionOk="0">
                <a:moveTo>
                  <a:pt x="29976" y="0"/>
                </a:moveTo>
                <a:lnTo>
                  <a:pt x="29415" y="1227"/>
                </a:lnTo>
                <a:lnTo>
                  <a:pt x="28188" y="3611"/>
                </a:lnTo>
                <a:lnTo>
                  <a:pt x="26821" y="5785"/>
                </a:lnTo>
                <a:lnTo>
                  <a:pt x="25348" y="7784"/>
                </a:lnTo>
                <a:lnTo>
                  <a:pt x="22999" y="10518"/>
                </a:lnTo>
                <a:lnTo>
                  <a:pt x="19809" y="13533"/>
                </a:lnTo>
                <a:lnTo>
                  <a:pt x="16723" y="15917"/>
                </a:lnTo>
                <a:lnTo>
                  <a:pt x="14024" y="17670"/>
                </a:lnTo>
                <a:lnTo>
                  <a:pt x="11149" y="19248"/>
                </a:lnTo>
                <a:lnTo>
                  <a:pt x="10728" y="19458"/>
                </a:lnTo>
                <a:lnTo>
                  <a:pt x="1543" y="28398"/>
                </a:lnTo>
                <a:lnTo>
                  <a:pt x="1192" y="28784"/>
                </a:lnTo>
                <a:lnTo>
                  <a:pt x="877" y="29766"/>
                </a:lnTo>
                <a:lnTo>
                  <a:pt x="947" y="30292"/>
                </a:lnTo>
                <a:lnTo>
                  <a:pt x="3121" y="42878"/>
                </a:lnTo>
                <a:lnTo>
                  <a:pt x="3156" y="43229"/>
                </a:lnTo>
                <a:lnTo>
                  <a:pt x="3086" y="43825"/>
                </a:lnTo>
                <a:lnTo>
                  <a:pt x="2700" y="44596"/>
                </a:lnTo>
                <a:lnTo>
                  <a:pt x="1753" y="45262"/>
                </a:lnTo>
                <a:lnTo>
                  <a:pt x="912" y="45402"/>
                </a:lnTo>
                <a:lnTo>
                  <a:pt x="281" y="45297"/>
                </a:lnTo>
                <a:lnTo>
                  <a:pt x="0" y="45157"/>
                </a:lnTo>
                <a:lnTo>
                  <a:pt x="211" y="45437"/>
                </a:lnTo>
                <a:lnTo>
                  <a:pt x="2735" y="48312"/>
                </a:lnTo>
                <a:lnTo>
                  <a:pt x="6206" y="51538"/>
                </a:lnTo>
                <a:lnTo>
                  <a:pt x="9151" y="53781"/>
                </a:lnTo>
                <a:lnTo>
                  <a:pt x="12587" y="55955"/>
                </a:lnTo>
                <a:lnTo>
                  <a:pt x="16548" y="57883"/>
                </a:lnTo>
                <a:lnTo>
                  <a:pt x="18687" y="58655"/>
                </a:lnTo>
                <a:lnTo>
                  <a:pt x="20264" y="57287"/>
                </a:lnTo>
                <a:lnTo>
                  <a:pt x="23174" y="54342"/>
                </a:lnTo>
                <a:lnTo>
                  <a:pt x="25769" y="51187"/>
                </a:lnTo>
                <a:lnTo>
                  <a:pt x="28083" y="47856"/>
                </a:lnTo>
                <a:lnTo>
                  <a:pt x="30081" y="44386"/>
                </a:lnTo>
                <a:lnTo>
                  <a:pt x="31764" y="40774"/>
                </a:lnTo>
                <a:lnTo>
                  <a:pt x="33166" y="37058"/>
                </a:lnTo>
                <a:lnTo>
                  <a:pt x="34218" y="33237"/>
                </a:lnTo>
                <a:lnTo>
                  <a:pt x="34954" y="29345"/>
                </a:lnTo>
                <a:lnTo>
                  <a:pt x="35375" y="25418"/>
                </a:lnTo>
                <a:lnTo>
                  <a:pt x="35480" y="21422"/>
                </a:lnTo>
                <a:lnTo>
                  <a:pt x="35235" y="17460"/>
                </a:lnTo>
                <a:lnTo>
                  <a:pt x="34674" y="13463"/>
                </a:lnTo>
                <a:lnTo>
                  <a:pt x="33762" y="9536"/>
                </a:lnTo>
                <a:lnTo>
                  <a:pt x="32500" y="5645"/>
                </a:lnTo>
                <a:lnTo>
                  <a:pt x="30922" y="1858"/>
                </a:lnTo>
                <a:lnTo>
                  <a:pt x="29976" y="0"/>
                </a:lnTo>
                <a:close/>
              </a:path>
            </a:pathLst>
          </a:custGeom>
          <a:solidFill>
            <a:schemeClr val="accent2"/>
          </a:solidFill>
          <a:ln>
            <a:noFill/>
          </a:ln>
        </p:spPr>
        <p:txBody>
          <a:bodyPr spcFirstLastPara="1" wrap="square" lIns="91425" tIns="91425" rIns="91425" bIns="91425" anchor="ctr" anchorCtr="0">
            <a:noAutofit/>
          </a:bodyPr>
          <a:lstStyle/>
          <a:p>
            <a:endParaRPr sz="1800"/>
          </a:p>
        </p:txBody>
      </p:sp>
      <p:sp>
        <p:nvSpPr>
          <p:cNvPr id="1237" name="Google Shape;1237;p37"/>
          <p:cNvSpPr/>
          <p:nvPr/>
        </p:nvSpPr>
        <p:spPr>
          <a:xfrm>
            <a:off x="1838200" y="3495158"/>
            <a:ext cx="1715791" cy="1093363"/>
          </a:xfrm>
          <a:custGeom>
            <a:avLst/>
            <a:gdLst/>
            <a:ahLst/>
            <a:cxnLst/>
            <a:rect l="l" t="t" r="r" b="b"/>
            <a:pathLst>
              <a:path w="48803" h="31099" extrusionOk="0">
                <a:moveTo>
                  <a:pt x="17285" y="0"/>
                </a:moveTo>
                <a:lnTo>
                  <a:pt x="16794" y="211"/>
                </a:lnTo>
                <a:lnTo>
                  <a:pt x="5470" y="6171"/>
                </a:lnTo>
                <a:lnTo>
                  <a:pt x="5154" y="6311"/>
                </a:lnTo>
                <a:lnTo>
                  <a:pt x="4558" y="6416"/>
                </a:lnTo>
                <a:lnTo>
                  <a:pt x="3717" y="6276"/>
                </a:lnTo>
                <a:lnTo>
                  <a:pt x="2770" y="5610"/>
                </a:lnTo>
                <a:lnTo>
                  <a:pt x="2385" y="4839"/>
                </a:lnTo>
                <a:lnTo>
                  <a:pt x="2314" y="4243"/>
                </a:lnTo>
                <a:lnTo>
                  <a:pt x="2350" y="3892"/>
                </a:lnTo>
                <a:lnTo>
                  <a:pt x="2209" y="4278"/>
                </a:lnTo>
                <a:lnTo>
                  <a:pt x="1403" y="7012"/>
                </a:lnTo>
                <a:lnTo>
                  <a:pt x="772" y="9747"/>
                </a:lnTo>
                <a:lnTo>
                  <a:pt x="246" y="13113"/>
                </a:lnTo>
                <a:lnTo>
                  <a:pt x="1" y="17039"/>
                </a:lnTo>
                <a:lnTo>
                  <a:pt x="106" y="21352"/>
                </a:lnTo>
                <a:lnTo>
                  <a:pt x="597" y="24752"/>
                </a:lnTo>
                <a:lnTo>
                  <a:pt x="1122" y="27066"/>
                </a:lnTo>
                <a:lnTo>
                  <a:pt x="1438" y="28223"/>
                </a:lnTo>
                <a:lnTo>
                  <a:pt x="2981" y="28784"/>
                </a:lnTo>
                <a:lnTo>
                  <a:pt x="6031" y="29661"/>
                </a:lnTo>
                <a:lnTo>
                  <a:pt x="9151" y="30327"/>
                </a:lnTo>
                <a:lnTo>
                  <a:pt x="12271" y="30783"/>
                </a:lnTo>
                <a:lnTo>
                  <a:pt x="15392" y="31063"/>
                </a:lnTo>
                <a:lnTo>
                  <a:pt x="18512" y="31098"/>
                </a:lnTo>
                <a:lnTo>
                  <a:pt x="21632" y="30958"/>
                </a:lnTo>
                <a:lnTo>
                  <a:pt x="24752" y="30607"/>
                </a:lnTo>
                <a:lnTo>
                  <a:pt x="27802" y="30046"/>
                </a:lnTo>
                <a:lnTo>
                  <a:pt x="30853" y="29310"/>
                </a:lnTo>
                <a:lnTo>
                  <a:pt x="33833" y="28328"/>
                </a:lnTo>
                <a:lnTo>
                  <a:pt x="36742" y="27206"/>
                </a:lnTo>
                <a:lnTo>
                  <a:pt x="39582" y="25874"/>
                </a:lnTo>
                <a:lnTo>
                  <a:pt x="42352" y="24332"/>
                </a:lnTo>
                <a:lnTo>
                  <a:pt x="45016" y="22614"/>
                </a:lnTo>
                <a:lnTo>
                  <a:pt x="47576" y="20685"/>
                </a:lnTo>
                <a:lnTo>
                  <a:pt x="48803" y="19669"/>
                </a:lnTo>
                <a:lnTo>
                  <a:pt x="46664" y="18897"/>
                </a:lnTo>
                <a:lnTo>
                  <a:pt x="42703" y="16969"/>
                </a:lnTo>
                <a:lnTo>
                  <a:pt x="39267" y="14795"/>
                </a:lnTo>
                <a:lnTo>
                  <a:pt x="36322" y="12552"/>
                </a:lnTo>
                <a:lnTo>
                  <a:pt x="32851" y="9326"/>
                </a:lnTo>
                <a:lnTo>
                  <a:pt x="30327" y="6451"/>
                </a:lnTo>
                <a:lnTo>
                  <a:pt x="30116" y="6171"/>
                </a:lnTo>
                <a:lnTo>
                  <a:pt x="18792" y="211"/>
                </a:lnTo>
                <a:lnTo>
                  <a:pt x="18301" y="0"/>
                </a:lnTo>
                <a:close/>
              </a:path>
            </a:pathLst>
          </a:custGeom>
          <a:solidFill>
            <a:schemeClr val="accent6"/>
          </a:solidFill>
          <a:ln>
            <a:noFill/>
          </a:ln>
        </p:spPr>
        <p:txBody>
          <a:bodyPr spcFirstLastPara="1" wrap="square" lIns="91425" tIns="91425" rIns="91425" bIns="91425" anchor="ctr" anchorCtr="0">
            <a:noAutofit/>
          </a:bodyPr>
          <a:lstStyle/>
          <a:p>
            <a:endParaRPr sz="1800"/>
          </a:p>
        </p:txBody>
      </p:sp>
      <p:sp>
        <p:nvSpPr>
          <p:cNvPr id="1238" name="Google Shape;1238;p37"/>
          <p:cNvSpPr/>
          <p:nvPr/>
        </p:nvSpPr>
        <p:spPr>
          <a:xfrm>
            <a:off x="783140" y="2596620"/>
            <a:ext cx="1215360" cy="1890841"/>
          </a:xfrm>
          <a:custGeom>
            <a:avLst/>
            <a:gdLst/>
            <a:ahLst/>
            <a:cxnLst/>
            <a:rect l="l" t="t" r="r" b="b"/>
            <a:pathLst>
              <a:path w="34569" h="53782" extrusionOk="0">
                <a:moveTo>
                  <a:pt x="12130" y="0"/>
                </a:moveTo>
                <a:lnTo>
                  <a:pt x="7643" y="210"/>
                </a:lnTo>
                <a:lnTo>
                  <a:pt x="4102" y="806"/>
                </a:lnTo>
                <a:lnTo>
                  <a:pt x="1718" y="1402"/>
                </a:lnTo>
                <a:lnTo>
                  <a:pt x="526" y="1788"/>
                </a:lnTo>
                <a:lnTo>
                  <a:pt x="245" y="3892"/>
                </a:lnTo>
                <a:lnTo>
                  <a:pt x="0" y="8099"/>
                </a:lnTo>
                <a:lnTo>
                  <a:pt x="105" y="12236"/>
                </a:lnTo>
                <a:lnTo>
                  <a:pt x="561" y="16303"/>
                </a:lnTo>
                <a:lnTo>
                  <a:pt x="1367" y="20299"/>
                </a:lnTo>
                <a:lnTo>
                  <a:pt x="2489" y="24191"/>
                </a:lnTo>
                <a:lnTo>
                  <a:pt x="3962" y="27942"/>
                </a:lnTo>
                <a:lnTo>
                  <a:pt x="5715" y="31554"/>
                </a:lnTo>
                <a:lnTo>
                  <a:pt x="7783" y="35024"/>
                </a:lnTo>
                <a:lnTo>
                  <a:pt x="10132" y="38285"/>
                </a:lnTo>
                <a:lnTo>
                  <a:pt x="12726" y="41370"/>
                </a:lnTo>
                <a:lnTo>
                  <a:pt x="15601" y="44210"/>
                </a:lnTo>
                <a:lnTo>
                  <a:pt x="18722" y="46839"/>
                </a:lnTo>
                <a:lnTo>
                  <a:pt x="22087" y="49188"/>
                </a:lnTo>
                <a:lnTo>
                  <a:pt x="25663" y="51257"/>
                </a:lnTo>
                <a:lnTo>
                  <a:pt x="29450" y="53045"/>
                </a:lnTo>
                <a:lnTo>
                  <a:pt x="31448" y="53781"/>
                </a:lnTo>
                <a:lnTo>
                  <a:pt x="31132" y="52624"/>
                </a:lnTo>
                <a:lnTo>
                  <a:pt x="30607" y="50310"/>
                </a:lnTo>
                <a:lnTo>
                  <a:pt x="30116" y="46910"/>
                </a:lnTo>
                <a:lnTo>
                  <a:pt x="30011" y="42597"/>
                </a:lnTo>
                <a:lnTo>
                  <a:pt x="30256" y="38706"/>
                </a:lnTo>
                <a:lnTo>
                  <a:pt x="30782" y="35305"/>
                </a:lnTo>
                <a:lnTo>
                  <a:pt x="31413" y="32570"/>
                </a:lnTo>
                <a:lnTo>
                  <a:pt x="32219" y="29836"/>
                </a:lnTo>
                <a:lnTo>
                  <a:pt x="32360" y="29450"/>
                </a:lnTo>
                <a:lnTo>
                  <a:pt x="34533" y="16864"/>
                </a:lnTo>
                <a:lnTo>
                  <a:pt x="34568" y="16338"/>
                </a:lnTo>
                <a:lnTo>
                  <a:pt x="34253" y="15356"/>
                </a:lnTo>
                <a:lnTo>
                  <a:pt x="33902" y="14970"/>
                </a:lnTo>
                <a:lnTo>
                  <a:pt x="24752" y="6030"/>
                </a:lnTo>
                <a:lnTo>
                  <a:pt x="24541" y="5785"/>
                </a:lnTo>
                <a:lnTo>
                  <a:pt x="24226" y="5259"/>
                </a:lnTo>
                <a:lnTo>
                  <a:pt x="24086" y="4383"/>
                </a:lnTo>
                <a:lnTo>
                  <a:pt x="24436" y="3296"/>
                </a:lnTo>
                <a:lnTo>
                  <a:pt x="25067" y="2700"/>
                </a:lnTo>
                <a:lnTo>
                  <a:pt x="25628" y="2419"/>
                </a:lnTo>
                <a:lnTo>
                  <a:pt x="25944" y="2384"/>
                </a:lnTo>
                <a:lnTo>
                  <a:pt x="25558" y="2209"/>
                </a:lnTo>
                <a:lnTo>
                  <a:pt x="22648" y="1367"/>
                </a:lnTo>
                <a:lnTo>
                  <a:pt x="19773" y="736"/>
                </a:lnTo>
                <a:lnTo>
                  <a:pt x="16232" y="210"/>
                </a:lnTo>
                <a:lnTo>
                  <a:pt x="12130" y="0"/>
                </a:lnTo>
                <a:close/>
              </a:path>
            </a:pathLst>
          </a:custGeom>
          <a:solidFill>
            <a:schemeClr val="accent5"/>
          </a:solidFill>
          <a:ln>
            <a:noFill/>
          </a:ln>
        </p:spPr>
        <p:txBody>
          <a:bodyPr spcFirstLastPara="1" wrap="square" lIns="91425" tIns="91425" rIns="91425" bIns="91425" anchor="ctr" anchorCtr="0">
            <a:noAutofit/>
          </a:bodyPr>
          <a:lstStyle/>
          <a:p>
            <a:endParaRPr sz="1800"/>
          </a:p>
        </p:txBody>
      </p:sp>
      <p:sp>
        <p:nvSpPr>
          <p:cNvPr id="1239" name="Google Shape;1239;p37"/>
          <p:cNvSpPr/>
          <p:nvPr/>
        </p:nvSpPr>
        <p:spPr>
          <a:xfrm>
            <a:off x="801598" y="1435532"/>
            <a:ext cx="1729362" cy="1244962"/>
          </a:xfrm>
          <a:custGeom>
            <a:avLst/>
            <a:gdLst/>
            <a:ahLst/>
            <a:cxnLst/>
            <a:rect l="l" t="t" r="r" b="b"/>
            <a:pathLst>
              <a:path w="49189" h="35411" extrusionOk="0">
                <a:moveTo>
                  <a:pt x="24402" y="0"/>
                </a:moveTo>
                <a:lnTo>
                  <a:pt x="21948" y="1403"/>
                </a:lnTo>
                <a:lnTo>
                  <a:pt x="17425" y="4593"/>
                </a:lnTo>
                <a:lnTo>
                  <a:pt x="13358" y="8274"/>
                </a:lnTo>
                <a:lnTo>
                  <a:pt x="9712" y="12341"/>
                </a:lnTo>
                <a:lnTo>
                  <a:pt x="6592" y="16829"/>
                </a:lnTo>
                <a:lnTo>
                  <a:pt x="3998" y="21632"/>
                </a:lnTo>
                <a:lnTo>
                  <a:pt x="1929" y="26715"/>
                </a:lnTo>
                <a:lnTo>
                  <a:pt x="457" y="32079"/>
                </a:lnTo>
                <a:lnTo>
                  <a:pt x="1" y="34814"/>
                </a:lnTo>
                <a:lnTo>
                  <a:pt x="1193" y="34428"/>
                </a:lnTo>
                <a:lnTo>
                  <a:pt x="3612" y="33832"/>
                </a:lnTo>
                <a:lnTo>
                  <a:pt x="7118" y="33236"/>
                </a:lnTo>
                <a:lnTo>
                  <a:pt x="11605" y="33026"/>
                </a:lnTo>
                <a:lnTo>
                  <a:pt x="15707" y="33236"/>
                </a:lnTo>
                <a:lnTo>
                  <a:pt x="19248" y="33762"/>
                </a:lnTo>
                <a:lnTo>
                  <a:pt x="22158" y="34393"/>
                </a:lnTo>
                <a:lnTo>
                  <a:pt x="25033" y="35235"/>
                </a:lnTo>
                <a:lnTo>
                  <a:pt x="25419" y="35410"/>
                </a:lnTo>
                <a:lnTo>
                  <a:pt x="38075" y="33552"/>
                </a:lnTo>
                <a:lnTo>
                  <a:pt x="38601" y="33447"/>
                </a:lnTo>
                <a:lnTo>
                  <a:pt x="39407" y="32851"/>
                </a:lnTo>
                <a:lnTo>
                  <a:pt x="39688" y="32395"/>
                </a:lnTo>
                <a:lnTo>
                  <a:pt x="45367" y="20896"/>
                </a:lnTo>
                <a:lnTo>
                  <a:pt x="45508" y="20615"/>
                </a:lnTo>
                <a:lnTo>
                  <a:pt x="45928" y="20159"/>
                </a:lnTo>
                <a:lnTo>
                  <a:pt x="46700" y="19774"/>
                </a:lnTo>
                <a:lnTo>
                  <a:pt x="47857" y="19774"/>
                </a:lnTo>
                <a:lnTo>
                  <a:pt x="48628" y="20159"/>
                </a:lnTo>
                <a:lnTo>
                  <a:pt x="49049" y="20615"/>
                </a:lnTo>
                <a:lnTo>
                  <a:pt x="49189" y="20896"/>
                </a:lnTo>
                <a:lnTo>
                  <a:pt x="49189" y="20860"/>
                </a:lnTo>
                <a:lnTo>
                  <a:pt x="49189" y="20790"/>
                </a:lnTo>
                <a:lnTo>
                  <a:pt x="49189" y="20755"/>
                </a:lnTo>
                <a:lnTo>
                  <a:pt x="49154" y="20720"/>
                </a:lnTo>
                <a:lnTo>
                  <a:pt x="49154" y="20650"/>
                </a:lnTo>
                <a:lnTo>
                  <a:pt x="49119" y="20580"/>
                </a:lnTo>
                <a:lnTo>
                  <a:pt x="49084" y="20510"/>
                </a:lnTo>
                <a:lnTo>
                  <a:pt x="49013" y="20405"/>
                </a:lnTo>
                <a:lnTo>
                  <a:pt x="48978" y="20370"/>
                </a:lnTo>
                <a:lnTo>
                  <a:pt x="48908" y="20229"/>
                </a:lnTo>
                <a:lnTo>
                  <a:pt x="48908" y="20159"/>
                </a:lnTo>
                <a:lnTo>
                  <a:pt x="48803" y="20019"/>
                </a:lnTo>
                <a:lnTo>
                  <a:pt x="48803" y="19949"/>
                </a:lnTo>
                <a:lnTo>
                  <a:pt x="48698" y="19774"/>
                </a:lnTo>
                <a:lnTo>
                  <a:pt x="48277" y="19002"/>
                </a:lnTo>
                <a:lnTo>
                  <a:pt x="47681" y="17986"/>
                </a:lnTo>
                <a:lnTo>
                  <a:pt x="47471" y="17635"/>
                </a:lnTo>
                <a:lnTo>
                  <a:pt x="47471" y="17600"/>
                </a:lnTo>
                <a:lnTo>
                  <a:pt x="47261" y="17249"/>
                </a:lnTo>
                <a:lnTo>
                  <a:pt x="47261" y="17214"/>
                </a:lnTo>
                <a:lnTo>
                  <a:pt x="47015" y="16829"/>
                </a:lnTo>
                <a:lnTo>
                  <a:pt x="46349" y="15812"/>
                </a:lnTo>
                <a:lnTo>
                  <a:pt x="44736" y="13533"/>
                </a:lnTo>
                <a:lnTo>
                  <a:pt x="42703" y="11079"/>
                </a:lnTo>
                <a:lnTo>
                  <a:pt x="40284" y="8590"/>
                </a:lnTo>
                <a:lnTo>
                  <a:pt x="37479" y="6171"/>
                </a:lnTo>
                <a:lnTo>
                  <a:pt x="34254" y="3927"/>
                </a:lnTo>
                <a:lnTo>
                  <a:pt x="30643" y="2034"/>
                </a:lnTo>
                <a:lnTo>
                  <a:pt x="26576" y="526"/>
                </a:lnTo>
                <a:lnTo>
                  <a:pt x="24402" y="0"/>
                </a:ln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1251" name="Google Shape;1251;p37"/>
          <p:cNvSpPr/>
          <p:nvPr/>
        </p:nvSpPr>
        <p:spPr>
          <a:xfrm>
            <a:off x="1189594" y="3223057"/>
            <a:ext cx="402462" cy="40281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grpSp>
        <p:nvGrpSpPr>
          <p:cNvPr id="1252" name="Google Shape;1252;p37"/>
          <p:cNvGrpSpPr/>
          <p:nvPr/>
        </p:nvGrpSpPr>
        <p:grpSpPr>
          <a:xfrm>
            <a:off x="2826040" y="1779446"/>
            <a:ext cx="394455" cy="394201"/>
            <a:chOff x="-61351725" y="3372400"/>
            <a:chExt cx="310350" cy="310150"/>
          </a:xfrm>
        </p:grpSpPr>
        <p:sp>
          <p:nvSpPr>
            <p:cNvPr id="1253" name="Google Shape;1253;p3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1254" name="Google Shape;1254;p3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sp>
          <p:nvSpPr>
            <p:cNvPr id="1255" name="Google Shape;1255;p3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FFFFFF"/>
            </a:solidFill>
            <a:ln>
              <a:noFill/>
            </a:ln>
          </p:spPr>
          <p:txBody>
            <a:bodyPr spcFirstLastPara="1" wrap="square" lIns="91425" tIns="91425" rIns="91425" bIns="91425" anchor="ctr" anchorCtr="0">
              <a:noAutofit/>
            </a:bodyPr>
            <a:lstStyle/>
            <a:p>
              <a:endParaRPr sz="1800"/>
            </a:p>
          </p:txBody>
        </p:sp>
      </p:grpSp>
      <p:grpSp>
        <p:nvGrpSpPr>
          <p:cNvPr id="1266" name="Google Shape;1266;p37"/>
          <p:cNvGrpSpPr/>
          <p:nvPr/>
        </p:nvGrpSpPr>
        <p:grpSpPr>
          <a:xfrm>
            <a:off x="3412368" y="3144171"/>
            <a:ext cx="339253" cy="339253"/>
            <a:chOff x="3271200" y="1435075"/>
            <a:chExt cx="481825" cy="481825"/>
          </a:xfrm>
        </p:grpSpPr>
        <p:sp>
          <p:nvSpPr>
            <p:cNvPr id="1267" name="Google Shape;1267;p3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lt1"/>
            </a:solidFill>
            <a:ln>
              <a:noFill/>
            </a:ln>
          </p:spPr>
          <p:txBody>
            <a:bodyPr spcFirstLastPara="1" wrap="square" lIns="91425" tIns="91425" rIns="91425" bIns="91425" anchor="ctr" anchorCtr="0">
              <a:noAutofit/>
            </a:bodyPr>
            <a:lstStyle/>
            <a:p>
              <a:endParaRPr sz="1800">
                <a:solidFill>
                  <a:srgbClr val="435D74"/>
                </a:solidFill>
              </a:endParaRPr>
            </a:p>
          </p:txBody>
        </p:sp>
        <p:sp>
          <p:nvSpPr>
            <p:cNvPr id="1268" name="Google Shape;1268;p3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lt1"/>
            </a:solidFill>
            <a:ln>
              <a:noFill/>
            </a:ln>
          </p:spPr>
          <p:txBody>
            <a:bodyPr spcFirstLastPara="1" wrap="square" lIns="91425" tIns="91425" rIns="91425" bIns="91425" anchor="ctr" anchorCtr="0">
              <a:noAutofit/>
            </a:bodyPr>
            <a:lstStyle/>
            <a:p>
              <a:endParaRPr sz="1800">
                <a:solidFill>
                  <a:srgbClr val="435D74"/>
                </a:solidFill>
              </a:endParaRPr>
            </a:p>
          </p:txBody>
        </p:sp>
      </p:grpSp>
      <p:grpSp>
        <p:nvGrpSpPr>
          <p:cNvPr id="1269" name="Google Shape;1269;p37"/>
          <p:cNvGrpSpPr/>
          <p:nvPr/>
        </p:nvGrpSpPr>
        <p:grpSpPr>
          <a:xfrm>
            <a:off x="2272697" y="3907837"/>
            <a:ext cx="350079" cy="350079"/>
            <a:chOff x="3497300" y="3227275"/>
            <a:chExt cx="296175" cy="296175"/>
          </a:xfrm>
        </p:grpSpPr>
        <p:sp>
          <p:nvSpPr>
            <p:cNvPr id="1270" name="Google Shape;1270;p3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1271" name="Google Shape;1271;p3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1272" name="Google Shape;1272;p3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1273" name="Google Shape;1273;p3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1274" name="Google Shape;1274;p3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1275" name="Google Shape;1275;p3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1276" name="Google Shape;1276;p3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1277" name="Google Shape;1277;p3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grpSp>
      <p:grpSp>
        <p:nvGrpSpPr>
          <p:cNvPr id="1278" name="Google Shape;1278;p37"/>
          <p:cNvGrpSpPr/>
          <p:nvPr/>
        </p:nvGrpSpPr>
        <p:grpSpPr>
          <a:xfrm>
            <a:off x="1490378" y="1934914"/>
            <a:ext cx="351786" cy="326274"/>
            <a:chOff x="-62511900" y="4129100"/>
            <a:chExt cx="304050" cy="282000"/>
          </a:xfrm>
        </p:grpSpPr>
        <p:sp>
          <p:nvSpPr>
            <p:cNvPr id="1279" name="Google Shape;1279;p37"/>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1280" name="Google Shape;1280;p37"/>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1281" name="Google Shape;1281;p37"/>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1282" name="Google Shape;1282;p37"/>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1283" name="Google Shape;1283;p37"/>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grpSp>
      <p:sp>
        <p:nvSpPr>
          <p:cNvPr id="65" name="Google Shape;1522;p30">
            <a:extLst>
              <a:ext uri="{FF2B5EF4-FFF2-40B4-BE49-F238E27FC236}">
                <a16:creationId xmlns:a16="http://schemas.microsoft.com/office/drawing/2014/main" id="{BF2A9A09-616D-EA75-8777-116554E0899C}"/>
              </a:ext>
            </a:extLst>
          </p:cNvPr>
          <p:cNvSpPr txBox="1">
            <a:spLocks/>
          </p:cNvSpPr>
          <p:nvPr/>
        </p:nvSpPr>
        <p:spPr>
          <a:xfrm>
            <a:off x="4821164" y="1664071"/>
            <a:ext cx="3597600" cy="19717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tx1">
                    <a:lumMod val="50000"/>
                  </a:schemeClr>
                </a:solidFill>
              </a:rPr>
              <a:t> </a:t>
            </a:r>
            <a:endParaRPr lang="en-US" dirty="0"/>
          </a:p>
        </p:txBody>
      </p:sp>
      <p:sp>
        <p:nvSpPr>
          <p:cNvPr id="67" name="Google Shape;1009;p33">
            <a:extLst>
              <a:ext uri="{FF2B5EF4-FFF2-40B4-BE49-F238E27FC236}">
                <a16:creationId xmlns:a16="http://schemas.microsoft.com/office/drawing/2014/main" id="{1A99F2E8-AE33-22EA-4DBF-14496075579C}"/>
              </a:ext>
            </a:extLst>
          </p:cNvPr>
          <p:cNvSpPr/>
          <p:nvPr/>
        </p:nvSpPr>
        <p:spPr>
          <a:xfrm>
            <a:off x="-235334" y="4601082"/>
            <a:ext cx="655783" cy="654214"/>
          </a:xfrm>
          <a:custGeom>
            <a:avLst/>
            <a:gdLst/>
            <a:ahLst/>
            <a:cxnLst/>
            <a:rect l="l" t="t" r="r" b="b"/>
            <a:pathLst>
              <a:path w="27998" h="27931" extrusionOk="0">
                <a:moveTo>
                  <a:pt x="14024" y="1"/>
                </a:moveTo>
                <a:cubicBezTo>
                  <a:pt x="6283" y="1"/>
                  <a:pt x="0" y="6217"/>
                  <a:pt x="0" y="13974"/>
                </a:cubicBezTo>
                <a:cubicBezTo>
                  <a:pt x="0" y="21648"/>
                  <a:pt x="6283" y="27931"/>
                  <a:pt x="14024" y="27931"/>
                </a:cubicBezTo>
                <a:cubicBezTo>
                  <a:pt x="21714" y="27931"/>
                  <a:pt x="27997" y="21648"/>
                  <a:pt x="27997" y="13974"/>
                </a:cubicBezTo>
                <a:cubicBezTo>
                  <a:pt x="27997" y="6217"/>
                  <a:pt x="21714" y="1"/>
                  <a:pt x="14024" y="1"/>
                </a:cubicBezTo>
                <a:close/>
              </a:path>
            </a:pathLst>
          </a:custGeom>
          <a:solidFill>
            <a:schemeClr val="accent2"/>
          </a:solidFill>
          <a:ln>
            <a:noFill/>
          </a:ln>
        </p:spPr>
        <p:txBody>
          <a:bodyPr spcFirstLastPara="1" wrap="square" lIns="91425" tIns="91425" rIns="91425" bIns="91425" anchor="ctr" anchorCtr="0">
            <a:noAutofit/>
          </a:bodyPr>
          <a:lstStyle/>
          <a:p>
            <a:endParaRPr sz="1800"/>
          </a:p>
        </p:txBody>
      </p:sp>
      <p:sp>
        <p:nvSpPr>
          <p:cNvPr id="68" name="Google Shape;1010;p33">
            <a:extLst>
              <a:ext uri="{FF2B5EF4-FFF2-40B4-BE49-F238E27FC236}">
                <a16:creationId xmlns:a16="http://schemas.microsoft.com/office/drawing/2014/main" id="{2D8BA227-EEA1-6EF2-7D6D-3366A9D8B507}"/>
              </a:ext>
            </a:extLst>
          </p:cNvPr>
          <p:cNvSpPr/>
          <p:nvPr/>
        </p:nvSpPr>
        <p:spPr>
          <a:xfrm>
            <a:off x="8684181" y="4549603"/>
            <a:ext cx="655783" cy="654214"/>
          </a:xfrm>
          <a:custGeom>
            <a:avLst/>
            <a:gdLst/>
            <a:ahLst/>
            <a:cxnLst/>
            <a:rect l="l" t="t" r="r" b="b"/>
            <a:pathLst>
              <a:path w="27998" h="27931" extrusionOk="0">
                <a:moveTo>
                  <a:pt x="14024" y="1"/>
                </a:moveTo>
                <a:cubicBezTo>
                  <a:pt x="6283" y="1"/>
                  <a:pt x="0" y="6217"/>
                  <a:pt x="0" y="13974"/>
                </a:cubicBezTo>
                <a:cubicBezTo>
                  <a:pt x="0" y="21648"/>
                  <a:pt x="6283" y="27931"/>
                  <a:pt x="14024" y="27931"/>
                </a:cubicBezTo>
                <a:cubicBezTo>
                  <a:pt x="21714" y="27931"/>
                  <a:pt x="27997" y="21648"/>
                  <a:pt x="27997" y="13974"/>
                </a:cubicBezTo>
                <a:cubicBezTo>
                  <a:pt x="27997" y="6217"/>
                  <a:pt x="21714" y="1"/>
                  <a:pt x="14024" y="1"/>
                </a:cubicBezTo>
                <a:close/>
              </a:path>
            </a:pathLst>
          </a:custGeom>
          <a:solidFill>
            <a:schemeClr val="accent3"/>
          </a:solidFill>
          <a:ln>
            <a:noFill/>
          </a:ln>
        </p:spPr>
        <p:txBody>
          <a:bodyPr spcFirstLastPara="1" wrap="square" lIns="91425" tIns="91425" rIns="91425" bIns="91425" anchor="ctr" anchorCtr="0">
            <a:noAutofit/>
          </a:bodyPr>
          <a:lstStyle/>
          <a:p>
            <a:endParaRPr sz="1800"/>
          </a:p>
        </p:txBody>
      </p:sp>
      <p:grpSp>
        <p:nvGrpSpPr>
          <p:cNvPr id="72" name="Google Shape;1015;p33">
            <a:extLst>
              <a:ext uri="{FF2B5EF4-FFF2-40B4-BE49-F238E27FC236}">
                <a16:creationId xmlns:a16="http://schemas.microsoft.com/office/drawing/2014/main" id="{DD9DC177-6262-696E-F669-7C8FA8FCB260}"/>
              </a:ext>
            </a:extLst>
          </p:cNvPr>
          <p:cNvGrpSpPr/>
          <p:nvPr/>
        </p:nvGrpSpPr>
        <p:grpSpPr>
          <a:xfrm>
            <a:off x="-89840" y="4787616"/>
            <a:ext cx="365770" cy="365749"/>
            <a:chOff x="-1333200" y="2770450"/>
            <a:chExt cx="291450" cy="292225"/>
          </a:xfrm>
        </p:grpSpPr>
        <p:sp>
          <p:nvSpPr>
            <p:cNvPr id="73" name="Google Shape;1016;p33">
              <a:extLst>
                <a:ext uri="{FF2B5EF4-FFF2-40B4-BE49-F238E27FC236}">
                  <a16:creationId xmlns:a16="http://schemas.microsoft.com/office/drawing/2014/main" id="{1912B82C-8EBF-ACEB-2000-D75D9857D173}"/>
                </a:ext>
              </a:extLst>
            </p:cNvPr>
            <p:cNvSpPr/>
            <p:nvPr/>
          </p:nvSpPr>
          <p:spPr>
            <a:xfrm>
              <a:off x="-1299325" y="2808249"/>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74" name="Google Shape;1017;p33">
              <a:extLst>
                <a:ext uri="{FF2B5EF4-FFF2-40B4-BE49-F238E27FC236}">
                  <a16:creationId xmlns:a16="http://schemas.microsoft.com/office/drawing/2014/main" id="{0E48D598-E646-4E4D-8A60-7185A0391AF8}"/>
                </a:ext>
              </a:extLst>
            </p:cNvPr>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grpSp>
      <p:grpSp>
        <p:nvGrpSpPr>
          <p:cNvPr id="75" name="Google Shape;1024;p33">
            <a:extLst>
              <a:ext uri="{FF2B5EF4-FFF2-40B4-BE49-F238E27FC236}">
                <a16:creationId xmlns:a16="http://schemas.microsoft.com/office/drawing/2014/main" id="{1499F3A1-6BA9-5431-E7C4-322F49C0FAF7}"/>
              </a:ext>
            </a:extLst>
          </p:cNvPr>
          <p:cNvGrpSpPr/>
          <p:nvPr/>
        </p:nvGrpSpPr>
        <p:grpSpPr>
          <a:xfrm>
            <a:off x="8868070" y="4745313"/>
            <a:ext cx="365770" cy="365752"/>
            <a:chOff x="-3852025" y="2764950"/>
            <a:chExt cx="291450" cy="293000"/>
          </a:xfrm>
        </p:grpSpPr>
        <p:sp>
          <p:nvSpPr>
            <p:cNvPr id="76" name="Google Shape;1025;p33">
              <a:extLst>
                <a:ext uri="{FF2B5EF4-FFF2-40B4-BE49-F238E27FC236}">
                  <a16:creationId xmlns:a16="http://schemas.microsoft.com/office/drawing/2014/main" id="{5E7C509F-9C51-EBE5-A438-D0CF6A1E39EA}"/>
                </a:ext>
              </a:extLst>
            </p:cNvPr>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77" name="Google Shape;1026;p33">
              <a:extLst>
                <a:ext uri="{FF2B5EF4-FFF2-40B4-BE49-F238E27FC236}">
                  <a16:creationId xmlns:a16="http://schemas.microsoft.com/office/drawing/2014/main" id="{06FC306B-C242-2295-21DB-594A4E2CA6F2}"/>
                </a:ext>
              </a:extLst>
            </p:cNvPr>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grpSp>
      <p:sp>
        <p:nvSpPr>
          <p:cNvPr id="60" name="Google Shape;1485;p42">
            <a:extLst>
              <a:ext uri="{FF2B5EF4-FFF2-40B4-BE49-F238E27FC236}">
                <a16:creationId xmlns:a16="http://schemas.microsoft.com/office/drawing/2014/main" id="{B1C5F70C-0D59-A769-5D80-814267FBAD7D}"/>
              </a:ext>
            </a:extLst>
          </p:cNvPr>
          <p:cNvSpPr/>
          <p:nvPr/>
        </p:nvSpPr>
        <p:spPr>
          <a:xfrm>
            <a:off x="0" y="-16614"/>
            <a:ext cx="9144000" cy="816429"/>
          </a:xfrm>
          <a:prstGeom prst="roundRect">
            <a:avLst>
              <a:gd name="adj" fmla="val 50000"/>
            </a:avLst>
          </a:prstGeom>
          <a:ln/>
        </p:spPr>
        <p:style>
          <a:lnRef idx="1">
            <a:schemeClr val="dk1"/>
          </a:lnRef>
          <a:fillRef idx="2">
            <a:schemeClr val="dk1"/>
          </a:fillRef>
          <a:effectRef idx="1">
            <a:schemeClr val="dk1"/>
          </a:effectRef>
          <a:fontRef idx="minor">
            <a:schemeClr val="dk1"/>
          </a:fontRef>
        </p:style>
        <p:txBody>
          <a:bodyPr spcFirstLastPara="1" wrap="square" lIns="68569" tIns="68569" rIns="68569" bIns="68569" anchor="ctr" anchorCtr="0">
            <a:noAutofit/>
          </a:bodyPr>
          <a:lstStyle/>
          <a:p>
            <a:pPr algn="ctr"/>
            <a:r>
              <a:rPr lang="vi-VN" b="1">
                <a:latin typeface="Times New Roman" panose="02020603050405020304" pitchFamily="18" charset="0"/>
                <a:cs typeface="Times New Roman" panose="02020603050405020304" pitchFamily="18" charset="0"/>
              </a:rPr>
              <a:t>ĐẠI HỌC ĐÀ NẴNG</a:t>
            </a:r>
          </a:p>
          <a:p>
            <a:pPr algn="ctr"/>
            <a:r>
              <a:rPr lang="vi-VN" b="1">
                <a:latin typeface="Times New Roman" panose="02020603050405020304" pitchFamily="18" charset="0"/>
                <a:cs typeface="Times New Roman" panose="02020603050405020304" pitchFamily="18" charset="0"/>
              </a:rPr>
              <a:t>TRƯỜNG ĐẠI HỌC SƯ PHẠM</a:t>
            </a:r>
          </a:p>
          <a:p>
            <a:pPr algn="ctr"/>
            <a:r>
              <a:rPr lang="vi-VN" b="1">
                <a:latin typeface="Times New Roman" panose="02020603050405020304" pitchFamily="18" charset="0"/>
                <a:cs typeface="Times New Roman" panose="02020603050405020304" pitchFamily="18" charset="0"/>
              </a:rPr>
              <a:t>KHOA TIN HỌC</a:t>
            </a:r>
          </a:p>
        </p:txBody>
      </p:sp>
      <p:sp>
        <p:nvSpPr>
          <p:cNvPr id="64" name="TextBox 4">
            <a:extLst>
              <a:ext uri="{FF2B5EF4-FFF2-40B4-BE49-F238E27FC236}">
                <a16:creationId xmlns:a16="http://schemas.microsoft.com/office/drawing/2014/main" id="{A89FF2B0-C66D-1CA4-244D-372F7354F22A}"/>
              </a:ext>
            </a:extLst>
          </p:cNvPr>
          <p:cNvSpPr txBox="1">
            <a:spLocks noChangeArrowheads="1"/>
          </p:cNvSpPr>
          <p:nvPr/>
        </p:nvSpPr>
        <p:spPr bwMode="auto">
          <a:xfrm>
            <a:off x="3553992" y="968344"/>
            <a:ext cx="5551442"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defTabSz="685800">
              <a:buClr>
                <a:srgbClr val="4C59D2"/>
              </a:buClr>
              <a:buNone/>
              <a:defRPr/>
            </a:pPr>
            <a:r>
              <a:rPr lang="en-US" altLang="en-US" sz="1800" b="0">
                <a:solidFill>
                  <a:srgbClr val="003366"/>
                </a:solidFill>
                <a:latin typeface="Arial" panose="020B0604020202020204" pitchFamily="34" charset="0"/>
              </a:rPr>
              <a:t>ĐỒ ÁN MÔN HỌC </a:t>
            </a:r>
          </a:p>
          <a:p>
            <a:pPr algn="ctr" defTabSz="685800">
              <a:buClr>
                <a:srgbClr val="4C59D2"/>
              </a:buClr>
              <a:buNone/>
              <a:defRPr/>
            </a:pPr>
            <a:r>
              <a:rPr lang="en-US" altLang="en-US" sz="1800" b="0">
                <a:solidFill>
                  <a:srgbClr val="003366"/>
                </a:solidFill>
                <a:latin typeface="Arial" panose="020B0604020202020204" pitchFamily="34" charset="0"/>
              </a:rPr>
              <a:t>CƠ SỞ DỮ LIỆU NÂNG CAO </a:t>
            </a:r>
          </a:p>
          <a:p>
            <a:pPr algn="ctr" defTabSz="685800">
              <a:buClr>
                <a:srgbClr val="4C59D2"/>
              </a:buClr>
              <a:buNone/>
              <a:defRPr/>
            </a:pPr>
            <a:r>
              <a:rPr lang="en-US" altLang="en-US" sz="1800" b="0">
                <a:solidFill>
                  <a:srgbClr val="003366"/>
                </a:solidFill>
                <a:latin typeface="Arial" panose="020B0604020202020204" pitchFamily="34" charset="0"/>
              </a:rPr>
              <a:t>Đề tài</a:t>
            </a:r>
          </a:p>
          <a:p>
            <a:pPr algn="ctr" defTabSz="685800">
              <a:buClr>
                <a:srgbClr val="4C59D2"/>
              </a:buClr>
              <a:buNone/>
              <a:defRPr/>
            </a:pPr>
            <a:r>
              <a:rPr lang="en-US" altLang="en-US" sz="1800" b="0">
                <a:solidFill>
                  <a:srgbClr val="003366"/>
                </a:solidFill>
                <a:latin typeface="Arial" panose="020B0604020202020204" pitchFamily="34" charset="0"/>
              </a:rPr>
              <a:t>  XÂY DỰNG WEBSITE BÁN LAPTPP BẰNG CƠ SỞ DỮ LIỆU TẬP TRUNG</a:t>
            </a:r>
          </a:p>
        </p:txBody>
      </p:sp>
      <p:sp>
        <p:nvSpPr>
          <p:cNvPr id="58" name="TextBox 4">
            <a:extLst>
              <a:ext uri="{FF2B5EF4-FFF2-40B4-BE49-F238E27FC236}">
                <a16:creationId xmlns:a16="http://schemas.microsoft.com/office/drawing/2014/main" id="{D5FB05AC-64D9-30E0-F3EA-998BD4146475}"/>
              </a:ext>
            </a:extLst>
          </p:cNvPr>
          <p:cNvSpPr txBox="1">
            <a:spLocks noChangeArrowheads="1"/>
          </p:cNvSpPr>
          <p:nvPr/>
        </p:nvSpPr>
        <p:spPr bwMode="auto">
          <a:xfrm>
            <a:off x="3945966" y="3338322"/>
            <a:ext cx="4915456" cy="63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defTabSz="685800">
              <a:buClr>
                <a:srgbClr val="4C59D2"/>
              </a:buClr>
              <a:buNone/>
              <a:defRPr/>
            </a:pPr>
            <a:r>
              <a:rPr lang="en-US" altLang="en-US" sz="1600" b="0">
                <a:latin typeface="Arial" panose="020B0604020202020204" pitchFamily="34" charset="0"/>
              </a:rPr>
              <a:t>GIÁO VIÊN HƯỚNG DẪN: VÕ CÔNG ĐÌNH</a:t>
            </a:r>
          </a:p>
          <a:p>
            <a:pPr algn="ctr" defTabSz="685800">
              <a:buClr>
                <a:srgbClr val="4C59D2"/>
              </a:buClr>
              <a:buNone/>
              <a:defRPr/>
            </a:pPr>
            <a:r>
              <a:rPr lang="en-US" altLang="en-US" sz="1600" b="0">
                <a:latin typeface="Arial" panose="020B0604020202020204" pitchFamily="34" charset="0"/>
              </a:rPr>
              <a:t>NHÓM: 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cxnSp>
        <p:nvCxnSpPr>
          <p:cNvPr id="207" name="Google Shape;207;p18"/>
          <p:cNvCxnSpPr>
            <a:endCxn id="208" idx="6"/>
          </p:cNvCxnSpPr>
          <p:nvPr/>
        </p:nvCxnSpPr>
        <p:spPr>
          <a:xfrm flipH="1">
            <a:off x="2831976" y="2844377"/>
            <a:ext cx="1262400" cy="377400"/>
          </a:xfrm>
          <a:prstGeom prst="bentConnector3">
            <a:avLst>
              <a:gd name="adj1" fmla="val 50000"/>
            </a:avLst>
          </a:prstGeom>
          <a:noFill/>
          <a:ln w="9525" cap="flat" cmpd="sng">
            <a:solidFill>
              <a:schemeClr val="accent4"/>
            </a:solidFill>
            <a:prstDash val="solid"/>
            <a:round/>
            <a:headEnd type="none" w="med" len="med"/>
            <a:tailEnd type="none" w="med" len="med"/>
          </a:ln>
        </p:spPr>
      </p:cxnSp>
      <p:cxnSp>
        <p:nvCxnSpPr>
          <p:cNvPr id="209" name="Google Shape;209;p18"/>
          <p:cNvCxnSpPr>
            <a:endCxn id="210" idx="2"/>
          </p:cNvCxnSpPr>
          <p:nvPr/>
        </p:nvCxnSpPr>
        <p:spPr>
          <a:xfrm>
            <a:off x="5833639" y="3086704"/>
            <a:ext cx="1183800" cy="375300"/>
          </a:xfrm>
          <a:prstGeom prst="bentConnector3">
            <a:avLst>
              <a:gd name="adj1" fmla="val 50000"/>
            </a:avLst>
          </a:prstGeom>
          <a:noFill/>
          <a:ln w="9525" cap="flat" cmpd="sng">
            <a:solidFill>
              <a:schemeClr val="accent5"/>
            </a:solidFill>
            <a:prstDash val="solid"/>
            <a:round/>
            <a:headEnd type="none" w="med" len="med"/>
            <a:tailEnd type="none" w="med" len="med"/>
          </a:ln>
        </p:spPr>
      </p:cxnSp>
      <p:cxnSp>
        <p:nvCxnSpPr>
          <p:cNvPr id="211" name="Google Shape;211;p18"/>
          <p:cNvCxnSpPr>
            <a:cxnSpLocks/>
            <a:endCxn id="212" idx="6"/>
          </p:cNvCxnSpPr>
          <p:nvPr/>
        </p:nvCxnSpPr>
        <p:spPr>
          <a:xfrm flipH="1" flipV="1">
            <a:off x="2798113" y="2232197"/>
            <a:ext cx="796430" cy="24528"/>
          </a:xfrm>
          <a:prstGeom prst="straightConnector1">
            <a:avLst/>
          </a:prstGeom>
          <a:noFill/>
          <a:ln w="9525" cap="flat" cmpd="sng">
            <a:solidFill>
              <a:schemeClr val="accent3"/>
            </a:solidFill>
            <a:prstDash val="solid"/>
            <a:round/>
            <a:headEnd type="none" w="med" len="med"/>
            <a:tailEnd type="none" w="med" len="med"/>
          </a:ln>
        </p:spPr>
      </p:cxnSp>
      <p:cxnSp>
        <p:nvCxnSpPr>
          <p:cNvPr id="213" name="Google Shape;213;p18"/>
          <p:cNvCxnSpPr>
            <a:stCxn id="214" idx="2"/>
          </p:cNvCxnSpPr>
          <p:nvPr/>
        </p:nvCxnSpPr>
        <p:spPr>
          <a:xfrm rot="10800000">
            <a:off x="5675656" y="2341180"/>
            <a:ext cx="524100" cy="0"/>
          </a:xfrm>
          <a:prstGeom prst="straightConnector1">
            <a:avLst/>
          </a:prstGeom>
          <a:noFill/>
          <a:ln w="9525" cap="flat" cmpd="sng">
            <a:solidFill>
              <a:schemeClr val="accent6"/>
            </a:solidFill>
            <a:prstDash val="solid"/>
            <a:round/>
            <a:headEnd type="none" w="med" len="med"/>
            <a:tailEnd type="none" w="med" len="med"/>
          </a:ln>
        </p:spPr>
      </p:cxnSp>
      <p:cxnSp>
        <p:nvCxnSpPr>
          <p:cNvPr id="215" name="Google Shape;215;p18"/>
          <p:cNvCxnSpPr>
            <a:endCxn id="216" idx="6"/>
          </p:cNvCxnSpPr>
          <p:nvPr/>
        </p:nvCxnSpPr>
        <p:spPr>
          <a:xfrm rot="10800000">
            <a:off x="2852380" y="1399480"/>
            <a:ext cx="1207500" cy="493200"/>
          </a:xfrm>
          <a:prstGeom prst="bentConnector3">
            <a:avLst>
              <a:gd name="adj1" fmla="val 50000"/>
            </a:avLst>
          </a:prstGeom>
          <a:noFill/>
          <a:ln w="9525" cap="flat" cmpd="sng">
            <a:solidFill>
              <a:schemeClr val="accent1"/>
            </a:solidFill>
            <a:prstDash val="solid"/>
            <a:round/>
            <a:headEnd type="none" w="med" len="med"/>
            <a:tailEnd type="none" w="med" len="med"/>
          </a:ln>
        </p:spPr>
      </p:cxnSp>
      <p:cxnSp>
        <p:nvCxnSpPr>
          <p:cNvPr id="217" name="Google Shape;217;p18"/>
          <p:cNvCxnSpPr>
            <a:endCxn id="218" idx="2"/>
          </p:cNvCxnSpPr>
          <p:nvPr/>
        </p:nvCxnSpPr>
        <p:spPr>
          <a:xfrm rot="10800000" flipH="1">
            <a:off x="5157230" y="1394805"/>
            <a:ext cx="1170000" cy="498000"/>
          </a:xfrm>
          <a:prstGeom prst="bentConnector3">
            <a:avLst>
              <a:gd name="adj1" fmla="val 50000"/>
            </a:avLst>
          </a:prstGeom>
          <a:noFill/>
          <a:ln w="9525" cap="flat" cmpd="sng">
            <a:solidFill>
              <a:schemeClr val="accent2"/>
            </a:solidFill>
            <a:prstDash val="solid"/>
            <a:round/>
            <a:headEnd type="none" w="med" len="med"/>
            <a:tailEnd type="none" w="med" len="med"/>
          </a:ln>
        </p:spPr>
      </p:cxnSp>
      <p:sp>
        <p:nvSpPr>
          <p:cNvPr id="219" name="Google Shape;219;p18"/>
          <p:cNvSpPr txBox="1">
            <a:spLocks noGrp="1"/>
          </p:cNvSpPr>
          <p:nvPr>
            <p:ph type="title"/>
          </p:nvPr>
        </p:nvSpPr>
        <p:spPr>
          <a:xfrm>
            <a:off x="429977" y="72103"/>
            <a:ext cx="8229600" cy="481500"/>
          </a:xfrm>
          <a:prstGeom prst="rect">
            <a:avLst/>
          </a:prstGeom>
        </p:spPr>
        <p:txBody>
          <a:bodyPr spcFirstLastPara="1" wrap="square" lIns="91425" tIns="91425" rIns="91425" bIns="91425" anchor="ctr" anchorCtr="0">
            <a:noAutofit/>
          </a:bodyPr>
          <a:lstStyle/>
          <a:p>
            <a:pPr>
              <a:buClr>
                <a:schemeClr val="dk1"/>
              </a:buClr>
              <a:buSzPts val="1100"/>
            </a:pPr>
            <a:r>
              <a:rPr lang="en" dirty="0">
                <a:solidFill>
                  <a:schemeClr val="dk1"/>
                </a:solidFill>
              </a:rPr>
              <a:t>C</a:t>
            </a:r>
            <a:r>
              <a:rPr lang="en-US" dirty="0" err="1">
                <a:solidFill>
                  <a:schemeClr val="dk1"/>
                </a:solidFill>
              </a:rPr>
              <a:t>ác</a:t>
            </a:r>
            <a:r>
              <a:rPr lang="en-US" dirty="0">
                <a:solidFill>
                  <a:schemeClr val="dk1"/>
                </a:solidFill>
              </a:rPr>
              <a:t> </a:t>
            </a:r>
            <a:r>
              <a:rPr lang="en-US" dirty="0" err="1">
                <a:solidFill>
                  <a:schemeClr val="dk1"/>
                </a:solidFill>
              </a:rPr>
              <a:t>bảng</a:t>
            </a:r>
            <a:r>
              <a:rPr lang="en-US" dirty="0">
                <a:solidFill>
                  <a:schemeClr val="dk1"/>
                </a:solidFill>
              </a:rPr>
              <a:t> </a:t>
            </a:r>
            <a:r>
              <a:rPr lang="en-US" dirty="0" err="1">
                <a:solidFill>
                  <a:schemeClr val="dk1"/>
                </a:solidFill>
              </a:rPr>
              <a:t>trong</a:t>
            </a:r>
            <a:r>
              <a:rPr lang="en-US" dirty="0">
                <a:solidFill>
                  <a:schemeClr val="dk1"/>
                </a:solidFill>
              </a:rPr>
              <a:t> CSDL</a:t>
            </a:r>
            <a:endParaRPr dirty="0"/>
          </a:p>
        </p:txBody>
      </p:sp>
      <p:grpSp>
        <p:nvGrpSpPr>
          <p:cNvPr id="220" name="Google Shape;220;p18"/>
          <p:cNvGrpSpPr/>
          <p:nvPr/>
        </p:nvGrpSpPr>
        <p:grpSpPr>
          <a:xfrm>
            <a:off x="3315658" y="1700768"/>
            <a:ext cx="2512460" cy="2509885"/>
            <a:chOff x="1187925" y="238125"/>
            <a:chExt cx="5244125" cy="5238750"/>
          </a:xfrm>
        </p:grpSpPr>
        <p:sp>
          <p:nvSpPr>
            <p:cNvPr id="221" name="Google Shape;221;p18"/>
            <p:cNvSpPr/>
            <p:nvPr/>
          </p:nvSpPr>
          <p:spPr>
            <a:xfrm>
              <a:off x="3915075" y="1660975"/>
              <a:ext cx="167100" cy="221000"/>
            </a:xfrm>
            <a:custGeom>
              <a:avLst/>
              <a:gdLst/>
              <a:ahLst/>
              <a:cxnLst/>
              <a:rect l="l" t="t" r="r" b="b"/>
              <a:pathLst>
                <a:path w="6684" h="8840" extrusionOk="0">
                  <a:moveTo>
                    <a:pt x="2587" y="1"/>
                  </a:moveTo>
                  <a:lnTo>
                    <a:pt x="2587" y="1"/>
                  </a:lnTo>
                  <a:lnTo>
                    <a:pt x="2803" y="432"/>
                  </a:lnTo>
                  <a:lnTo>
                    <a:pt x="3019" y="863"/>
                  </a:lnTo>
                  <a:lnTo>
                    <a:pt x="3234" y="1294"/>
                  </a:lnTo>
                  <a:lnTo>
                    <a:pt x="3450" y="1510"/>
                  </a:lnTo>
                  <a:lnTo>
                    <a:pt x="3881" y="1510"/>
                  </a:lnTo>
                  <a:lnTo>
                    <a:pt x="3881" y="1510"/>
                  </a:lnTo>
                  <a:lnTo>
                    <a:pt x="3665" y="2157"/>
                  </a:lnTo>
                  <a:lnTo>
                    <a:pt x="3234" y="2588"/>
                  </a:lnTo>
                  <a:lnTo>
                    <a:pt x="3234" y="2588"/>
                  </a:lnTo>
                  <a:lnTo>
                    <a:pt x="4743" y="4744"/>
                  </a:lnTo>
                  <a:lnTo>
                    <a:pt x="5606" y="5606"/>
                  </a:lnTo>
                  <a:lnTo>
                    <a:pt x="6684" y="6253"/>
                  </a:lnTo>
                  <a:lnTo>
                    <a:pt x="6684" y="6253"/>
                  </a:lnTo>
                  <a:lnTo>
                    <a:pt x="6684" y="7331"/>
                  </a:lnTo>
                  <a:lnTo>
                    <a:pt x="6252" y="7978"/>
                  </a:lnTo>
                  <a:lnTo>
                    <a:pt x="5390" y="8193"/>
                  </a:lnTo>
                  <a:lnTo>
                    <a:pt x="4528" y="8409"/>
                  </a:lnTo>
                  <a:lnTo>
                    <a:pt x="2587" y="8624"/>
                  </a:lnTo>
                  <a:lnTo>
                    <a:pt x="1725" y="8624"/>
                  </a:lnTo>
                  <a:lnTo>
                    <a:pt x="863" y="8840"/>
                  </a:lnTo>
                  <a:lnTo>
                    <a:pt x="863" y="8840"/>
                  </a:lnTo>
                  <a:lnTo>
                    <a:pt x="1078" y="8409"/>
                  </a:lnTo>
                  <a:lnTo>
                    <a:pt x="1078" y="7978"/>
                  </a:lnTo>
                  <a:lnTo>
                    <a:pt x="1078" y="7115"/>
                  </a:lnTo>
                  <a:lnTo>
                    <a:pt x="1078" y="6684"/>
                  </a:lnTo>
                  <a:lnTo>
                    <a:pt x="1294" y="6253"/>
                  </a:lnTo>
                  <a:lnTo>
                    <a:pt x="1725" y="6037"/>
                  </a:lnTo>
                  <a:lnTo>
                    <a:pt x="2372" y="5606"/>
                  </a:lnTo>
                  <a:lnTo>
                    <a:pt x="2372" y="5606"/>
                  </a:lnTo>
                  <a:lnTo>
                    <a:pt x="2372" y="5175"/>
                  </a:lnTo>
                  <a:lnTo>
                    <a:pt x="2156" y="4744"/>
                  </a:lnTo>
                  <a:lnTo>
                    <a:pt x="1510" y="4097"/>
                  </a:lnTo>
                  <a:lnTo>
                    <a:pt x="647" y="3666"/>
                  </a:lnTo>
                  <a:lnTo>
                    <a:pt x="216" y="3450"/>
                  </a:lnTo>
                  <a:lnTo>
                    <a:pt x="0" y="3019"/>
                  </a:lnTo>
                  <a:lnTo>
                    <a:pt x="0" y="3019"/>
                  </a:lnTo>
                  <a:lnTo>
                    <a:pt x="0" y="2372"/>
                  </a:lnTo>
                  <a:lnTo>
                    <a:pt x="0" y="1726"/>
                  </a:lnTo>
                  <a:lnTo>
                    <a:pt x="216" y="1294"/>
                  </a:lnTo>
                  <a:lnTo>
                    <a:pt x="647" y="863"/>
                  </a:lnTo>
                  <a:lnTo>
                    <a:pt x="1510" y="432"/>
                  </a:lnTo>
                  <a:lnTo>
                    <a:pt x="2587" y="1"/>
                  </a:lnTo>
                  <a:lnTo>
                    <a:pt x="2587" y="1"/>
                  </a:lnTo>
                  <a:close/>
                </a:path>
              </a:pathLst>
            </a:custGeom>
            <a:solidFill>
              <a:srgbClr val="0252AB"/>
            </a:solidFill>
            <a:ln>
              <a:noFill/>
            </a:ln>
          </p:spPr>
          <p:txBody>
            <a:bodyPr spcFirstLastPara="1" wrap="square" lIns="91425" tIns="91425" rIns="91425" bIns="91425" anchor="ctr" anchorCtr="0">
              <a:noAutofit/>
            </a:bodyPr>
            <a:lstStyle/>
            <a:p>
              <a:endParaRPr sz="1800"/>
            </a:p>
          </p:txBody>
        </p:sp>
        <p:sp>
          <p:nvSpPr>
            <p:cNvPr id="222" name="Google Shape;222;p18"/>
            <p:cNvSpPr/>
            <p:nvPr/>
          </p:nvSpPr>
          <p:spPr>
            <a:xfrm>
              <a:off x="3812675" y="1752600"/>
              <a:ext cx="113200" cy="97050"/>
            </a:xfrm>
            <a:custGeom>
              <a:avLst/>
              <a:gdLst/>
              <a:ahLst/>
              <a:cxnLst/>
              <a:rect l="l" t="t" r="r" b="b"/>
              <a:pathLst>
                <a:path w="4528" h="3882" extrusionOk="0">
                  <a:moveTo>
                    <a:pt x="4528" y="648"/>
                  </a:moveTo>
                  <a:lnTo>
                    <a:pt x="4528" y="648"/>
                  </a:lnTo>
                  <a:lnTo>
                    <a:pt x="4096" y="1510"/>
                  </a:lnTo>
                  <a:lnTo>
                    <a:pt x="3881" y="2157"/>
                  </a:lnTo>
                  <a:lnTo>
                    <a:pt x="3881" y="3019"/>
                  </a:lnTo>
                  <a:lnTo>
                    <a:pt x="3881" y="3019"/>
                  </a:lnTo>
                  <a:lnTo>
                    <a:pt x="1941" y="3666"/>
                  </a:lnTo>
                  <a:lnTo>
                    <a:pt x="1078" y="3881"/>
                  </a:lnTo>
                  <a:lnTo>
                    <a:pt x="431" y="3881"/>
                  </a:lnTo>
                  <a:lnTo>
                    <a:pt x="0" y="3666"/>
                  </a:lnTo>
                  <a:lnTo>
                    <a:pt x="0" y="3666"/>
                  </a:lnTo>
                  <a:lnTo>
                    <a:pt x="431" y="2588"/>
                  </a:lnTo>
                  <a:lnTo>
                    <a:pt x="647" y="1941"/>
                  </a:lnTo>
                  <a:lnTo>
                    <a:pt x="431" y="1294"/>
                  </a:lnTo>
                  <a:lnTo>
                    <a:pt x="431" y="1294"/>
                  </a:lnTo>
                  <a:lnTo>
                    <a:pt x="2372" y="216"/>
                  </a:lnTo>
                  <a:lnTo>
                    <a:pt x="3019" y="1"/>
                  </a:lnTo>
                  <a:lnTo>
                    <a:pt x="3450" y="1"/>
                  </a:lnTo>
                  <a:lnTo>
                    <a:pt x="4096" y="216"/>
                  </a:lnTo>
                  <a:lnTo>
                    <a:pt x="4528" y="648"/>
                  </a:lnTo>
                  <a:lnTo>
                    <a:pt x="4528" y="648"/>
                  </a:lnTo>
                  <a:close/>
                </a:path>
              </a:pathLst>
            </a:custGeom>
            <a:solidFill>
              <a:srgbClr val="0252AB"/>
            </a:solidFill>
            <a:ln>
              <a:noFill/>
            </a:ln>
          </p:spPr>
          <p:txBody>
            <a:bodyPr spcFirstLastPara="1" wrap="square" lIns="91425" tIns="91425" rIns="91425" bIns="91425" anchor="ctr" anchorCtr="0">
              <a:noAutofit/>
            </a:bodyPr>
            <a:lstStyle/>
            <a:p>
              <a:endParaRPr sz="1800"/>
            </a:p>
          </p:txBody>
        </p:sp>
        <p:sp>
          <p:nvSpPr>
            <p:cNvPr id="223" name="Google Shape;223;p18"/>
            <p:cNvSpPr/>
            <p:nvPr/>
          </p:nvSpPr>
          <p:spPr>
            <a:xfrm>
              <a:off x="5138525" y="3574325"/>
              <a:ext cx="194050" cy="361125"/>
            </a:xfrm>
            <a:custGeom>
              <a:avLst/>
              <a:gdLst/>
              <a:ahLst/>
              <a:cxnLst/>
              <a:rect l="l" t="t" r="r" b="b"/>
              <a:pathLst>
                <a:path w="7762" h="14445" extrusionOk="0">
                  <a:moveTo>
                    <a:pt x="6899" y="0"/>
                  </a:moveTo>
                  <a:lnTo>
                    <a:pt x="6899" y="0"/>
                  </a:lnTo>
                  <a:lnTo>
                    <a:pt x="7330" y="862"/>
                  </a:lnTo>
                  <a:lnTo>
                    <a:pt x="7546" y="1725"/>
                  </a:lnTo>
                  <a:lnTo>
                    <a:pt x="7762" y="2587"/>
                  </a:lnTo>
                  <a:lnTo>
                    <a:pt x="7762" y="3449"/>
                  </a:lnTo>
                  <a:lnTo>
                    <a:pt x="7330" y="5174"/>
                  </a:lnTo>
                  <a:lnTo>
                    <a:pt x="6684" y="6899"/>
                  </a:lnTo>
                  <a:lnTo>
                    <a:pt x="5174" y="10564"/>
                  </a:lnTo>
                  <a:lnTo>
                    <a:pt x="4312" y="12288"/>
                  </a:lnTo>
                  <a:lnTo>
                    <a:pt x="3881" y="13798"/>
                  </a:lnTo>
                  <a:lnTo>
                    <a:pt x="3881" y="13798"/>
                  </a:lnTo>
                  <a:lnTo>
                    <a:pt x="2372" y="14229"/>
                  </a:lnTo>
                  <a:lnTo>
                    <a:pt x="1725" y="14444"/>
                  </a:lnTo>
                  <a:lnTo>
                    <a:pt x="863" y="14013"/>
                  </a:lnTo>
                  <a:lnTo>
                    <a:pt x="863" y="14013"/>
                  </a:lnTo>
                  <a:lnTo>
                    <a:pt x="216" y="13366"/>
                  </a:lnTo>
                  <a:lnTo>
                    <a:pt x="0" y="12504"/>
                  </a:lnTo>
                  <a:lnTo>
                    <a:pt x="0" y="11642"/>
                  </a:lnTo>
                  <a:lnTo>
                    <a:pt x="216" y="10995"/>
                  </a:lnTo>
                  <a:lnTo>
                    <a:pt x="863" y="9486"/>
                  </a:lnTo>
                  <a:lnTo>
                    <a:pt x="1294" y="8192"/>
                  </a:lnTo>
                  <a:lnTo>
                    <a:pt x="1294" y="8192"/>
                  </a:lnTo>
                  <a:lnTo>
                    <a:pt x="1294" y="7114"/>
                  </a:lnTo>
                  <a:lnTo>
                    <a:pt x="1078" y="6252"/>
                  </a:lnTo>
                  <a:lnTo>
                    <a:pt x="1078" y="5390"/>
                  </a:lnTo>
                  <a:lnTo>
                    <a:pt x="1078" y="4958"/>
                  </a:lnTo>
                  <a:lnTo>
                    <a:pt x="1294" y="4527"/>
                  </a:lnTo>
                  <a:lnTo>
                    <a:pt x="1294" y="4527"/>
                  </a:lnTo>
                  <a:lnTo>
                    <a:pt x="1941" y="4096"/>
                  </a:lnTo>
                  <a:lnTo>
                    <a:pt x="2587" y="3881"/>
                  </a:lnTo>
                  <a:lnTo>
                    <a:pt x="3450" y="3665"/>
                  </a:lnTo>
                  <a:lnTo>
                    <a:pt x="4097" y="3234"/>
                  </a:lnTo>
                  <a:lnTo>
                    <a:pt x="4097" y="3234"/>
                  </a:lnTo>
                  <a:lnTo>
                    <a:pt x="4959" y="2587"/>
                  </a:lnTo>
                  <a:lnTo>
                    <a:pt x="5606" y="1725"/>
                  </a:lnTo>
                  <a:lnTo>
                    <a:pt x="6252" y="862"/>
                  </a:lnTo>
                  <a:lnTo>
                    <a:pt x="6899" y="0"/>
                  </a:lnTo>
                  <a:close/>
                </a:path>
              </a:pathLst>
            </a:custGeom>
            <a:solidFill>
              <a:srgbClr val="0252AB"/>
            </a:solidFill>
            <a:ln>
              <a:noFill/>
            </a:ln>
          </p:spPr>
          <p:txBody>
            <a:bodyPr spcFirstLastPara="1" wrap="square" lIns="91425" tIns="91425" rIns="91425" bIns="91425" anchor="ctr" anchorCtr="0">
              <a:noAutofit/>
            </a:bodyPr>
            <a:lstStyle/>
            <a:p>
              <a:endParaRPr sz="1800"/>
            </a:p>
          </p:txBody>
        </p:sp>
        <p:sp>
          <p:nvSpPr>
            <p:cNvPr id="224" name="Google Shape;224;p18"/>
            <p:cNvSpPr/>
            <p:nvPr/>
          </p:nvSpPr>
          <p:spPr>
            <a:xfrm>
              <a:off x="5138525" y="3574325"/>
              <a:ext cx="194050" cy="361125"/>
            </a:xfrm>
            <a:custGeom>
              <a:avLst/>
              <a:gdLst/>
              <a:ahLst/>
              <a:cxnLst/>
              <a:rect l="l" t="t" r="r" b="b"/>
              <a:pathLst>
                <a:path w="7762" h="14445" fill="none" extrusionOk="0">
                  <a:moveTo>
                    <a:pt x="6899" y="0"/>
                  </a:moveTo>
                  <a:lnTo>
                    <a:pt x="6899" y="0"/>
                  </a:lnTo>
                  <a:lnTo>
                    <a:pt x="7330" y="862"/>
                  </a:lnTo>
                  <a:lnTo>
                    <a:pt x="7546" y="1725"/>
                  </a:lnTo>
                  <a:lnTo>
                    <a:pt x="7762" y="2587"/>
                  </a:lnTo>
                  <a:lnTo>
                    <a:pt x="7762" y="3449"/>
                  </a:lnTo>
                  <a:lnTo>
                    <a:pt x="7330" y="5174"/>
                  </a:lnTo>
                  <a:lnTo>
                    <a:pt x="6684" y="6899"/>
                  </a:lnTo>
                  <a:lnTo>
                    <a:pt x="5174" y="10564"/>
                  </a:lnTo>
                  <a:lnTo>
                    <a:pt x="4312" y="12288"/>
                  </a:lnTo>
                  <a:lnTo>
                    <a:pt x="3881" y="13798"/>
                  </a:lnTo>
                  <a:lnTo>
                    <a:pt x="3881" y="13798"/>
                  </a:lnTo>
                  <a:lnTo>
                    <a:pt x="2372" y="14229"/>
                  </a:lnTo>
                  <a:lnTo>
                    <a:pt x="1725" y="14444"/>
                  </a:lnTo>
                  <a:lnTo>
                    <a:pt x="863" y="14013"/>
                  </a:lnTo>
                  <a:lnTo>
                    <a:pt x="863" y="14013"/>
                  </a:lnTo>
                  <a:lnTo>
                    <a:pt x="216" y="13366"/>
                  </a:lnTo>
                  <a:lnTo>
                    <a:pt x="0" y="12504"/>
                  </a:lnTo>
                  <a:lnTo>
                    <a:pt x="0" y="11642"/>
                  </a:lnTo>
                  <a:lnTo>
                    <a:pt x="216" y="10995"/>
                  </a:lnTo>
                  <a:lnTo>
                    <a:pt x="863" y="9486"/>
                  </a:lnTo>
                  <a:lnTo>
                    <a:pt x="1294" y="8192"/>
                  </a:lnTo>
                  <a:lnTo>
                    <a:pt x="1294" y="8192"/>
                  </a:lnTo>
                  <a:lnTo>
                    <a:pt x="1294" y="7114"/>
                  </a:lnTo>
                  <a:lnTo>
                    <a:pt x="1078" y="6252"/>
                  </a:lnTo>
                  <a:lnTo>
                    <a:pt x="1078" y="5390"/>
                  </a:lnTo>
                  <a:lnTo>
                    <a:pt x="1078" y="4958"/>
                  </a:lnTo>
                  <a:lnTo>
                    <a:pt x="1294" y="4527"/>
                  </a:lnTo>
                  <a:lnTo>
                    <a:pt x="1294" y="4527"/>
                  </a:lnTo>
                  <a:lnTo>
                    <a:pt x="1941" y="4096"/>
                  </a:lnTo>
                  <a:lnTo>
                    <a:pt x="2587" y="3881"/>
                  </a:lnTo>
                  <a:lnTo>
                    <a:pt x="3450" y="3665"/>
                  </a:lnTo>
                  <a:lnTo>
                    <a:pt x="4097" y="3234"/>
                  </a:lnTo>
                  <a:lnTo>
                    <a:pt x="4097" y="3234"/>
                  </a:lnTo>
                  <a:lnTo>
                    <a:pt x="4959" y="2587"/>
                  </a:lnTo>
                  <a:lnTo>
                    <a:pt x="5606" y="1725"/>
                  </a:lnTo>
                  <a:lnTo>
                    <a:pt x="6252" y="862"/>
                  </a:lnTo>
                  <a:lnTo>
                    <a:pt x="6899" y="0"/>
                  </a:lnTo>
                </a:path>
              </a:pathLst>
            </a:custGeom>
            <a:noFill/>
            <a:ln>
              <a:noFill/>
            </a:ln>
          </p:spPr>
          <p:txBody>
            <a:bodyPr spcFirstLastPara="1" wrap="square" lIns="91425" tIns="91425" rIns="91425" bIns="91425" anchor="ctr" anchorCtr="0">
              <a:noAutofit/>
            </a:bodyPr>
            <a:lstStyle/>
            <a:p>
              <a:endParaRPr sz="1800"/>
            </a:p>
          </p:txBody>
        </p:sp>
        <p:sp>
          <p:nvSpPr>
            <p:cNvPr id="225" name="Google Shape;225;p18"/>
            <p:cNvSpPr/>
            <p:nvPr/>
          </p:nvSpPr>
          <p:spPr>
            <a:xfrm>
              <a:off x="1651425" y="696225"/>
              <a:ext cx="4317125" cy="4322550"/>
            </a:xfrm>
            <a:custGeom>
              <a:avLst/>
              <a:gdLst/>
              <a:ahLst/>
              <a:cxnLst/>
              <a:rect l="l" t="t" r="r" b="b"/>
              <a:pathLst>
                <a:path w="172685" h="172902" extrusionOk="0">
                  <a:moveTo>
                    <a:pt x="172685" y="86451"/>
                  </a:moveTo>
                  <a:lnTo>
                    <a:pt x="172685" y="86451"/>
                  </a:lnTo>
                  <a:lnTo>
                    <a:pt x="172685" y="90978"/>
                  </a:lnTo>
                  <a:lnTo>
                    <a:pt x="172253" y="95290"/>
                  </a:lnTo>
                  <a:lnTo>
                    <a:pt x="171822" y="99602"/>
                  </a:lnTo>
                  <a:lnTo>
                    <a:pt x="170960" y="103914"/>
                  </a:lnTo>
                  <a:lnTo>
                    <a:pt x="170098" y="108010"/>
                  </a:lnTo>
                  <a:lnTo>
                    <a:pt x="168804" y="112106"/>
                  </a:lnTo>
                  <a:lnTo>
                    <a:pt x="167511" y="116202"/>
                  </a:lnTo>
                  <a:lnTo>
                    <a:pt x="166001" y="120082"/>
                  </a:lnTo>
                  <a:lnTo>
                    <a:pt x="164277" y="123963"/>
                  </a:lnTo>
                  <a:lnTo>
                    <a:pt x="162337" y="127628"/>
                  </a:lnTo>
                  <a:lnTo>
                    <a:pt x="160181" y="131293"/>
                  </a:lnTo>
                  <a:lnTo>
                    <a:pt x="158025" y="134742"/>
                  </a:lnTo>
                  <a:lnTo>
                    <a:pt x="155653" y="138192"/>
                  </a:lnTo>
                  <a:lnTo>
                    <a:pt x="153066" y="141426"/>
                  </a:lnTo>
                  <a:lnTo>
                    <a:pt x="150264" y="144444"/>
                  </a:lnTo>
                  <a:lnTo>
                    <a:pt x="147461" y="147462"/>
                  </a:lnTo>
                  <a:lnTo>
                    <a:pt x="144443" y="150480"/>
                  </a:lnTo>
                  <a:lnTo>
                    <a:pt x="141209" y="153067"/>
                  </a:lnTo>
                  <a:lnTo>
                    <a:pt x="137975" y="155654"/>
                  </a:lnTo>
                  <a:lnTo>
                    <a:pt x="134742" y="158026"/>
                  </a:lnTo>
                  <a:lnTo>
                    <a:pt x="131077" y="160397"/>
                  </a:lnTo>
                  <a:lnTo>
                    <a:pt x="127627" y="162337"/>
                  </a:lnTo>
                  <a:lnTo>
                    <a:pt x="123747" y="164278"/>
                  </a:lnTo>
                  <a:lnTo>
                    <a:pt x="120082" y="166002"/>
                  </a:lnTo>
                  <a:lnTo>
                    <a:pt x="115986" y="167512"/>
                  </a:lnTo>
                  <a:lnTo>
                    <a:pt x="112105" y="169021"/>
                  </a:lnTo>
                  <a:lnTo>
                    <a:pt x="108009" y="170099"/>
                  </a:lnTo>
                  <a:lnTo>
                    <a:pt x="103697" y="170961"/>
                  </a:lnTo>
                  <a:lnTo>
                    <a:pt x="99601" y="171823"/>
                  </a:lnTo>
                  <a:lnTo>
                    <a:pt x="95289" y="172470"/>
                  </a:lnTo>
                  <a:lnTo>
                    <a:pt x="90762" y="172686"/>
                  </a:lnTo>
                  <a:lnTo>
                    <a:pt x="86450" y="172901"/>
                  </a:lnTo>
                  <a:lnTo>
                    <a:pt x="86450" y="172901"/>
                  </a:lnTo>
                  <a:lnTo>
                    <a:pt x="81923" y="172686"/>
                  </a:lnTo>
                  <a:lnTo>
                    <a:pt x="77611" y="172470"/>
                  </a:lnTo>
                  <a:lnTo>
                    <a:pt x="73300" y="171823"/>
                  </a:lnTo>
                  <a:lnTo>
                    <a:pt x="68988" y="170961"/>
                  </a:lnTo>
                  <a:lnTo>
                    <a:pt x="64892" y="170099"/>
                  </a:lnTo>
                  <a:lnTo>
                    <a:pt x="60796" y="169021"/>
                  </a:lnTo>
                  <a:lnTo>
                    <a:pt x="56699" y="167512"/>
                  </a:lnTo>
                  <a:lnTo>
                    <a:pt x="52819" y="166002"/>
                  </a:lnTo>
                  <a:lnTo>
                    <a:pt x="48938" y="164278"/>
                  </a:lnTo>
                  <a:lnTo>
                    <a:pt x="45273" y="162337"/>
                  </a:lnTo>
                  <a:lnTo>
                    <a:pt x="41608" y="160397"/>
                  </a:lnTo>
                  <a:lnTo>
                    <a:pt x="38159" y="158026"/>
                  </a:lnTo>
                  <a:lnTo>
                    <a:pt x="34710" y="155654"/>
                  </a:lnTo>
                  <a:lnTo>
                    <a:pt x="31476" y="153067"/>
                  </a:lnTo>
                  <a:lnTo>
                    <a:pt x="28242" y="150480"/>
                  </a:lnTo>
                  <a:lnTo>
                    <a:pt x="25224" y="147462"/>
                  </a:lnTo>
                  <a:lnTo>
                    <a:pt x="22421" y="144444"/>
                  </a:lnTo>
                  <a:lnTo>
                    <a:pt x="19834" y="141426"/>
                  </a:lnTo>
                  <a:lnTo>
                    <a:pt x="17247" y="138192"/>
                  </a:lnTo>
                  <a:lnTo>
                    <a:pt x="14660" y="134742"/>
                  </a:lnTo>
                  <a:lnTo>
                    <a:pt x="12504" y="131293"/>
                  </a:lnTo>
                  <a:lnTo>
                    <a:pt x="10349" y="127628"/>
                  </a:lnTo>
                  <a:lnTo>
                    <a:pt x="8624" y="123963"/>
                  </a:lnTo>
                  <a:lnTo>
                    <a:pt x="6899" y="120082"/>
                  </a:lnTo>
                  <a:lnTo>
                    <a:pt x="5174" y="116202"/>
                  </a:lnTo>
                  <a:lnTo>
                    <a:pt x="3881" y="112106"/>
                  </a:lnTo>
                  <a:lnTo>
                    <a:pt x="2803" y="108010"/>
                  </a:lnTo>
                  <a:lnTo>
                    <a:pt x="1725" y="103914"/>
                  </a:lnTo>
                  <a:lnTo>
                    <a:pt x="1078" y="99602"/>
                  </a:lnTo>
                  <a:lnTo>
                    <a:pt x="432" y="95290"/>
                  </a:lnTo>
                  <a:lnTo>
                    <a:pt x="216" y="90978"/>
                  </a:lnTo>
                  <a:lnTo>
                    <a:pt x="0" y="86451"/>
                  </a:lnTo>
                  <a:lnTo>
                    <a:pt x="0" y="86451"/>
                  </a:lnTo>
                  <a:lnTo>
                    <a:pt x="216" y="81924"/>
                  </a:lnTo>
                  <a:lnTo>
                    <a:pt x="432" y="77612"/>
                  </a:lnTo>
                  <a:lnTo>
                    <a:pt x="1078" y="73300"/>
                  </a:lnTo>
                  <a:lnTo>
                    <a:pt x="1725" y="68989"/>
                  </a:lnTo>
                  <a:lnTo>
                    <a:pt x="2803" y="64892"/>
                  </a:lnTo>
                  <a:lnTo>
                    <a:pt x="3881" y="60796"/>
                  </a:lnTo>
                  <a:lnTo>
                    <a:pt x="5174" y="56700"/>
                  </a:lnTo>
                  <a:lnTo>
                    <a:pt x="6899" y="52820"/>
                  </a:lnTo>
                  <a:lnTo>
                    <a:pt x="8624" y="48939"/>
                  </a:lnTo>
                  <a:lnTo>
                    <a:pt x="10349" y="45274"/>
                  </a:lnTo>
                  <a:lnTo>
                    <a:pt x="12504" y="41609"/>
                  </a:lnTo>
                  <a:lnTo>
                    <a:pt x="14660" y="38160"/>
                  </a:lnTo>
                  <a:lnTo>
                    <a:pt x="17247" y="34710"/>
                  </a:lnTo>
                  <a:lnTo>
                    <a:pt x="19834" y="31476"/>
                  </a:lnTo>
                  <a:lnTo>
                    <a:pt x="22421" y="28458"/>
                  </a:lnTo>
                  <a:lnTo>
                    <a:pt x="25224" y="25440"/>
                  </a:lnTo>
                  <a:lnTo>
                    <a:pt x="28242" y="22637"/>
                  </a:lnTo>
                  <a:lnTo>
                    <a:pt x="31476" y="19835"/>
                  </a:lnTo>
                  <a:lnTo>
                    <a:pt x="34710" y="17248"/>
                  </a:lnTo>
                  <a:lnTo>
                    <a:pt x="38159" y="14876"/>
                  </a:lnTo>
                  <a:lnTo>
                    <a:pt x="41608" y="12505"/>
                  </a:lnTo>
                  <a:lnTo>
                    <a:pt x="45273" y="10565"/>
                  </a:lnTo>
                  <a:lnTo>
                    <a:pt x="48938" y="8624"/>
                  </a:lnTo>
                  <a:lnTo>
                    <a:pt x="52819" y="6900"/>
                  </a:lnTo>
                  <a:lnTo>
                    <a:pt x="56699" y="5391"/>
                  </a:lnTo>
                  <a:lnTo>
                    <a:pt x="60796" y="3881"/>
                  </a:lnTo>
                  <a:lnTo>
                    <a:pt x="64892" y="2803"/>
                  </a:lnTo>
                  <a:lnTo>
                    <a:pt x="68988" y="1941"/>
                  </a:lnTo>
                  <a:lnTo>
                    <a:pt x="73300" y="1079"/>
                  </a:lnTo>
                  <a:lnTo>
                    <a:pt x="77611" y="648"/>
                  </a:lnTo>
                  <a:lnTo>
                    <a:pt x="81923" y="216"/>
                  </a:lnTo>
                  <a:lnTo>
                    <a:pt x="86450" y="1"/>
                  </a:lnTo>
                  <a:lnTo>
                    <a:pt x="86450" y="1"/>
                  </a:lnTo>
                  <a:lnTo>
                    <a:pt x="90762" y="216"/>
                  </a:lnTo>
                  <a:lnTo>
                    <a:pt x="95289" y="648"/>
                  </a:lnTo>
                  <a:lnTo>
                    <a:pt x="99601" y="1079"/>
                  </a:lnTo>
                  <a:lnTo>
                    <a:pt x="103697" y="1941"/>
                  </a:lnTo>
                  <a:lnTo>
                    <a:pt x="108009" y="2803"/>
                  </a:lnTo>
                  <a:lnTo>
                    <a:pt x="112105" y="3881"/>
                  </a:lnTo>
                  <a:lnTo>
                    <a:pt x="115986" y="5391"/>
                  </a:lnTo>
                  <a:lnTo>
                    <a:pt x="120082" y="6900"/>
                  </a:lnTo>
                  <a:lnTo>
                    <a:pt x="123747" y="8624"/>
                  </a:lnTo>
                  <a:lnTo>
                    <a:pt x="127627" y="10565"/>
                  </a:lnTo>
                  <a:lnTo>
                    <a:pt x="131077" y="12505"/>
                  </a:lnTo>
                  <a:lnTo>
                    <a:pt x="134742" y="14876"/>
                  </a:lnTo>
                  <a:lnTo>
                    <a:pt x="137975" y="17248"/>
                  </a:lnTo>
                  <a:lnTo>
                    <a:pt x="141209" y="19835"/>
                  </a:lnTo>
                  <a:lnTo>
                    <a:pt x="144443" y="22637"/>
                  </a:lnTo>
                  <a:lnTo>
                    <a:pt x="147461" y="25440"/>
                  </a:lnTo>
                  <a:lnTo>
                    <a:pt x="150264" y="28458"/>
                  </a:lnTo>
                  <a:lnTo>
                    <a:pt x="153066" y="31476"/>
                  </a:lnTo>
                  <a:lnTo>
                    <a:pt x="155653" y="34710"/>
                  </a:lnTo>
                  <a:lnTo>
                    <a:pt x="158025" y="38160"/>
                  </a:lnTo>
                  <a:lnTo>
                    <a:pt x="160181" y="41609"/>
                  </a:lnTo>
                  <a:lnTo>
                    <a:pt x="162337" y="45274"/>
                  </a:lnTo>
                  <a:lnTo>
                    <a:pt x="164277" y="48939"/>
                  </a:lnTo>
                  <a:lnTo>
                    <a:pt x="166001" y="52820"/>
                  </a:lnTo>
                  <a:lnTo>
                    <a:pt x="167511" y="56700"/>
                  </a:lnTo>
                  <a:lnTo>
                    <a:pt x="168804" y="60796"/>
                  </a:lnTo>
                  <a:lnTo>
                    <a:pt x="170098" y="64892"/>
                  </a:lnTo>
                  <a:lnTo>
                    <a:pt x="170960" y="68989"/>
                  </a:lnTo>
                  <a:lnTo>
                    <a:pt x="171822" y="73300"/>
                  </a:lnTo>
                  <a:lnTo>
                    <a:pt x="172253" y="77612"/>
                  </a:lnTo>
                  <a:lnTo>
                    <a:pt x="172685" y="81924"/>
                  </a:lnTo>
                  <a:lnTo>
                    <a:pt x="172685" y="86451"/>
                  </a:lnTo>
                  <a:close/>
                </a:path>
              </a:pathLst>
            </a:custGeom>
            <a:solidFill>
              <a:srgbClr val="53CFFF"/>
            </a:solidFill>
            <a:ln>
              <a:noFill/>
            </a:ln>
          </p:spPr>
          <p:txBody>
            <a:bodyPr spcFirstLastPara="1" wrap="square" lIns="91425" tIns="91425" rIns="91425" bIns="91425" anchor="ctr" anchorCtr="0">
              <a:noAutofit/>
            </a:bodyPr>
            <a:lstStyle/>
            <a:p>
              <a:endParaRPr sz="1800"/>
            </a:p>
          </p:txBody>
        </p:sp>
        <p:sp>
          <p:nvSpPr>
            <p:cNvPr id="226" name="Google Shape;226;p18"/>
            <p:cNvSpPr/>
            <p:nvPr/>
          </p:nvSpPr>
          <p:spPr>
            <a:xfrm>
              <a:off x="1651425" y="696225"/>
              <a:ext cx="4317125" cy="4322550"/>
            </a:xfrm>
            <a:custGeom>
              <a:avLst/>
              <a:gdLst/>
              <a:ahLst/>
              <a:cxnLst/>
              <a:rect l="l" t="t" r="r" b="b"/>
              <a:pathLst>
                <a:path w="172685" h="172902" fill="none" extrusionOk="0">
                  <a:moveTo>
                    <a:pt x="172685" y="86451"/>
                  </a:moveTo>
                  <a:lnTo>
                    <a:pt x="172685" y="86451"/>
                  </a:lnTo>
                  <a:lnTo>
                    <a:pt x="172685" y="90978"/>
                  </a:lnTo>
                  <a:lnTo>
                    <a:pt x="172253" y="95290"/>
                  </a:lnTo>
                  <a:lnTo>
                    <a:pt x="171822" y="99602"/>
                  </a:lnTo>
                  <a:lnTo>
                    <a:pt x="170960" y="103914"/>
                  </a:lnTo>
                  <a:lnTo>
                    <a:pt x="170098" y="108010"/>
                  </a:lnTo>
                  <a:lnTo>
                    <a:pt x="168804" y="112106"/>
                  </a:lnTo>
                  <a:lnTo>
                    <a:pt x="167511" y="116202"/>
                  </a:lnTo>
                  <a:lnTo>
                    <a:pt x="166001" y="120082"/>
                  </a:lnTo>
                  <a:lnTo>
                    <a:pt x="164277" y="123963"/>
                  </a:lnTo>
                  <a:lnTo>
                    <a:pt x="162337" y="127628"/>
                  </a:lnTo>
                  <a:lnTo>
                    <a:pt x="160181" y="131293"/>
                  </a:lnTo>
                  <a:lnTo>
                    <a:pt x="158025" y="134742"/>
                  </a:lnTo>
                  <a:lnTo>
                    <a:pt x="155653" y="138192"/>
                  </a:lnTo>
                  <a:lnTo>
                    <a:pt x="153066" y="141426"/>
                  </a:lnTo>
                  <a:lnTo>
                    <a:pt x="150264" y="144444"/>
                  </a:lnTo>
                  <a:lnTo>
                    <a:pt x="147461" y="147462"/>
                  </a:lnTo>
                  <a:lnTo>
                    <a:pt x="144443" y="150480"/>
                  </a:lnTo>
                  <a:lnTo>
                    <a:pt x="141209" y="153067"/>
                  </a:lnTo>
                  <a:lnTo>
                    <a:pt x="137975" y="155654"/>
                  </a:lnTo>
                  <a:lnTo>
                    <a:pt x="134742" y="158026"/>
                  </a:lnTo>
                  <a:lnTo>
                    <a:pt x="131077" y="160397"/>
                  </a:lnTo>
                  <a:lnTo>
                    <a:pt x="127627" y="162337"/>
                  </a:lnTo>
                  <a:lnTo>
                    <a:pt x="123747" y="164278"/>
                  </a:lnTo>
                  <a:lnTo>
                    <a:pt x="120082" y="166002"/>
                  </a:lnTo>
                  <a:lnTo>
                    <a:pt x="115986" y="167512"/>
                  </a:lnTo>
                  <a:lnTo>
                    <a:pt x="112105" y="169021"/>
                  </a:lnTo>
                  <a:lnTo>
                    <a:pt x="108009" y="170099"/>
                  </a:lnTo>
                  <a:lnTo>
                    <a:pt x="103697" y="170961"/>
                  </a:lnTo>
                  <a:lnTo>
                    <a:pt x="99601" y="171823"/>
                  </a:lnTo>
                  <a:lnTo>
                    <a:pt x="95289" y="172470"/>
                  </a:lnTo>
                  <a:lnTo>
                    <a:pt x="90762" y="172686"/>
                  </a:lnTo>
                  <a:lnTo>
                    <a:pt x="86450" y="172901"/>
                  </a:lnTo>
                  <a:lnTo>
                    <a:pt x="86450" y="172901"/>
                  </a:lnTo>
                  <a:lnTo>
                    <a:pt x="81923" y="172686"/>
                  </a:lnTo>
                  <a:lnTo>
                    <a:pt x="77611" y="172470"/>
                  </a:lnTo>
                  <a:lnTo>
                    <a:pt x="73300" y="171823"/>
                  </a:lnTo>
                  <a:lnTo>
                    <a:pt x="68988" y="170961"/>
                  </a:lnTo>
                  <a:lnTo>
                    <a:pt x="64892" y="170099"/>
                  </a:lnTo>
                  <a:lnTo>
                    <a:pt x="60796" y="169021"/>
                  </a:lnTo>
                  <a:lnTo>
                    <a:pt x="56699" y="167512"/>
                  </a:lnTo>
                  <a:lnTo>
                    <a:pt x="52819" y="166002"/>
                  </a:lnTo>
                  <a:lnTo>
                    <a:pt x="48938" y="164278"/>
                  </a:lnTo>
                  <a:lnTo>
                    <a:pt x="45273" y="162337"/>
                  </a:lnTo>
                  <a:lnTo>
                    <a:pt x="41608" y="160397"/>
                  </a:lnTo>
                  <a:lnTo>
                    <a:pt x="38159" y="158026"/>
                  </a:lnTo>
                  <a:lnTo>
                    <a:pt x="34710" y="155654"/>
                  </a:lnTo>
                  <a:lnTo>
                    <a:pt x="31476" y="153067"/>
                  </a:lnTo>
                  <a:lnTo>
                    <a:pt x="28242" y="150480"/>
                  </a:lnTo>
                  <a:lnTo>
                    <a:pt x="25224" y="147462"/>
                  </a:lnTo>
                  <a:lnTo>
                    <a:pt x="22421" y="144444"/>
                  </a:lnTo>
                  <a:lnTo>
                    <a:pt x="19834" y="141426"/>
                  </a:lnTo>
                  <a:lnTo>
                    <a:pt x="17247" y="138192"/>
                  </a:lnTo>
                  <a:lnTo>
                    <a:pt x="14660" y="134742"/>
                  </a:lnTo>
                  <a:lnTo>
                    <a:pt x="12504" y="131293"/>
                  </a:lnTo>
                  <a:lnTo>
                    <a:pt x="10349" y="127628"/>
                  </a:lnTo>
                  <a:lnTo>
                    <a:pt x="8624" y="123963"/>
                  </a:lnTo>
                  <a:lnTo>
                    <a:pt x="6899" y="120082"/>
                  </a:lnTo>
                  <a:lnTo>
                    <a:pt x="5174" y="116202"/>
                  </a:lnTo>
                  <a:lnTo>
                    <a:pt x="3881" y="112106"/>
                  </a:lnTo>
                  <a:lnTo>
                    <a:pt x="2803" y="108010"/>
                  </a:lnTo>
                  <a:lnTo>
                    <a:pt x="1725" y="103914"/>
                  </a:lnTo>
                  <a:lnTo>
                    <a:pt x="1078" y="99602"/>
                  </a:lnTo>
                  <a:lnTo>
                    <a:pt x="432" y="95290"/>
                  </a:lnTo>
                  <a:lnTo>
                    <a:pt x="216" y="90978"/>
                  </a:lnTo>
                  <a:lnTo>
                    <a:pt x="0" y="86451"/>
                  </a:lnTo>
                  <a:lnTo>
                    <a:pt x="0" y="86451"/>
                  </a:lnTo>
                  <a:lnTo>
                    <a:pt x="216" y="81924"/>
                  </a:lnTo>
                  <a:lnTo>
                    <a:pt x="432" y="77612"/>
                  </a:lnTo>
                  <a:lnTo>
                    <a:pt x="1078" y="73300"/>
                  </a:lnTo>
                  <a:lnTo>
                    <a:pt x="1725" y="68989"/>
                  </a:lnTo>
                  <a:lnTo>
                    <a:pt x="2803" y="64892"/>
                  </a:lnTo>
                  <a:lnTo>
                    <a:pt x="3881" y="60796"/>
                  </a:lnTo>
                  <a:lnTo>
                    <a:pt x="5174" y="56700"/>
                  </a:lnTo>
                  <a:lnTo>
                    <a:pt x="6899" y="52820"/>
                  </a:lnTo>
                  <a:lnTo>
                    <a:pt x="8624" y="48939"/>
                  </a:lnTo>
                  <a:lnTo>
                    <a:pt x="10349" y="45274"/>
                  </a:lnTo>
                  <a:lnTo>
                    <a:pt x="12504" y="41609"/>
                  </a:lnTo>
                  <a:lnTo>
                    <a:pt x="14660" y="38160"/>
                  </a:lnTo>
                  <a:lnTo>
                    <a:pt x="17247" y="34710"/>
                  </a:lnTo>
                  <a:lnTo>
                    <a:pt x="19834" y="31476"/>
                  </a:lnTo>
                  <a:lnTo>
                    <a:pt x="22421" y="28458"/>
                  </a:lnTo>
                  <a:lnTo>
                    <a:pt x="25224" y="25440"/>
                  </a:lnTo>
                  <a:lnTo>
                    <a:pt x="28242" y="22637"/>
                  </a:lnTo>
                  <a:lnTo>
                    <a:pt x="31476" y="19835"/>
                  </a:lnTo>
                  <a:lnTo>
                    <a:pt x="34710" y="17248"/>
                  </a:lnTo>
                  <a:lnTo>
                    <a:pt x="38159" y="14876"/>
                  </a:lnTo>
                  <a:lnTo>
                    <a:pt x="41608" y="12505"/>
                  </a:lnTo>
                  <a:lnTo>
                    <a:pt x="45273" y="10565"/>
                  </a:lnTo>
                  <a:lnTo>
                    <a:pt x="48938" y="8624"/>
                  </a:lnTo>
                  <a:lnTo>
                    <a:pt x="52819" y="6900"/>
                  </a:lnTo>
                  <a:lnTo>
                    <a:pt x="56699" y="5391"/>
                  </a:lnTo>
                  <a:lnTo>
                    <a:pt x="60796" y="3881"/>
                  </a:lnTo>
                  <a:lnTo>
                    <a:pt x="64892" y="2803"/>
                  </a:lnTo>
                  <a:lnTo>
                    <a:pt x="68988" y="1941"/>
                  </a:lnTo>
                  <a:lnTo>
                    <a:pt x="73300" y="1079"/>
                  </a:lnTo>
                  <a:lnTo>
                    <a:pt x="77611" y="648"/>
                  </a:lnTo>
                  <a:lnTo>
                    <a:pt x="81923" y="216"/>
                  </a:lnTo>
                  <a:lnTo>
                    <a:pt x="86450" y="1"/>
                  </a:lnTo>
                  <a:lnTo>
                    <a:pt x="86450" y="1"/>
                  </a:lnTo>
                  <a:lnTo>
                    <a:pt x="90762" y="216"/>
                  </a:lnTo>
                  <a:lnTo>
                    <a:pt x="95289" y="648"/>
                  </a:lnTo>
                  <a:lnTo>
                    <a:pt x="99601" y="1079"/>
                  </a:lnTo>
                  <a:lnTo>
                    <a:pt x="103697" y="1941"/>
                  </a:lnTo>
                  <a:lnTo>
                    <a:pt x="108009" y="2803"/>
                  </a:lnTo>
                  <a:lnTo>
                    <a:pt x="112105" y="3881"/>
                  </a:lnTo>
                  <a:lnTo>
                    <a:pt x="115986" y="5391"/>
                  </a:lnTo>
                  <a:lnTo>
                    <a:pt x="120082" y="6900"/>
                  </a:lnTo>
                  <a:lnTo>
                    <a:pt x="123747" y="8624"/>
                  </a:lnTo>
                  <a:lnTo>
                    <a:pt x="127627" y="10565"/>
                  </a:lnTo>
                  <a:lnTo>
                    <a:pt x="131077" y="12505"/>
                  </a:lnTo>
                  <a:lnTo>
                    <a:pt x="134742" y="14876"/>
                  </a:lnTo>
                  <a:lnTo>
                    <a:pt x="137975" y="17248"/>
                  </a:lnTo>
                  <a:lnTo>
                    <a:pt x="141209" y="19835"/>
                  </a:lnTo>
                  <a:lnTo>
                    <a:pt x="144443" y="22637"/>
                  </a:lnTo>
                  <a:lnTo>
                    <a:pt x="147461" y="25440"/>
                  </a:lnTo>
                  <a:lnTo>
                    <a:pt x="150264" y="28458"/>
                  </a:lnTo>
                  <a:lnTo>
                    <a:pt x="153066" y="31476"/>
                  </a:lnTo>
                  <a:lnTo>
                    <a:pt x="155653" y="34710"/>
                  </a:lnTo>
                  <a:lnTo>
                    <a:pt x="158025" y="38160"/>
                  </a:lnTo>
                  <a:lnTo>
                    <a:pt x="160181" y="41609"/>
                  </a:lnTo>
                  <a:lnTo>
                    <a:pt x="162337" y="45274"/>
                  </a:lnTo>
                  <a:lnTo>
                    <a:pt x="164277" y="48939"/>
                  </a:lnTo>
                  <a:lnTo>
                    <a:pt x="166001" y="52820"/>
                  </a:lnTo>
                  <a:lnTo>
                    <a:pt x="167511" y="56700"/>
                  </a:lnTo>
                  <a:lnTo>
                    <a:pt x="168804" y="60796"/>
                  </a:lnTo>
                  <a:lnTo>
                    <a:pt x="170098" y="64892"/>
                  </a:lnTo>
                  <a:lnTo>
                    <a:pt x="170960" y="68989"/>
                  </a:lnTo>
                  <a:lnTo>
                    <a:pt x="171822" y="73300"/>
                  </a:lnTo>
                  <a:lnTo>
                    <a:pt x="172253" y="77612"/>
                  </a:lnTo>
                  <a:lnTo>
                    <a:pt x="172685" y="81924"/>
                  </a:lnTo>
                  <a:lnTo>
                    <a:pt x="172685" y="86451"/>
                  </a:lnTo>
                </a:path>
              </a:pathLst>
            </a:custGeom>
            <a:noFill/>
            <a:ln>
              <a:noFill/>
            </a:ln>
          </p:spPr>
          <p:txBody>
            <a:bodyPr spcFirstLastPara="1" wrap="square" lIns="91425" tIns="91425" rIns="91425" bIns="91425" anchor="ctr" anchorCtr="0">
              <a:noAutofit/>
            </a:bodyPr>
            <a:lstStyle/>
            <a:p>
              <a:endParaRPr sz="1800"/>
            </a:p>
          </p:txBody>
        </p:sp>
        <p:sp>
          <p:nvSpPr>
            <p:cNvPr id="227" name="Google Shape;227;p18"/>
            <p:cNvSpPr/>
            <p:nvPr/>
          </p:nvSpPr>
          <p:spPr>
            <a:xfrm>
              <a:off x="3559350" y="1353775"/>
              <a:ext cx="2409200" cy="2829600"/>
            </a:xfrm>
            <a:custGeom>
              <a:avLst/>
              <a:gdLst/>
              <a:ahLst/>
              <a:cxnLst/>
              <a:rect l="l" t="t" r="r" b="b"/>
              <a:pathLst>
                <a:path w="96368" h="113184" extrusionOk="0">
                  <a:moveTo>
                    <a:pt x="73731" y="2803"/>
                  </a:moveTo>
                  <a:lnTo>
                    <a:pt x="73731" y="2803"/>
                  </a:lnTo>
                  <a:lnTo>
                    <a:pt x="70713" y="2156"/>
                  </a:lnTo>
                  <a:lnTo>
                    <a:pt x="67264" y="1725"/>
                  </a:lnTo>
                  <a:lnTo>
                    <a:pt x="67264" y="1725"/>
                  </a:lnTo>
                  <a:lnTo>
                    <a:pt x="67264" y="2156"/>
                  </a:lnTo>
                  <a:lnTo>
                    <a:pt x="67479" y="2372"/>
                  </a:lnTo>
                  <a:lnTo>
                    <a:pt x="67479" y="2803"/>
                  </a:lnTo>
                  <a:lnTo>
                    <a:pt x="67264" y="2803"/>
                  </a:lnTo>
                  <a:lnTo>
                    <a:pt x="67264" y="2803"/>
                  </a:lnTo>
                  <a:lnTo>
                    <a:pt x="64461" y="2803"/>
                  </a:lnTo>
                  <a:lnTo>
                    <a:pt x="61874" y="3019"/>
                  </a:lnTo>
                  <a:lnTo>
                    <a:pt x="59287" y="3665"/>
                  </a:lnTo>
                  <a:lnTo>
                    <a:pt x="56915" y="4528"/>
                  </a:lnTo>
                  <a:lnTo>
                    <a:pt x="56915" y="4528"/>
                  </a:lnTo>
                  <a:lnTo>
                    <a:pt x="56700" y="4312"/>
                  </a:lnTo>
                  <a:lnTo>
                    <a:pt x="56700" y="4097"/>
                  </a:lnTo>
                  <a:lnTo>
                    <a:pt x="56700" y="3665"/>
                  </a:lnTo>
                  <a:lnTo>
                    <a:pt x="56915" y="3234"/>
                  </a:lnTo>
                  <a:lnTo>
                    <a:pt x="56700" y="3234"/>
                  </a:lnTo>
                  <a:lnTo>
                    <a:pt x="56484" y="3019"/>
                  </a:lnTo>
                  <a:lnTo>
                    <a:pt x="56484" y="3019"/>
                  </a:lnTo>
                  <a:lnTo>
                    <a:pt x="55406" y="3019"/>
                  </a:lnTo>
                  <a:lnTo>
                    <a:pt x="55406" y="3019"/>
                  </a:lnTo>
                  <a:lnTo>
                    <a:pt x="55191" y="3450"/>
                  </a:lnTo>
                  <a:lnTo>
                    <a:pt x="55191" y="3665"/>
                  </a:lnTo>
                  <a:lnTo>
                    <a:pt x="55406" y="4097"/>
                  </a:lnTo>
                  <a:lnTo>
                    <a:pt x="55622" y="4528"/>
                  </a:lnTo>
                  <a:lnTo>
                    <a:pt x="55622" y="4743"/>
                  </a:lnTo>
                  <a:lnTo>
                    <a:pt x="55406" y="4959"/>
                  </a:lnTo>
                  <a:lnTo>
                    <a:pt x="55406" y="4959"/>
                  </a:lnTo>
                  <a:lnTo>
                    <a:pt x="54328" y="4959"/>
                  </a:lnTo>
                  <a:lnTo>
                    <a:pt x="53466" y="5174"/>
                  </a:lnTo>
                  <a:lnTo>
                    <a:pt x="52819" y="5821"/>
                  </a:lnTo>
                  <a:lnTo>
                    <a:pt x="52388" y="6684"/>
                  </a:lnTo>
                  <a:lnTo>
                    <a:pt x="52388" y="6684"/>
                  </a:lnTo>
                  <a:lnTo>
                    <a:pt x="51526" y="6468"/>
                  </a:lnTo>
                  <a:lnTo>
                    <a:pt x="50879" y="6252"/>
                  </a:lnTo>
                  <a:lnTo>
                    <a:pt x="50448" y="6468"/>
                  </a:lnTo>
                  <a:lnTo>
                    <a:pt x="50448" y="6468"/>
                  </a:lnTo>
                  <a:lnTo>
                    <a:pt x="50232" y="6684"/>
                  </a:lnTo>
                  <a:lnTo>
                    <a:pt x="50448" y="6684"/>
                  </a:lnTo>
                  <a:lnTo>
                    <a:pt x="50663" y="6899"/>
                  </a:lnTo>
                  <a:lnTo>
                    <a:pt x="51095" y="7115"/>
                  </a:lnTo>
                  <a:lnTo>
                    <a:pt x="50879" y="7330"/>
                  </a:lnTo>
                  <a:lnTo>
                    <a:pt x="50879" y="7330"/>
                  </a:lnTo>
                  <a:lnTo>
                    <a:pt x="49801" y="7115"/>
                  </a:lnTo>
                  <a:lnTo>
                    <a:pt x="49154" y="6684"/>
                  </a:lnTo>
                  <a:lnTo>
                    <a:pt x="48508" y="6037"/>
                  </a:lnTo>
                  <a:lnTo>
                    <a:pt x="48292" y="5174"/>
                  </a:lnTo>
                  <a:lnTo>
                    <a:pt x="48292" y="5174"/>
                  </a:lnTo>
                  <a:lnTo>
                    <a:pt x="49154" y="5174"/>
                  </a:lnTo>
                  <a:lnTo>
                    <a:pt x="50232" y="5390"/>
                  </a:lnTo>
                  <a:lnTo>
                    <a:pt x="50232" y="5390"/>
                  </a:lnTo>
                  <a:lnTo>
                    <a:pt x="51095" y="5390"/>
                  </a:lnTo>
                  <a:lnTo>
                    <a:pt x="51957" y="5390"/>
                  </a:lnTo>
                  <a:lnTo>
                    <a:pt x="52604" y="5174"/>
                  </a:lnTo>
                  <a:lnTo>
                    <a:pt x="53035" y="4528"/>
                  </a:lnTo>
                  <a:lnTo>
                    <a:pt x="53035" y="4528"/>
                  </a:lnTo>
                  <a:lnTo>
                    <a:pt x="52388" y="3665"/>
                  </a:lnTo>
                  <a:lnTo>
                    <a:pt x="51095" y="3019"/>
                  </a:lnTo>
                  <a:lnTo>
                    <a:pt x="49801" y="2803"/>
                  </a:lnTo>
                  <a:lnTo>
                    <a:pt x="48292" y="2372"/>
                  </a:lnTo>
                  <a:lnTo>
                    <a:pt x="45705" y="1941"/>
                  </a:lnTo>
                  <a:lnTo>
                    <a:pt x="44411" y="1509"/>
                  </a:lnTo>
                  <a:lnTo>
                    <a:pt x="43549" y="863"/>
                  </a:lnTo>
                  <a:lnTo>
                    <a:pt x="43549" y="863"/>
                  </a:lnTo>
                  <a:lnTo>
                    <a:pt x="42040" y="863"/>
                  </a:lnTo>
                  <a:lnTo>
                    <a:pt x="40531" y="863"/>
                  </a:lnTo>
                  <a:lnTo>
                    <a:pt x="37728" y="1294"/>
                  </a:lnTo>
                  <a:lnTo>
                    <a:pt x="32339" y="2587"/>
                  </a:lnTo>
                  <a:lnTo>
                    <a:pt x="32339" y="2587"/>
                  </a:lnTo>
                  <a:lnTo>
                    <a:pt x="32123" y="3450"/>
                  </a:lnTo>
                  <a:lnTo>
                    <a:pt x="31907" y="3881"/>
                  </a:lnTo>
                  <a:lnTo>
                    <a:pt x="30830" y="5174"/>
                  </a:lnTo>
                  <a:lnTo>
                    <a:pt x="29752" y="6252"/>
                  </a:lnTo>
                  <a:lnTo>
                    <a:pt x="28889" y="7546"/>
                  </a:lnTo>
                  <a:lnTo>
                    <a:pt x="28889" y="7546"/>
                  </a:lnTo>
                  <a:lnTo>
                    <a:pt x="27380" y="7762"/>
                  </a:lnTo>
                  <a:lnTo>
                    <a:pt x="26302" y="8193"/>
                  </a:lnTo>
                  <a:lnTo>
                    <a:pt x="25224" y="8839"/>
                  </a:lnTo>
                  <a:lnTo>
                    <a:pt x="24146" y="9486"/>
                  </a:lnTo>
                  <a:lnTo>
                    <a:pt x="24146" y="9486"/>
                  </a:lnTo>
                  <a:lnTo>
                    <a:pt x="24146" y="10780"/>
                  </a:lnTo>
                  <a:lnTo>
                    <a:pt x="24362" y="11858"/>
                  </a:lnTo>
                  <a:lnTo>
                    <a:pt x="24793" y="12504"/>
                  </a:lnTo>
                  <a:lnTo>
                    <a:pt x="25440" y="12936"/>
                  </a:lnTo>
                  <a:lnTo>
                    <a:pt x="26302" y="13151"/>
                  </a:lnTo>
                  <a:lnTo>
                    <a:pt x="27165" y="12936"/>
                  </a:lnTo>
                  <a:lnTo>
                    <a:pt x="28243" y="12720"/>
                  </a:lnTo>
                  <a:lnTo>
                    <a:pt x="29105" y="12073"/>
                  </a:lnTo>
                  <a:lnTo>
                    <a:pt x="29105" y="12073"/>
                  </a:lnTo>
                  <a:lnTo>
                    <a:pt x="29967" y="13367"/>
                  </a:lnTo>
                  <a:lnTo>
                    <a:pt x="30398" y="14014"/>
                  </a:lnTo>
                  <a:lnTo>
                    <a:pt x="30614" y="14876"/>
                  </a:lnTo>
                  <a:lnTo>
                    <a:pt x="30614" y="14876"/>
                  </a:lnTo>
                  <a:lnTo>
                    <a:pt x="29967" y="15307"/>
                  </a:lnTo>
                  <a:lnTo>
                    <a:pt x="29536" y="15307"/>
                  </a:lnTo>
                  <a:lnTo>
                    <a:pt x="29105" y="15307"/>
                  </a:lnTo>
                  <a:lnTo>
                    <a:pt x="29105" y="15307"/>
                  </a:lnTo>
                  <a:lnTo>
                    <a:pt x="29105" y="14445"/>
                  </a:lnTo>
                  <a:lnTo>
                    <a:pt x="28889" y="14014"/>
                  </a:lnTo>
                  <a:lnTo>
                    <a:pt x="28889" y="13798"/>
                  </a:lnTo>
                  <a:lnTo>
                    <a:pt x="28889" y="13798"/>
                  </a:lnTo>
                  <a:lnTo>
                    <a:pt x="28027" y="13798"/>
                  </a:lnTo>
                  <a:lnTo>
                    <a:pt x="27596" y="14014"/>
                  </a:lnTo>
                  <a:lnTo>
                    <a:pt x="27165" y="14445"/>
                  </a:lnTo>
                  <a:lnTo>
                    <a:pt x="26733" y="14876"/>
                  </a:lnTo>
                  <a:lnTo>
                    <a:pt x="26733" y="14876"/>
                  </a:lnTo>
                  <a:lnTo>
                    <a:pt x="27165" y="16169"/>
                  </a:lnTo>
                  <a:lnTo>
                    <a:pt x="27165" y="16816"/>
                  </a:lnTo>
                  <a:lnTo>
                    <a:pt x="27165" y="17463"/>
                  </a:lnTo>
                  <a:lnTo>
                    <a:pt x="27165" y="17463"/>
                  </a:lnTo>
                  <a:lnTo>
                    <a:pt x="25871" y="17678"/>
                  </a:lnTo>
                  <a:lnTo>
                    <a:pt x="24362" y="17678"/>
                  </a:lnTo>
                  <a:lnTo>
                    <a:pt x="24362" y="17678"/>
                  </a:lnTo>
                  <a:lnTo>
                    <a:pt x="23068" y="19188"/>
                  </a:lnTo>
                  <a:lnTo>
                    <a:pt x="21559" y="20481"/>
                  </a:lnTo>
                  <a:lnTo>
                    <a:pt x="20697" y="21128"/>
                  </a:lnTo>
                  <a:lnTo>
                    <a:pt x="19835" y="21559"/>
                  </a:lnTo>
                  <a:lnTo>
                    <a:pt x="18757" y="21775"/>
                  </a:lnTo>
                  <a:lnTo>
                    <a:pt x="17679" y="21990"/>
                  </a:lnTo>
                  <a:lnTo>
                    <a:pt x="17679" y="21990"/>
                  </a:lnTo>
                  <a:lnTo>
                    <a:pt x="17463" y="22421"/>
                  </a:lnTo>
                  <a:lnTo>
                    <a:pt x="17248" y="22853"/>
                  </a:lnTo>
                  <a:lnTo>
                    <a:pt x="16816" y="22853"/>
                  </a:lnTo>
                  <a:lnTo>
                    <a:pt x="16816" y="22853"/>
                  </a:lnTo>
                  <a:lnTo>
                    <a:pt x="15954" y="22853"/>
                  </a:lnTo>
                  <a:lnTo>
                    <a:pt x="15954" y="22853"/>
                  </a:lnTo>
                  <a:lnTo>
                    <a:pt x="15307" y="22637"/>
                  </a:lnTo>
                  <a:lnTo>
                    <a:pt x="15092" y="22853"/>
                  </a:lnTo>
                  <a:lnTo>
                    <a:pt x="14876" y="23284"/>
                  </a:lnTo>
                  <a:lnTo>
                    <a:pt x="14876" y="23284"/>
                  </a:lnTo>
                  <a:lnTo>
                    <a:pt x="16170" y="23930"/>
                  </a:lnTo>
                  <a:lnTo>
                    <a:pt x="16816" y="24577"/>
                  </a:lnTo>
                  <a:lnTo>
                    <a:pt x="17463" y="25224"/>
                  </a:lnTo>
                  <a:lnTo>
                    <a:pt x="17679" y="26086"/>
                  </a:lnTo>
                  <a:lnTo>
                    <a:pt x="17894" y="26733"/>
                  </a:lnTo>
                  <a:lnTo>
                    <a:pt x="17679" y="27595"/>
                  </a:lnTo>
                  <a:lnTo>
                    <a:pt x="17032" y="28458"/>
                  </a:lnTo>
                  <a:lnTo>
                    <a:pt x="17032" y="28458"/>
                  </a:lnTo>
                  <a:lnTo>
                    <a:pt x="15523" y="28458"/>
                  </a:lnTo>
                  <a:lnTo>
                    <a:pt x="14014" y="28242"/>
                  </a:lnTo>
                  <a:lnTo>
                    <a:pt x="14014" y="28242"/>
                  </a:lnTo>
                  <a:lnTo>
                    <a:pt x="11858" y="28242"/>
                  </a:lnTo>
                  <a:lnTo>
                    <a:pt x="10780" y="28458"/>
                  </a:lnTo>
                  <a:lnTo>
                    <a:pt x="10133" y="28889"/>
                  </a:lnTo>
                  <a:lnTo>
                    <a:pt x="10133" y="28889"/>
                  </a:lnTo>
                  <a:lnTo>
                    <a:pt x="10133" y="29967"/>
                  </a:lnTo>
                  <a:lnTo>
                    <a:pt x="10133" y="30829"/>
                  </a:lnTo>
                  <a:lnTo>
                    <a:pt x="9702" y="32338"/>
                  </a:lnTo>
                  <a:lnTo>
                    <a:pt x="9487" y="33632"/>
                  </a:lnTo>
                  <a:lnTo>
                    <a:pt x="9702" y="34494"/>
                  </a:lnTo>
                  <a:lnTo>
                    <a:pt x="9918" y="35357"/>
                  </a:lnTo>
                  <a:lnTo>
                    <a:pt x="9918" y="35357"/>
                  </a:lnTo>
                  <a:lnTo>
                    <a:pt x="10996" y="35357"/>
                  </a:lnTo>
                  <a:lnTo>
                    <a:pt x="11858" y="35357"/>
                  </a:lnTo>
                  <a:lnTo>
                    <a:pt x="12289" y="36003"/>
                  </a:lnTo>
                  <a:lnTo>
                    <a:pt x="12505" y="36650"/>
                  </a:lnTo>
                  <a:lnTo>
                    <a:pt x="12505" y="36650"/>
                  </a:lnTo>
                  <a:lnTo>
                    <a:pt x="12074" y="37512"/>
                  </a:lnTo>
                  <a:lnTo>
                    <a:pt x="11427" y="38375"/>
                  </a:lnTo>
                  <a:lnTo>
                    <a:pt x="9918" y="39453"/>
                  </a:lnTo>
                  <a:lnTo>
                    <a:pt x="9271" y="40099"/>
                  </a:lnTo>
                  <a:lnTo>
                    <a:pt x="8624" y="40746"/>
                  </a:lnTo>
                  <a:lnTo>
                    <a:pt x="8193" y="41609"/>
                  </a:lnTo>
                  <a:lnTo>
                    <a:pt x="8193" y="42902"/>
                  </a:lnTo>
                  <a:lnTo>
                    <a:pt x="8193" y="42902"/>
                  </a:lnTo>
                  <a:lnTo>
                    <a:pt x="5822" y="44842"/>
                  </a:lnTo>
                  <a:lnTo>
                    <a:pt x="3666" y="46998"/>
                  </a:lnTo>
                  <a:lnTo>
                    <a:pt x="1725" y="49585"/>
                  </a:lnTo>
                  <a:lnTo>
                    <a:pt x="1" y="52172"/>
                  </a:lnTo>
                  <a:lnTo>
                    <a:pt x="1" y="52172"/>
                  </a:lnTo>
                  <a:lnTo>
                    <a:pt x="648" y="53250"/>
                  </a:lnTo>
                  <a:lnTo>
                    <a:pt x="1079" y="54328"/>
                  </a:lnTo>
                  <a:lnTo>
                    <a:pt x="863" y="55622"/>
                  </a:lnTo>
                  <a:lnTo>
                    <a:pt x="648" y="56915"/>
                  </a:lnTo>
                  <a:lnTo>
                    <a:pt x="216" y="59502"/>
                  </a:lnTo>
                  <a:lnTo>
                    <a:pt x="1" y="60796"/>
                  </a:lnTo>
                  <a:lnTo>
                    <a:pt x="1" y="62089"/>
                  </a:lnTo>
                  <a:lnTo>
                    <a:pt x="1" y="62089"/>
                  </a:lnTo>
                  <a:lnTo>
                    <a:pt x="2588" y="64245"/>
                  </a:lnTo>
                  <a:lnTo>
                    <a:pt x="3450" y="65323"/>
                  </a:lnTo>
                  <a:lnTo>
                    <a:pt x="3881" y="66185"/>
                  </a:lnTo>
                  <a:lnTo>
                    <a:pt x="4097" y="67048"/>
                  </a:lnTo>
                  <a:lnTo>
                    <a:pt x="4097" y="67048"/>
                  </a:lnTo>
                  <a:lnTo>
                    <a:pt x="4744" y="67479"/>
                  </a:lnTo>
                  <a:lnTo>
                    <a:pt x="5606" y="67910"/>
                  </a:lnTo>
                  <a:lnTo>
                    <a:pt x="6900" y="69204"/>
                  </a:lnTo>
                  <a:lnTo>
                    <a:pt x="8193" y="70282"/>
                  </a:lnTo>
                  <a:lnTo>
                    <a:pt x="9055" y="70497"/>
                  </a:lnTo>
                  <a:lnTo>
                    <a:pt x="9918" y="70713"/>
                  </a:lnTo>
                  <a:lnTo>
                    <a:pt x="9918" y="70713"/>
                  </a:lnTo>
                  <a:lnTo>
                    <a:pt x="10996" y="70713"/>
                  </a:lnTo>
                  <a:lnTo>
                    <a:pt x="12074" y="70282"/>
                  </a:lnTo>
                  <a:lnTo>
                    <a:pt x="12074" y="70282"/>
                  </a:lnTo>
                  <a:lnTo>
                    <a:pt x="12936" y="70066"/>
                  </a:lnTo>
                  <a:lnTo>
                    <a:pt x="14014" y="69850"/>
                  </a:lnTo>
                  <a:lnTo>
                    <a:pt x="15092" y="69850"/>
                  </a:lnTo>
                  <a:lnTo>
                    <a:pt x="16170" y="70282"/>
                  </a:lnTo>
                  <a:lnTo>
                    <a:pt x="16170" y="70282"/>
                  </a:lnTo>
                  <a:lnTo>
                    <a:pt x="17463" y="69635"/>
                  </a:lnTo>
                  <a:lnTo>
                    <a:pt x="18972" y="68988"/>
                  </a:lnTo>
                  <a:lnTo>
                    <a:pt x="20697" y="68557"/>
                  </a:lnTo>
                  <a:lnTo>
                    <a:pt x="22853" y="68772"/>
                  </a:lnTo>
                  <a:lnTo>
                    <a:pt x="22853" y="68772"/>
                  </a:lnTo>
                  <a:lnTo>
                    <a:pt x="23284" y="69204"/>
                  </a:lnTo>
                  <a:lnTo>
                    <a:pt x="23500" y="69850"/>
                  </a:lnTo>
                  <a:lnTo>
                    <a:pt x="23931" y="70497"/>
                  </a:lnTo>
                  <a:lnTo>
                    <a:pt x="24362" y="70713"/>
                  </a:lnTo>
                  <a:lnTo>
                    <a:pt x="24362" y="70713"/>
                  </a:lnTo>
                  <a:lnTo>
                    <a:pt x="25224" y="70713"/>
                  </a:lnTo>
                  <a:lnTo>
                    <a:pt x="25871" y="70713"/>
                  </a:lnTo>
                  <a:lnTo>
                    <a:pt x="25871" y="70713"/>
                  </a:lnTo>
                  <a:lnTo>
                    <a:pt x="26949" y="70497"/>
                  </a:lnTo>
                  <a:lnTo>
                    <a:pt x="26949" y="70497"/>
                  </a:lnTo>
                  <a:lnTo>
                    <a:pt x="27811" y="71144"/>
                  </a:lnTo>
                  <a:lnTo>
                    <a:pt x="28243" y="71791"/>
                  </a:lnTo>
                  <a:lnTo>
                    <a:pt x="28243" y="72653"/>
                  </a:lnTo>
                  <a:lnTo>
                    <a:pt x="28243" y="73515"/>
                  </a:lnTo>
                  <a:lnTo>
                    <a:pt x="27596" y="75240"/>
                  </a:lnTo>
                  <a:lnTo>
                    <a:pt x="27380" y="76102"/>
                  </a:lnTo>
                  <a:lnTo>
                    <a:pt x="27380" y="76965"/>
                  </a:lnTo>
                  <a:lnTo>
                    <a:pt x="27380" y="76965"/>
                  </a:lnTo>
                  <a:lnTo>
                    <a:pt x="27811" y="77827"/>
                  </a:lnTo>
                  <a:lnTo>
                    <a:pt x="28458" y="78474"/>
                  </a:lnTo>
                  <a:lnTo>
                    <a:pt x="29320" y="79121"/>
                  </a:lnTo>
                  <a:lnTo>
                    <a:pt x="29967" y="79983"/>
                  </a:lnTo>
                  <a:lnTo>
                    <a:pt x="29967" y="79983"/>
                  </a:lnTo>
                  <a:lnTo>
                    <a:pt x="31045" y="81923"/>
                  </a:lnTo>
                  <a:lnTo>
                    <a:pt x="31692" y="83864"/>
                  </a:lnTo>
                  <a:lnTo>
                    <a:pt x="32554" y="87960"/>
                  </a:lnTo>
                  <a:lnTo>
                    <a:pt x="32554" y="87960"/>
                  </a:lnTo>
                  <a:lnTo>
                    <a:pt x="31692" y="89469"/>
                  </a:lnTo>
                  <a:lnTo>
                    <a:pt x="30830" y="91193"/>
                  </a:lnTo>
                  <a:lnTo>
                    <a:pt x="30398" y="92056"/>
                  </a:lnTo>
                  <a:lnTo>
                    <a:pt x="30183" y="92918"/>
                  </a:lnTo>
                  <a:lnTo>
                    <a:pt x="30183" y="93780"/>
                  </a:lnTo>
                  <a:lnTo>
                    <a:pt x="30183" y="94858"/>
                  </a:lnTo>
                  <a:lnTo>
                    <a:pt x="30183" y="94858"/>
                  </a:lnTo>
                  <a:lnTo>
                    <a:pt x="30614" y="95936"/>
                  </a:lnTo>
                  <a:lnTo>
                    <a:pt x="31476" y="97230"/>
                  </a:lnTo>
                  <a:lnTo>
                    <a:pt x="32339" y="98523"/>
                  </a:lnTo>
                  <a:lnTo>
                    <a:pt x="32985" y="100032"/>
                  </a:lnTo>
                  <a:lnTo>
                    <a:pt x="32985" y="100032"/>
                  </a:lnTo>
                  <a:lnTo>
                    <a:pt x="33201" y="101326"/>
                  </a:lnTo>
                  <a:lnTo>
                    <a:pt x="33417" y="102620"/>
                  </a:lnTo>
                  <a:lnTo>
                    <a:pt x="33632" y="103913"/>
                  </a:lnTo>
                  <a:lnTo>
                    <a:pt x="33848" y="105207"/>
                  </a:lnTo>
                  <a:lnTo>
                    <a:pt x="33848" y="105207"/>
                  </a:lnTo>
                  <a:lnTo>
                    <a:pt x="34710" y="106500"/>
                  </a:lnTo>
                  <a:lnTo>
                    <a:pt x="35572" y="107794"/>
                  </a:lnTo>
                  <a:lnTo>
                    <a:pt x="36435" y="109087"/>
                  </a:lnTo>
                  <a:lnTo>
                    <a:pt x="36650" y="109734"/>
                  </a:lnTo>
                  <a:lnTo>
                    <a:pt x="36866" y="110381"/>
                  </a:lnTo>
                  <a:lnTo>
                    <a:pt x="36866" y="110381"/>
                  </a:lnTo>
                  <a:lnTo>
                    <a:pt x="36650" y="111243"/>
                  </a:lnTo>
                  <a:lnTo>
                    <a:pt x="36866" y="112105"/>
                  </a:lnTo>
                  <a:lnTo>
                    <a:pt x="37297" y="112752"/>
                  </a:lnTo>
                  <a:lnTo>
                    <a:pt x="37944" y="113183"/>
                  </a:lnTo>
                  <a:lnTo>
                    <a:pt x="37944" y="113183"/>
                  </a:lnTo>
                  <a:lnTo>
                    <a:pt x="40746" y="112968"/>
                  </a:lnTo>
                  <a:lnTo>
                    <a:pt x="43118" y="112321"/>
                  </a:lnTo>
                  <a:lnTo>
                    <a:pt x="45489" y="111674"/>
                  </a:lnTo>
                  <a:lnTo>
                    <a:pt x="47430" y="110596"/>
                  </a:lnTo>
                  <a:lnTo>
                    <a:pt x="49154" y="109303"/>
                  </a:lnTo>
                  <a:lnTo>
                    <a:pt x="50663" y="107578"/>
                  </a:lnTo>
                  <a:lnTo>
                    <a:pt x="51526" y="105638"/>
                  </a:lnTo>
                  <a:lnTo>
                    <a:pt x="52173" y="103266"/>
                  </a:lnTo>
                  <a:lnTo>
                    <a:pt x="52173" y="103266"/>
                  </a:lnTo>
                  <a:lnTo>
                    <a:pt x="53250" y="103051"/>
                  </a:lnTo>
                  <a:lnTo>
                    <a:pt x="53897" y="102620"/>
                  </a:lnTo>
                  <a:lnTo>
                    <a:pt x="54544" y="101973"/>
                  </a:lnTo>
                  <a:lnTo>
                    <a:pt x="54975" y="101110"/>
                  </a:lnTo>
                  <a:lnTo>
                    <a:pt x="55191" y="100248"/>
                  </a:lnTo>
                  <a:lnTo>
                    <a:pt x="55191" y="99386"/>
                  </a:lnTo>
                  <a:lnTo>
                    <a:pt x="54975" y="98308"/>
                  </a:lnTo>
                  <a:lnTo>
                    <a:pt x="54544" y="97445"/>
                  </a:lnTo>
                  <a:lnTo>
                    <a:pt x="54544" y="97445"/>
                  </a:lnTo>
                  <a:lnTo>
                    <a:pt x="55191" y="96583"/>
                  </a:lnTo>
                  <a:lnTo>
                    <a:pt x="56053" y="95936"/>
                  </a:lnTo>
                  <a:lnTo>
                    <a:pt x="57778" y="94643"/>
                  </a:lnTo>
                  <a:lnTo>
                    <a:pt x="59502" y="93565"/>
                  </a:lnTo>
                  <a:lnTo>
                    <a:pt x="60365" y="92918"/>
                  </a:lnTo>
                  <a:lnTo>
                    <a:pt x="61012" y="92056"/>
                  </a:lnTo>
                  <a:lnTo>
                    <a:pt x="61012" y="92056"/>
                  </a:lnTo>
                  <a:lnTo>
                    <a:pt x="61012" y="90331"/>
                  </a:lnTo>
                  <a:lnTo>
                    <a:pt x="61012" y="89038"/>
                  </a:lnTo>
                  <a:lnTo>
                    <a:pt x="60580" y="86451"/>
                  </a:lnTo>
                  <a:lnTo>
                    <a:pt x="59934" y="84079"/>
                  </a:lnTo>
                  <a:lnTo>
                    <a:pt x="59502" y="82786"/>
                  </a:lnTo>
                  <a:lnTo>
                    <a:pt x="59287" y="81492"/>
                  </a:lnTo>
                  <a:lnTo>
                    <a:pt x="59287" y="81492"/>
                  </a:lnTo>
                  <a:lnTo>
                    <a:pt x="59934" y="79983"/>
                  </a:lnTo>
                  <a:lnTo>
                    <a:pt x="60796" y="78905"/>
                  </a:lnTo>
                  <a:lnTo>
                    <a:pt x="62521" y="76749"/>
                  </a:lnTo>
                  <a:lnTo>
                    <a:pt x="64677" y="74809"/>
                  </a:lnTo>
                  <a:lnTo>
                    <a:pt x="66617" y="72869"/>
                  </a:lnTo>
                  <a:lnTo>
                    <a:pt x="68773" y="70713"/>
                  </a:lnTo>
                  <a:lnTo>
                    <a:pt x="69635" y="69635"/>
                  </a:lnTo>
                  <a:lnTo>
                    <a:pt x="70282" y="68557"/>
                  </a:lnTo>
                  <a:lnTo>
                    <a:pt x="70929" y="67263"/>
                  </a:lnTo>
                  <a:lnTo>
                    <a:pt x="71575" y="65970"/>
                  </a:lnTo>
                  <a:lnTo>
                    <a:pt x="71791" y="64245"/>
                  </a:lnTo>
                  <a:lnTo>
                    <a:pt x="71791" y="62736"/>
                  </a:lnTo>
                  <a:lnTo>
                    <a:pt x="71791" y="62736"/>
                  </a:lnTo>
                  <a:lnTo>
                    <a:pt x="69419" y="63167"/>
                  </a:lnTo>
                  <a:lnTo>
                    <a:pt x="66617" y="63814"/>
                  </a:lnTo>
                  <a:lnTo>
                    <a:pt x="65539" y="63814"/>
                  </a:lnTo>
                  <a:lnTo>
                    <a:pt x="64461" y="63598"/>
                  </a:lnTo>
                  <a:lnTo>
                    <a:pt x="64245" y="63383"/>
                  </a:lnTo>
                  <a:lnTo>
                    <a:pt x="64030" y="62952"/>
                  </a:lnTo>
                  <a:lnTo>
                    <a:pt x="63814" y="62305"/>
                  </a:lnTo>
                  <a:lnTo>
                    <a:pt x="63814" y="61658"/>
                  </a:lnTo>
                  <a:lnTo>
                    <a:pt x="63814" y="61658"/>
                  </a:lnTo>
                  <a:lnTo>
                    <a:pt x="66617" y="61227"/>
                  </a:lnTo>
                  <a:lnTo>
                    <a:pt x="69419" y="60149"/>
                  </a:lnTo>
                  <a:lnTo>
                    <a:pt x="72006" y="58855"/>
                  </a:lnTo>
                  <a:lnTo>
                    <a:pt x="73084" y="58209"/>
                  </a:lnTo>
                  <a:lnTo>
                    <a:pt x="74162" y="57346"/>
                  </a:lnTo>
                  <a:lnTo>
                    <a:pt x="74162" y="57346"/>
                  </a:lnTo>
                  <a:lnTo>
                    <a:pt x="75456" y="56915"/>
                  </a:lnTo>
                  <a:lnTo>
                    <a:pt x="76534" y="56484"/>
                  </a:lnTo>
                  <a:lnTo>
                    <a:pt x="77396" y="55837"/>
                  </a:lnTo>
                  <a:lnTo>
                    <a:pt x="78043" y="54975"/>
                  </a:lnTo>
                  <a:lnTo>
                    <a:pt x="79336" y="53250"/>
                  </a:lnTo>
                  <a:lnTo>
                    <a:pt x="80414" y="51310"/>
                  </a:lnTo>
                  <a:lnTo>
                    <a:pt x="80414" y="51310"/>
                  </a:lnTo>
                  <a:lnTo>
                    <a:pt x="79983" y="50663"/>
                  </a:lnTo>
                  <a:lnTo>
                    <a:pt x="79336" y="50232"/>
                  </a:lnTo>
                  <a:lnTo>
                    <a:pt x="78043" y="49370"/>
                  </a:lnTo>
                  <a:lnTo>
                    <a:pt x="76965" y="48723"/>
                  </a:lnTo>
                  <a:lnTo>
                    <a:pt x="76318" y="48076"/>
                  </a:lnTo>
                  <a:lnTo>
                    <a:pt x="76103" y="47429"/>
                  </a:lnTo>
                  <a:lnTo>
                    <a:pt x="76103" y="47429"/>
                  </a:lnTo>
                  <a:lnTo>
                    <a:pt x="75456" y="48076"/>
                  </a:lnTo>
                  <a:lnTo>
                    <a:pt x="74593" y="48723"/>
                  </a:lnTo>
                  <a:lnTo>
                    <a:pt x="73300" y="49154"/>
                  </a:lnTo>
                  <a:lnTo>
                    <a:pt x="71791" y="49154"/>
                  </a:lnTo>
                  <a:lnTo>
                    <a:pt x="71791" y="49154"/>
                  </a:lnTo>
                  <a:lnTo>
                    <a:pt x="71575" y="48292"/>
                  </a:lnTo>
                  <a:lnTo>
                    <a:pt x="71144" y="47429"/>
                  </a:lnTo>
                  <a:lnTo>
                    <a:pt x="70497" y="46783"/>
                  </a:lnTo>
                  <a:lnTo>
                    <a:pt x="69635" y="46351"/>
                  </a:lnTo>
                  <a:lnTo>
                    <a:pt x="68988" y="45705"/>
                  </a:lnTo>
                  <a:lnTo>
                    <a:pt x="68341" y="45058"/>
                  </a:lnTo>
                  <a:lnTo>
                    <a:pt x="67910" y="44196"/>
                  </a:lnTo>
                  <a:lnTo>
                    <a:pt x="67695" y="43118"/>
                  </a:lnTo>
                  <a:lnTo>
                    <a:pt x="67695" y="43118"/>
                  </a:lnTo>
                  <a:lnTo>
                    <a:pt x="68341" y="42902"/>
                  </a:lnTo>
                  <a:lnTo>
                    <a:pt x="68988" y="42687"/>
                  </a:lnTo>
                  <a:lnTo>
                    <a:pt x="68988" y="42687"/>
                  </a:lnTo>
                  <a:lnTo>
                    <a:pt x="70497" y="44196"/>
                  </a:lnTo>
                  <a:lnTo>
                    <a:pt x="72006" y="45705"/>
                  </a:lnTo>
                  <a:lnTo>
                    <a:pt x="73084" y="46351"/>
                  </a:lnTo>
                  <a:lnTo>
                    <a:pt x="74162" y="46567"/>
                  </a:lnTo>
                  <a:lnTo>
                    <a:pt x="75456" y="46567"/>
                  </a:lnTo>
                  <a:lnTo>
                    <a:pt x="76749" y="46136"/>
                  </a:lnTo>
                  <a:lnTo>
                    <a:pt x="76749" y="46136"/>
                  </a:lnTo>
                  <a:lnTo>
                    <a:pt x="77180" y="46998"/>
                  </a:lnTo>
                  <a:lnTo>
                    <a:pt x="77827" y="47429"/>
                  </a:lnTo>
                  <a:lnTo>
                    <a:pt x="78690" y="47861"/>
                  </a:lnTo>
                  <a:lnTo>
                    <a:pt x="79552" y="48076"/>
                  </a:lnTo>
                  <a:lnTo>
                    <a:pt x="81708" y="48292"/>
                  </a:lnTo>
                  <a:lnTo>
                    <a:pt x="83864" y="48076"/>
                  </a:lnTo>
                  <a:lnTo>
                    <a:pt x="83864" y="48076"/>
                  </a:lnTo>
                  <a:lnTo>
                    <a:pt x="86882" y="48076"/>
                  </a:lnTo>
                  <a:lnTo>
                    <a:pt x="86882" y="48076"/>
                  </a:lnTo>
                  <a:lnTo>
                    <a:pt x="87744" y="48939"/>
                  </a:lnTo>
                  <a:lnTo>
                    <a:pt x="88391" y="49585"/>
                  </a:lnTo>
                  <a:lnTo>
                    <a:pt x="89469" y="50232"/>
                  </a:lnTo>
                  <a:lnTo>
                    <a:pt x="90331" y="50879"/>
                  </a:lnTo>
                  <a:lnTo>
                    <a:pt x="90331" y="50879"/>
                  </a:lnTo>
                  <a:lnTo>
                    <a:pt x="90331" y="51310"/>
                  </a:lnTo>
                  <a:lnTo>
                    <a:pt x="90331" y="51526"/>
                  </a:lnTo>
                  <a:lnTo>
                    <a:pt x="90762" y="52172"/>
                  </a:lnTo>
                  <a:lnTo>
                    <a:pt x="92056" y="53250"/>
                  </a:lnTo>
                  <a:lnTo>
                    <a:pt x="92056" y="53250"/>
                  </a:lnTo>
                  <a:lnTo>
                    <a:pt x="92487" y="53035"/>
                  </a:lnTo>
                  <a:lnTo>
                    <a:pt x="92918" y="52819"/>
                  </a:lnTo>
                  <a:lnTo>
                    <a:pt x="92918" y="52819"/>
                  </a:lnTo>
                  <a:lnTo>
                    <a:pt x="93349" y="52603"/>
                  </a:lnTo>
                  <a:lnTo>
                    <a:pt x="93996" y="52388"/>
                  </a:lnTo>
                  <a:lnTo>
                    <a:pt x="93996" y="52388"/>
                  </a:lnTo>
                  <a:lnTo>
                    <a:pt x="94212" y="54759"/>
                  </a:lnTo>
                  <a:lnTo>
                    <a:pt x="94859" y="56700"/>
                  </a:lnTo>
                  <a:lnTo>
                    <a:pt x="96368" y="60149"/>
                  </a:lnTo>
                  <a:lnTo>
                    <a:pt x="96368" y="60149"/>
                  </a:lnTo>
                  <a:lnTo>
                    <a:pt x="96368" y="60149"/>
                  </a:lnTo>
                  <a:lnTo>
                    <a:pt x="96368" y="55837"/>
                  </a:lnTo>
                  <a:lnTo>
                    <a:pt x="95936" y="51526"/>
                  </a:lnTo>
                  <a:lnTo>
                    <a:pt x="95505" y="47214"/>
                  </a:lnTo>
                  <a:lnTo>
                    <a:pt x="94643" y="43118"/>
                  </a:lnTo>
                  <a:lnTo>
                    <a:pt x="93781" y="39022"/>
                  </a:lnTo>
                  <a:lnTo>
                    <a:pt x="92703" y="34925"/>
                  </a:lnTo>
                  <a:lnTo>
                    <a:pt x="91409" y="31045"/>
                  </a:lnTo>
                  <a:lnTo>
                    <a:pt x="89900" y="27164"/>
                  </a:lnTo>
                  <a:lnTo>
                    <a:pt x="88175" y="23499"/>
                  </a:lnTo>
                  <a:lnTo>
                    <a:pt x="86451" y="19834"/>
                  </a:lnTo>
                  <a:lnTo>
                    <a:pt x="84295" y="16169"/>
                  </a:lnTo>
                  <a:lnTo>
                    <a:pt x="82139" y="12720"/>
                  </a:lnTo>
                  <a:lnTo>
                    <a:pt x="79983" y="9486"/>
                  </a:lnTo>
                  <a:lnTo>
                    <a:pt x="77396" y="6252"/>
                  </a:lnTo>
                  <a:lnTo>
                    <a:pt x="74809" y="3019"/>
                  </a:lnTo>
                  <a:lnTo>
                    <a:pt x="72006" y="0"/>
                  </a:lnTo>
                  <a:lnTo>
                    <a:pt x="72006" y="0"/>
                  </a:lnTo>
                  <a:lnTo>
                    <a:pt x="71791" y="863"/>
                  </a:lnTo>
                  <a:lnTo>
                    <a:pt x="72006" y="1725"/>
                  </a:lnTo>
                  <a:lnTo>
                    <a:pt x="72222" y="1941"/>
                  </a:lnTo>
                  <a:lnTo>
                    <a:pt x="72438" y="2372"/>
                  </a:lnTo>
                  <a:lnTo>
                    <a:pt x="73731" y="2803"/>
                  </a:lnTo>
                  <a:close/>
                  <a:moveTo>
                    <a:pt x="48076" y="25440"/>
                  </a:moveTo>
                  <a:lnTo>
                    <a:pt x="48076" y="25440"/>
                  </a:lnTo>
                  <a:lnTo>
                    <a:pt x="48723" y="25224"/>
                  </a:lnTo>
                  <a:lnTo>
                    <a:pt x="49154" y="25440"/>
                  </a:lnTo>
                  <a:lnTo>
                    <a:pt x="50017" y="25871"/>
                  </a:lnTo>
                  <a:lnTo>
                    <a:pt x="50663" y="26518"/>
                  </a:lnTo>
                  <a:lnTo>
                    <a:pt x="51310" y="27164"/>
                  </a:lnTo>
                  <a:lnTo>
                    <a:pt x="51310" y="27164"/>
                  </a:lnTo>
                  <a:lnTo>
                    <a:pt x="51957" y="27164"/>
                  </a:lnTo>
                  <a:lnTo>
                    <a:pt x="52388" y="27164"/>
                  </a:lnTo>
                  <a:lnTo>
                    <a:pt x="53035" y="26733"/>
                  </a:lnTo>
                  <a:lnTo>
                    <a:pt x="53035" y="26733"/>
                  </a:lnTo>
                  <a:lnTo>
                    <a:pt x="53035" y="26302"/>
                  </a:lnTo>
                  <a:lnTo>
                    <a:pt x="52819" y="26086"/>
                  </a:lnTo>
                  <a:lnTo>
                    <a:pt x="52604" y="26086"/>
                  </a:lnTo>
                  <a:lnTo>
                    <a:pt x="52388" y="25655"/>
                  </a:lnTo>
                  <a:lnTo>
                    <a:pt x="52388" y="25655"/>
                  </a:lnTo>
                  <a:lnTo>
                    <a:pt x="52819" y="25224"/>
                  </a:lnTo>
                  <a:lnTo>
                    <a:pt x="53466" y="25008"/>
                  </a:lnTo>
                  <a:lnTo>
                    <a:pt x="54113" y="24793"/>
                  </a:lnTo>
                  <a:lnTo>
                    <a:pt x="54975" y="24793"/>
                  </a:lnTo>
                  <a:lnTo>
                    <a:pt x="54975" y="24793"/>
                  </a:lnTo>
                  <a:lnTo>
                    <a:pt x="54975" y="25440"/>
                  </a:lnTo>
                  <a:lnTo>
                    <a:pt x="54760" y="25871"/>
                  </a:lnTo>
                  <a:lnTo>
                    <a:pt x="54544" y="26086"/>
                  </a:lnTo>
                  <a:lnTo>
                    <a:pt x="54328" y="26518"/>
                  </a:lnTo>
                  <a:lnTo>
                    <a:pt x="54328" y="26518"/>
                  </a:lnTo>
                  <a:lnTo>
                    <a:pt x="54760" y="27164"/>
                  </a:lnTo>
                  <a:lnTo>
                    <a:pt x="55622" y="27595"/>
                  </a:lnTo>
                  <a:lnTo>
                    <a:pt x="57131" y="28242"/>
                  </a:lnTo>
                  <a:lnTo>
                    <a:pt x="57778" y="28673"/>
                  </a:lnTo>
                  <a:lnTo>
                    <a:pt x="58425" y="29105"/>
                  </a:lnTo>
                  <a:lnTo>
                    <a:pt x="59071" y="29751"/>
                  </a:lnTo>
                  <a:lnTo>
                    <a:pt x="59071" y="30614"/>
                  </a:lnTo>
                  <a:lnTo>
                    <a:pt x="59071" y="30614"/>
                  </a:lnTo>
                  <a:lnTo>
                    <a:pt x="57778" y="31045"/>
                  </a:lnTo>
                  <a:lnTo>
                    <a:pt x="56700" y="31045"/>
                  </a:lnTo>
                  <a:lnTo>
                    <a:pt x="55406" y="30829"/>
                  </a:lnTo>
                  <a:lnTo>
                    <a:pt x="54328" y="30614"/>
                  </a:lnTo>
                  <a:lnTo>
                    <a:pt x="54328" y="30614"/>
                  </a:lnTo>
                  <a:lnTo>
                    <a:pt x="52819" y="30182"/>
                  </a:lnTo>
                  <a:lnTo>
                    <a:pt x="51526" y="29967"/>
                  </a:lnTo>
                  <a:lnTo>
                    <a:pt x="50232" y="30182"/>
                  </a:lnTo>
                  <a:lnTo>
                    <a:pt x="49586" y="30398"/>
                  </a:lnTo>
                  <a:lnTo>
                    <a:pt x="48939" y="30829"/>
                  </a:lnTo>
                  <a:lnTo>
                    <a:pt x="48939" y="30829"/>
                  </a:lnTo>
                  <a:lnTo>
                    <a:pt x="48508" y="31045"/>
                  </a:lnTo>
                  <a:lnTo>
                    <a:pt x="48292" y="30829"/>
                  </a:lnTo>
                  <a:lnTo>
                    <a:pt x="48292" y="30829"/>
                  </a:lnTo>
                  <a:lnTo>
                    <a:pt x="48076" y="30614"/>
                  </a:lnTo>
                  <a:lnTo>
                    <a:pt x="47861" y="30614"/>
                  </a:lnTo>
                  <a:lnTo>
                    <a:pt x="47861" y="30614"/>
                  </a:lnTo>
                  <a:lnTo>
                    <a:pt x="47214" y="30829"/>
                  </a:lnTo>
                  <a:lnTo>
                    <a:pt x="46998" y="31260"/>
                  </a:lnTo>
                  <a:lnTo>
                    <a:pt x="46998" y="31260"/>
                  </a:lnTo>
                  <a:lnTo>
                    <a:pt x="46567" y="31476"/>
                  </a:lnTo>
                  <a:lnTo>
                    <a:pt x="46352" y="31692"/>
                  </a:lnTo>
                  <a:lnTo>
                    <a:pt x="45921" y="31692"/>
                  </a:lnTo>
                  <a:lnTo>
                    <a:pt x="45921" y="31692"/>
                  </a:lnTo>
                  <a:lnTo>
                    <a:pt x="46136" y="30182"/>
                  </a:lnTo>
                  <a:lnTo>
                    <a:pt x="46352" y="28458"/>
                  </a:lnTo>
                  <a:lnTo>
                    <a:pt x="46998" y="26733"/>
                  </a:lnTo>
                  <a:lnTo>
                    <a:pt x="47430" y="26086"/>
                  </a:lnTo>
                  <a:lnTo>
                    <a:pt x="48076" y="25440"/>
                  </a:lnTo>
                  <a:close/>
                  <a:moveTo>
                    <a:pt x="34710" y="14445"/>
                  </a:moveTo>
                  <a:lnTo>
                    <a:pt x="34710" y="14445"/>
                  </a:lnTo>
                  <a:lnTo>
                    <a:pt x="34710" y="14014"/>
                  </a:lnTo>
                  <a:lnTo>
                    <a:pt x="34494" y="13798"/>
                  </a:lnTo>
                  <a:lnTo>
                    <a:pt x="34279" y="13582"/>
                  </a:lnTo>
                  <a:lnTo>
                    <a:pt x="34279" y="13151"/>
                  </a:lnTo>
                  <a:lnTo>
                    <a:pt x="34279" y="13151"/>
                  </a:lnTo>
                  <a:lnTo>
                    <a:pt x="34926" y="12720"/>
                  </a:lnTo>
                  <a:lnTo>
                    <a:pt x="35357" y="12289"/>
                  </a:lnTo>
                  <a:lnTo>
                    <a:pt x="35788" y="12073"/>
                  </a:lnTo>
                  <a:lnTo>
                    <a:pt x="36219" y="11426"/>
                  </a:lnTo>
                  <a:lnTo>
                    <a:pt x="36219" y="11426"/>
                  </a:lnTo>
                  <a:lnTo>
                    <a:pt x="36004" y="10995"/>
                  </a:lnTo>
                  <a:lnTo>
                    <a:pt x="35572" y="10780"/>
                  </a:lnTo>
                  <a:lnTo>
                    <a:pt x="35141" y="10564"/>
                  </a:lnTo>
                  <a:lnTo>
                    <a:pt x="34926" y="10133"/>
                  </a:lnTo>
                  <a:lnTo>
                    <a:pt x="34926" y="10133"/>
                  </a:lnTo>
                  <a:lnTo>
                    <a:pt x="34926" y="9271"/>
                  </a:lnTo>
                  <a:lnTo>
                    <a:pt x="35357" y="8624"/>
                  </a:lnTo>
                  <a:lnTo>
                    <a:pt x="35788" y="8193"/>
                  </a:lnTo>
                  <a:lnTo>
                    <a:pt x="36435" y="7762"/>
                  </a:lnTo>
                  <a:lnTo>
                    <a:pt x="37728" y="7115"/>
                  </a:lnTo>
                  <a:lnTo>
                    <a:pt x="38159" y="6684"/>
                  </a:lnTo>
                  <a:lnTo>
                    <a:pt x="38375" y="5821"/>
                  </a:lnTo>
                  <a:lnTo>
                    <a:pt x="38375" y="5821"/>
                  </a:lnTo>
                  <a:lnTo>
                    <a:pt x="39453" y="5606"/>
                  </a:lnTo>
                  <a:lnTo>
                    <a:pt x="40100" y="5821"/>
                  </a:lnTo>
                  <a:lnTo>
                    <a:pt x="40315" y="6037"/>
                  </a:lnTo>
                  <a:lnTo>
                    <a:pt x="40315" y="6037"/>
                  </a:lnTo>
                  <a:lnTo>
                    <a:pt x="40315" y="6684"/>
                  </a:lnTo>
                  <a:lnTo>
                    <a:pt x="39884" y="6899"/>
                  </a:lnTo>
                  <a:lnTo>
                    <a:pt x="39237" y="7330"/>
                  </a:lnTo>
                  <a:lnTo>
                    <a:pt x="38375" y="7762"/>
                  </a:lnTo>
                  <a:lnTo>
                    <a:pt x="38159" y="7977"/>
                  </a:lnTo>
                  <a:lnTo>
                    <a:pt x="37944" y="8408"/>
                  </a:lnTo>
                  <a:lnTo>
                    <a:pt x="37944" y="8408"/>
                  </a:lnTo>
                  <a:lnTo>
                    <a:pt x="37728" y="9486"/>
                  </a:lnTo>
                  <a:lnTo>
                    <a:pt x="37944" y="10133"/>
                  </a:lnTo>
                  <a:lnTo>
                    <a:pt x="38375" y="10780"/>
                  </a:lnTo>
                  <a:lnTo>
                    <a:pt x="38806" y="10995"/>
                  </a:lnTo>
                  <a:lnTo>
                    <a:pt x="39237" y="11211"/>
                  </a:lnTo>
                  <a:lnTo>
                    <a:pt x="39884" y="11211"/>
                  </a:lnTo>
                  <a:lnTo>
                    <a:pt x="41393" y="11211"/>
                  </a:lnTo>
                  <a:lnTo>
                    <a:pt x="41393" y="11211"/>
                  </a:lnTo>
                  <a:lnTo>
                    <a:pt x="42902" y="10995"/>
                  </a:lnTo>
                  <a:lnTo>
                    <a:pt x="43765" y="11211"/>
                  </a:lnTo>
                  <a:lnTo>
                    <a:pt x="44411" y="11426"/>
                  </a:lnTo>
                  <a:lnTo>
                    <a:pt x="44411" y="11426"/>
                  </a:lnTo>
                  <a:lnTo>
                    <a:pt x="42902" y="11642"/>
                  </a:lnTo>
                  <a:lnTo>
                    <a:pt x="41178" y="11642"/>
                  </a:lnTo>
                  <a:lnTo>
                    <a:pt x="39884" y="12073"/>
                  </a:lnTo>
                  <a:lnTo>
                    <a:pt x="39453" y="12289"/>
                  </a:lnTo>
                  <a:lnTo>
                    <a:pt x="39022" y="12936"/>
                  </a:lnTo>
                  <a:lnTo>
                    <a:pt x="39022" y="12936"/>
                  </a:lnTo>
                  <a:lnTo>
                    <a:pt x="39237" y="12936"/>
                  </a:lnTo>
                  <a:lnTo>
                    <a:pt x="39884" y="12936"/>
                  </a:lnTo>
                  <a:lnTo>
                    <a:pt x="39884" y="12936"/>
                  </a:lnTo>
                  <a:lnTo>
                    <a:pt x="40315" y="12936"/>
                  </a:lnTo>
                  <a:lnTo>
                    <a:pt x="40746" y="12936"/>
                  </a:lnTo>
                  <a:lnTo>
                    <a:pt x="40962" y="13151"/>
                  </a:lnTo>
                  <a:lnTo>
                    <a:pt x="40962" y="13798"/>
                  </a:lnTo>
                  <a:lnTo>
                    <a:pt x="40962" y="13798"/>
                  </a:lnTo>
                  <a:lnTo>
                    <a:pt x="40531" y="14014"/>
                  </a:lnTo>
                  <a:lnTo>
                    <a:pt x="40315" y="14014"/>
                  </a:lnTo>
                  <a:lnTo>
                    <a:pt x="39884" y="13798"/>
                  </a:lnTo>
                  <a:lnTo>
                    <a:pt x="39884" y="13798"/>
                  </a:lnTo>
                  <a:lnTo>
                    <a:pt x="39453" y="13582"/>
                  </a:lnTo>
                  <a:lnTo>
                    <a:pt x="39022" y="13582"/>
                  </a:lnTo>
                  <a:lnTo>
                    <a:pt x="39022" y="13582"/>
                  </a:lnTo>
                  <a:lnTo>
                    <a:pt x="38591" y="14014"/>
                  </a:lnTo>
                  <a:lnTo>
                    <a:pt x="38159" y="14445"/>
                  </a:lnTo>
                  <a:lnTo>
                    <a:pt x="38159" y="15307"/>
                  </a:lnTo>
                  <a:lnTo>
                    <a:pt x="38159" y="16169"/>
                  </a:lnTo>
                  <a:lnTo>
                    <a:pt x="38159" y="16169"/>
                  </a:lnTo>
                  <a:lnTo>
                    <a:pt x="37513" y="16385"/>
                  </a:lnTo>
                  <a:lnTo>
                    <a:pt x="36866" y="16601"/>
                  </a:lnTo>
                  <a:lnTo>
                    <a:pt x="35788" y="16601"/>
                  </a:lnTo>
                  <a:lnTo>
                    <a:pt x="35788" y="16601"/>
                  </a:lnTo>
                  <a:lnTo>
                    <a:pt x="34279" y="16601"/>
                  </a:lnTo>
                  <a:lnTo>
                    <a:pt x="33632" y="16816"/>
                  </a:lnTo>
                  <a:lnTo>
                    <a:pt x="32985" y="17247"/>
                  </a:lnTo>
                  <a:lnTo>
                    <a:pt x="32985" y="17247"/>
                  </a:lnTo>
                  <a:lnTo>
                    <a:pt x="32554" y="17032"/>
                  </a:lnTo>
                  <a:lnTo>
                    <a:pt x="32123" y="16816"/>
                  </a:lnTo>
                  <a:lnTo>
                    <a:pt x="31045" y="17032"/>
                  </a:lnTo>
                  <a:lnTo>
                    <a:pt x="31045" y="17032"/>
                  </a:lnTo>
                  <a:lnTo>
                    <a:pt x="29752" y="17032"/>
                  </a:lnTo>
                  <a:lnTo>
                    <a:pt x="29320" y="16816"/>
                  </a:lnTo>
                  <a:lnTo>
                    <a:pt x="29105" y="16385"/>
                  </a:lnTo>
                  <a:lnTo>
                    <a:pt x="29105" y="16385"/>
                  </a:lnTo>
                  <a:lnTo>
                    <a:pt x="30614" y="16169"/>
                  </a:lnTo>
                  <a:lnTo>
                    <a:pt x="32123" y="15738"/>
                  </a:lnTo>
                  <a:lnTo>
                    <a:pt x="34710" y="14445"/>
                  </a:lnTo>
                  <a:close/>
                  <a:moveTo>
                    <a:pt x="50232" y="41177"/>
                  </a:moveTo>
                  <a:lnTo>
                    <a:pt x="50232" y="41177"/>
                  </a:lnTo>
                  <a:lnTo>
                    <a:pt x="49586" y="41177"/>
                  </a:lnTo>
                  <a:lnTo>
                    <a:pt x="49154" y="41393"/>
                  </a:lnTo>
                  <a:lnTo>
                    <a:pt x="48723" y="41609"/>
                  </a:lnTo>
                  <a:lnTo>
                    <a:pt x="48292" y="41824"/>
                  </a:lnTo>
                  <a:lnTo>
                    <a:pt x="48292" y="41824"/>
                  </a:lnTo>
                  <a:lnTo>
                    <a:pt x="47214" y="41824"/>
                  </a:lnTo>
                  <a:lnTo>
                    <a:pt x="46352" y="41609"/>
                  </a:lnTo>
                  <a:lnTo>
                    <a:pt x="44411" y="40746"/>
                  </a:lnTo>
                  <a:lnTo>
                    <a:pt x="44411" y="40746"/>
                  </a:lnTo>
                  <a:lnTo>
                    <a:pt x="42902" y="40315"/>
                  </a:lnTo>
                  <a:lnTo>
                    <a:pt x="41609" y="39884"/>
                  </a:lnTo>
                  <a:lnTo>
                    <a:pt x="40315" y="39884"/>
                  </a:lnTo>
                  <a:lnTo>
                    <a:pt x="38806" y="40099"/>
                  </a:lnTo>
                  <a:lnTo>
                    <a:pt x="38806" y="40099"/>
                  </a:lnTo>
                  <a:lnTo>
                    <a:pt x="38591" y="40746"/>
                  </a:lnTo>
                  <a:lnTo>
                    <a:pt x="38591" y="41393"/>
                  </a:lnTo>
                  <a:lnTo>
                    <a:pt x="38591" y="42040"/>
                  </a:lnTo>
                  <a:lnTo>
                    <a:pt x="38375" y="42471"/>
                  </a:lnTo>
                  <a:lnTo>
                    <a:pt x="38375" y="42471"/>
                  </a:lnTo>
                  <a:lnTo>
                    <a:pt x="35788" y="41609"/>
                  </a:lnTo>
                  <a:lnTo>
                    <a:pt x="33632" y="40531"/>
                  </a:lnTo>
                  <a:lnTo>
                    <a:pt x="31261" y="39668"/>
                  </a:lnTo>
                  <a:lnTo>
                    <a:pt x="28889" y="38806"/>
                  </a:lnTo>
                  <a:lnTo>
                    <a:pt x="28889" y="38806"/>
                  </a:lnTo>
                  <a:lnTo>
                    <a:pt x="29105" y="37944"/>
                  </a:lnTo>
                  <a:lnTo>
                    <a:pt x="29320" y="36866"/>
                  </a:lnTo>
                  <a:lnTo>
                    <a:pt x="29320" y="36003"/>
                  </a:lnTo>
                  <a:lnTo>
                    <a:pt x="28889" y="35141"/>
                  </a:lnTo>
                  <a:lnTo>
                    <a:pt x="28889" y="35141"/>
                  </a:lnTo>
                  <a:lnTo>
                    <a:pt x="25224" y="35357"/>
                  </a:lnTo>
                  <a:lnTo>
                    <a:pt x="21775" y="35357"/>
                  </a:lnTo>
                  <a:lnTo>
                    <a:pt x="21775" y="35357"/>
                  </a:lnTo>
                  <a:lnTo>
                    <a:pt x="21128" y="35357"/>
                  </a:lnTo>
                  <a:lnTo>
                    <a:pt x="20481" y="35572"/>
                  </a:lnTo>
                  <a:lnTo>
                    <a:pt x="19188" y="36003"/>
                  </a:lnTo>
                  <a:lnTo>
                    <a:pt x="18110" y="36650"/>
                  </a:lnTo>
                  <a:lnTo>
                    <a:pt x="16816" y="37081"/>
                  </a:lnTo>
                  <a:lnTo>
                    <a:pt x="16816" y="37081"/>
                  </a:lnTo>
                  <a:lnTo>
                    <a:pt x="15954" y="37297"/>
                  </a:lnTo>
                  <a:lnTo>
                    <a:pt x="15092" y="37297"/>
                  </a:lnTo>
                  <a:lnTo>
                    <a:pt x="14014" y="37081"/>
                  </a:lnTo>
                  <a:lnTo>
                    <a:pt x="13583" y="36866"/>
                  </a:lnTo>
                  <a:lnTo>
                    <a:pt x="13367" y="36434"/>
                  </a:lnTo>
                  <a:lnTo>
                    <a:pt x="13367" y="36434"/>
                  </a:lnTo>
                  <a:lnTo>
                    <a:pt x="13798" y="36219"/>
                  </a:lnTo>
                  <a:lnTo>
                    <a:pt x="14661" y="35788"/>
                  </a:lnTo>
                  <a:lnTo>
                    <a:pt x="16170" y="35357"/>
                  </a:lnTo>
                  <a:lnTo>
                    <a:pt x="17463" y="34925"/>
                  </a:lnTo>
                  <a:lnTo>
                    <a:pt x="18110" y="34710"/>
                  </a:lnTo>
                  <a:lnTo>
                    <a:pt x="18541" y="34063"/>
                  </a:lnTo>
                  <a:lnTo>
                    <a:pt x="18541" y="34063"/>
                  </a:lnTo>
                  <a:lnTo>
                    <a:pt x="18541" y="33201"/>
                  </a:lnTo>
                  <a:lnTo>
                    <a:pt x="18972" y="32338"/>
                  </a:lnTo>
                  <a:lnTo>
                    <a:pt x="19403" y="31692"/>
                  </a:lnTo>
                  <a:lnTo>
                    <a:pt x="20050" y="31260"/>
                  </a:lnTo>
                  <a:lnTo>
                    <a:pt x="21559" y="30182"/>
                  </a:lnTo>
                  <a:lnTo>
                    <a:pt x="21991" y="29536"/>
                  </a:lnTo>
                  <a:lnTo>
                    <a:pt x="22422" y="28673"/>
                  </a:lnTo>
                  <a:lnTo>
                    <a:pt x="22422" y="28673"/>
                  </a:lnTo>
                  <a:lnTo>
                    <a:pt x="23931" y="28889"/>
                  </a:lnTo>
                  <a:lnTo>
                    <a:pt x="25224" y="28673"/>
                  </a:lnTo>
                  <a:lnTo>
                    <a:pt x="26302" y="28242"/>
                  </a:lnTo>
                  <a:lnTo>
                    <a:pt x="27380" y="27380"/>
                  </a:lnTo>
                  <a:lnTo>
                    <a:pt x="27380" y="27380"/>
                  </a:lnTo>
                  <a:lnTo>
                    <a:pt x="28243" y="28242"/>
                  </a:lnTo>
                  <a:lnTo>
                    <a:pt x="28889" y="28889"/>
                  </a:lnTo>
                  <a:lnTo>
                    <a:pt x="30830" y="30182"/>
                  </a:lnTo>
                  <a:lnTo>
                    <a:pt x="32770" y="31476"/>
                  </a:lnTo>
                  <a:lnTo>
                    <a:pt x="34279" y="32770"/>
                  </a:lnTo>
                  <a:lnTo>
                    <a:pt x="34279" y="32770"/>
                  </a:lnTo>
                  <a:lnTo>
                    <a:pt x="34494" y="33201"/>
                  </a:lnTo>
                  <a:lnTo>
                    <a:pt x="34279" y="33632"/>
                  </a:lnTo>
                  <a:lnTo>
                    <a:pt x="34063" y="34063"/>
                  </a:lnTo>
                  <a:lnTo>
                    <a:pt x="34063" y="34063"/>
                  </a:lnTo>
                  <a:lnTo>
                    <a:pt x="34494" y="34063"/>
                  </a:lnTo>
                  <a:lnTo>
                    <a:pt x="34926" y="34063"/>
                  </a:lnTo>
                  <a:lnTo>
                    <a:pt x="35357" y="33416"/>
                  </a:lnTo>
                  <a:lnTo>
                    <a:pt x="35357" y="32770"/>
                  </a:lnTo>
                  <a:lnTo>
                    <a:pt x="35357" y="32554"/>
                  </a:lnTo>
                  <a:lnTo>
                    <a:pt x="35141" y="32338"/>
                  </a:lnTo>
                  <a:lnTo>
                    <a:pt x="35141" y="32338"/>
                  </a:lnTo>
                  <a:lnTo>
                    <a:pt x="35141" y="32123"/>
                  </a:lnTo>
                  <a:lnTo>
                    <a:pt x="35357" y="31907"/>
                  </a:lnTo>
                  <a:lnTo>
                    <a:pt x="36219" y="31907"/>
                  </a:lnTo>
                  <a:lnTo>
                    <a:pt x="36219" y="31907"/>
                  </a:lnTo>
                  <a:lnTo>
                    <a:pt x="36435" y="31907"/>
                  </a:lnTo>
                  <a:lnTo>
                    <a:pt x="36435" y="31907"/>
                  </a:lnTo>
                  <a:lnTo>
                    <a:pt x="35788" y="31260"/>
                  </a:lnTo>
                  <a:lnTo>
                    <a:pt x="34926" y="30614"/>
                  </a:lnTo>
                  <a:lnTo>
                    <a:pt x="33201" y="29536"/>
                  </a:lnTo>
                  <a:lnTo>
                    <a:pt x="32554" y="29105"/>
                  </a:lnTo>
                  <a:lnTo>
                    <a:pt x="31692" y="28458"/>
                  </a:lnTo>
                  <a:lnTo>
                    <a:pt x="31261" y="27595"/>
                  </a:lnTo>
                  <a:lnTo>
                    <a:pt x="30830" y="26518"/>
                  </a:lnTo>
                  <a:lnTo>
                    <a:pt x="30830" y="26518"/>
                  </a:lnTo>
                  <a:lnTo>
                    <a:pt x="31692" y="26733"/>
                  </a:lnTo>
                  <a:lnTo>
                    <a:pt x="32554" y="26949"/>
                  </a:lnTo>
                  <a:lnTo>
                    <a:pt x="34279" y="28242"/>
                  </a:lnTo>
                  <a:lnTo>
                    <a:pt x="35788" y="29320"/>
                  </a:lnTo>
                  <a:lnTo>
                    <a:pt x="36650" y="29751"/>
                  </a:lnTo>
                  <a:lnTo>
                    <a:pt x="37513" y="30182"/>
                  </a:lnTo>
                  <a:lnTo>
                    <a:pt x="37513" y="30182"/>
                  </a:lnTo>
                  <a:lnTo>
                    <a:pt x="37728" y="31260"/>
                  </a:lnTo>
                  <a:lnTo>
                    <a:pt x="37944" y="31907"/>
                  </a:lnTo>
                  <a:lnTo>
                    <a:pt x="38806" y="33201"/>
                  </a:lnTo>
                  <a:lnTo>
                    <a:pt x="39669" y="34494"/>
                  </a:lnTo>
                  <a:lnTo>
                    <a:pt x="40100" y="35141"/>
                  </a:lnTo>
                  <a:lnTo>
                    <a:pt x="40315" y="35788"/>
                  </a:lnTo>
                  <a:lnTo>
                    <a:pt x="40315" y="35788"/>
                  </a:lnTo>
                  <a:lnTo>
                    <a:pt x="41178" y="35788"/>
                  </a:lnTo>
                  <a:lnTo>
                    <a:pt x="41178" y="35788"/>
                  </a:lnTo>
                  <a:lnTo>
                    <a:pt x="41609" y="35357"/>
                  </a:lnTo>
                  <a:lnTo>
                    <a:pt x="41824" y="34925"/>
                  </a:lnTo>
                  <a:lnTo>
                    <a:pt x="42256" y="34710"/>
                  </a:lnTo>
                  <a:lnTo>
                    <a:pt x="42687" y="34494"/>
                  </a:lnTo>
                  <a:lnTo>
                    <a:pt x="42687" y="34494"/>
                  </a:lnTo>
                  <a:lnTo>
                    <a:pt x="42687" y="33847"/>
                  </a:lnTo>
                  <a:lnTo>
                    <a:pt x="42471" y="33632"/>
                  </a:lnTo>
                  <a:lnTo>
                    <a:pt x="42040" y="33201"/>
                  </a:lnTo>
                  <a:lnTo>
                    <a:pt x="41393" y="32770"/>
                  </a:lnTo>
                  <a:lnTo>
                    <a:pt x="41393" y="32554"/>
                  </a:lnTo>
                  <a:lnTo>
                    <a:pt x="41393" y="32123"/>
                  </a:lnTo>
                  <a:lnTo>
                    <a:pt x="41393" y="32123"/>
                  </a:lnTo>
                  <a:lnTo>
                    <a:pt x="42040" y="31907"/>
                  </a:lnTo>
                  <a:lnTo>
                    <a:pt x="42471" y="31692"/>
                  </a:lnTo>
                  <a:lnTo>
                    <a:pt x="42471" y="31692"/>
                  </a:lnTo>
                  <a:lnTo>
                    <a:pt x="43118" y="31260"/>
                  </a:lnTo>
                  <a:lnTo>
                    <a:pt x="43334" y="31260"/>
                  </a:lnTo>
                  <a:lnTo>
                    <a:pt x="43549" y="31476"/>
                  </a:lnTo>
                  <a:lnTo>
                    <a:pt x="43549" y="31476"/>
                  </a:lnTo>
                  <a:lnTo>
                    <a:pt x="44196" y="32123"/>
                  </a:lnTo>
                  <a:lnTo>
                    <a:pt x="44411" y="32985"/>
                  </a:lnTo>
                  <a:lnTo>
                    <a:pt x="45274" y="34494"/>
                  </a:lnTo>
                  <a:lnTo>
                    <a:pt x="45705" y="35141"/>
                  </a:lnTo>
                  <a:lnTo>
                    <a:pt x="46136" y="35788"/>
                  </a:lnTo>
                  <a:lnTo>
                    <a:pt x="46998" y="36219"/>
                  </a:lnTo>
                  <a:lnTo>
                    <a:pt x="48076" y="36219"/>
                  </a:lnTo>
                  <a:lnTo>
                    <a:pt x="48076" y="36219"/>
                  </a:lnTo>
                  <a:lnTo>
                    <a:pt x="48723" y="36219"/>
                  </a:lnTo>
                  <a:lnTo>
                    <a:pt x="48939" y="36003"/>
                  </a:lnTo>
                  <a:lnTo>
                    <a:pt x="48939" y="36003"/>
                  </a:lnTo>
                  <a:lnTo>
                    <a:pt x="49370" y="35572"/>
                  </a:lnTo>
                  <a:lnTo>
                    <a:pt x="49801" y="35572"/>
                  </a:lnTo>
                  <a:lnTo>
                    <a:pt x="49801" y="35572"/>
                  </a:lnTo>
                  <a:lnTo>
                    <a:pt x="50448" y="36003"/>
                  </a:lnTo>
                  <a:lnTo>
                    <a:pt x="51310" y="36434"/>
                  </a:lnTo>
                  <a:lnTo>
                    <a:pt x="51310" y="36434"/>
                  </a:lnTo>
                  <a:lnTo>
                    <a:pt x="51957" y="36219"/>
                  </a:lnTo>
                  <a:lnTo>
                    <a:pt x="52604" y="36003"/>
                  </a:lnTo>
                  <a:lnTo>
                    <a:pt x="53250" y="35788"/>
                  </a:lnTo>
                  <a:lnTo>
                    <a:pt x="54113" y="35788"/>
                  </a:lnTo>
                  <a:lnTo>
                    <a:pt x="54113" y="35788"/>
                  </a:lnTo>
                  <a:lnTo>
                    <a:pt x="54328" y="36434"/>
                  </a:lnTo>
                  <a:lnTo>
                    <a:pt x="54544" y="37297"/>
                  </a:lnTo>
                  <a:lnTo>
                    <a:pt x="54328" y="38806"/>
                  </a:lnTo>
                  <a:lnTo>
                    <a:pt x="53682" y="40315"/>
                  </a:lnTo>
                  <a:lnTo>
                    <a:pt x="53035" y="41609"/>
                  </a:lnTo>
                  <a:lnTo>
                    <a:pt x="53035" y="41609"/>
                  </a:lnTo>
                  <a:lnTo>
                    <a:pt x="52604" y="41609"/>
                  </a:lnTo>
                  <a:lnTo>
                    <a:pt x="52173" y="41609"/>
                  </a:lnTo>
                  <a:lnTo>
                    <a:pt x="51526" y="41393"/>
                  </a:lnTo>
                  <a:lnTo>
                    <a:pt x="51526" y="41393"/>
                  </a:lnTo>
                  <a:lnTo>
                    <a:pt x="50879" y="41177"/>
                  </a:lnTo>
                  <a:lnTo>
                    <a:pt x="50232" y="41177"/>
                  </a:lnTo>
                  <a:close/>
                  <a:moveTo>
                    <a:pt x="57131" y="54328"/>
                  </a:moveTo>
                  <a:lnTo>
                    <a:pt x="57131" y="54328"/>
                  </a:lnTo>
                  <a:lnTo>
                    <a:pt x="56915" y="52819"/>
                  </a:lnTo>
                  <a:lnTo>
                    <a:pt x="56484" y="51741"/>
                  </a:lnTo>
                  <a:lnTo>
                    <a:pt x="55837" y="50448"/>
                  </a:lnTo>
                  <a:lnTo>
                    <a:pt x="55191" y="49585"/>
                  </a:lnTo>
                  <a:lnTo>
                    <a:pt x="53897" y="47429"/>
                  </a:lnTo>
                  <a:lnTo>
                    <a:pt x="53466" y="46351"/>
                  </a:lnTo>
                  <a:lnTo>
                    <a:pt x="53035" y="45274"/>
                  </a:lnTo>
                  <a:lnTo>
                    <a:pt x="53035" y="45274"/>
                  </a:lnTo>
                  <a:lnTo>
                    <a:pt x="54328" y="45274"/>
                  </a:lnTo>
                  <a:lnTo>
                    <a:pt x="54328" y="45274"/>
                  </a:lnTo>
                  <a:lnTo>
                    <a:pt x="56700" y="48292"/>
                  </a:lnTo>
                  <a:lnTo>
                    <a:pt x="57778" y="49801"/>
                  </a:lnTo>
                  <a:lnTo>
                    <a:pt x="58425" y="51741"/>
                  </a:lnTo>
                  <a:lnTo>
                    <a:pt x="58425" y="51741"/>
                  </a:lnTo>
                  <a:lnTo>
                    <a:pt x="58856" y="52388"/>
                  </a:lnTo>
                  <a:lnTo>
                    <a:pt x="59502" y="53250"/>
                  </a:lnTo>
                  <a:lnTo>
                    <a:pt x="60796" y="54544"/>
                  </a:lnTo>
                  <a:lnTo>
                    <a:pt x="61443" y="55406"/>
                  </a:lnTo>
                  <a:lnTo>
                    <a:pt x="61874" y="56053"/>
                  </a:lnTo>
                  <a:lnTo>
                    <a:pt x="62089" y="56700"/>
                  </a:lnTo>
                  <a:lnTo>
                    <a:pt x="61874" y="57562"/>
                  </a:lnTo>
                  <a:lnTo>
                    <a:pt x="61874" y="57562"/>
                  </a:lnTo>
                  <a:lnTo>
                    <a:pt x="62521" y="58209"/>
                  </a:lnTo>
                  <a:lnTo>
                    <a:pt x="63167" y="59287"/>
                  </a:lnTo>
                  <a:lnTo>
                    <a:pt x="63814" y="61443"/>
                  </a:lnTo>
                  <a:lnTo>
                    <a:pt x="63814" y="61443"/>
                  </a:lnTo>
                  <a:lnTo>
                    <a:pt x="62736" y="60796"/>
                  </a:lnTo>
                  <a:lnTo>
                    <a:pt x="61658" y="60149"/>
                  </a:lnTo>
                  <a:lnTo>
                    <a:pt x="59934" y="58209"/>
                  </a:lnTo>
                  <a:lnTo>
                    <a:pt x="57131" y="54328"/>
                  </a:lnTo>
                  <a:close/>
                  <a:moveTo>
                    <a:pt x="71791" y="35357"/>
                  </a:moveTo>
                  <a:lnTo>
                    <a:pt x="71791" y="35357"/>
                  </a:lnTo>
                  <a:lnTo>
                    <a:pt x="71144" y="35572"/>
                  </a:lnTo>
                  <a:lnTo>
                    <a:pt x="70497" y="35788"/>
                  </a:lnTo>
                  <a:lnTo>
                    <a:pt x="69851" y="35572"/>
                  </a:lnTo>
                  <a:lnTo>
                    <a:pt x="69204" y="35357"/>
                  </a:lnTo>
                  <a:lnTo>
                    <a:pt x="67910" y="34710"/>
                  </a:lnTo>
                  <a:lnTo>
                    <a:pt x="67048" y="33847"/>
                  </a:lnTo>
                  <a:lnTo>
                    <a:pt x="67048" y="33847"/>
                  </a:lnTo>
                  <a:lnTo>
                    <a:pt x="67264" y="32770"/>
                  </a:lnTo>
                  <a:lnTo>
                    <a:pt x="67479" y="32338"/>
                  </a:lnTo>
                  <a:lnTo>
                    <a:pt x="67695" y="32123"/>
                  </a:lnTo>
                  <a:lnTo>
                    <a:pt x="67695" y="32123"/>
                  </a:lnTo>
                  <a:lnTo>
                    <a:pt x="66832" y="30829"/>
                  </a:lnTo>
                  <a:lnTo>
                    <a:pt x="65754" y="29751"/>
                  </a:lnTo>
                  <a:lnTo>
                    <a:pt x="64892" y="28673"/>
                  </a:lnTo>
                  <a:lnTo>
                    <a:pt x="64030" y="27164"/>
                  </a:lnTo>
                  <a:lnTo>
                    <a:pt x="64030" y="27164"/>
                  </a:lnTo>
                  <a:lnTo>
                    <a:pt x="64892" y="26086"/>
                  </a:lnTo>
                  <a:lnTo>
                    <a:pt x="65970" y="25440"/>
                  </a:lnTo>
                  <a:lnTo>
                    <a:pt x="67264" y="25008"/>
                  </a:lnTo>
                  <a:lnTo>
                    <a:pt x="69204" y="24793"/>
                  </a:lnTo>
                  <a:lnTo>
                    <a:pt x="69204" y="24793"/>
                  </a:lnTo>
                  <a:lnTo>
                    <a:pt x="69204" y="25440"/>
                  </a:lnTo>
                  <a:lnTo>
                    <a:pt x="69419" y="25871"/>
                  </a:lnTo>
                  <a:lnTo>
                    <a:pt x="69419" y="26302"/>
                  </a:lnTo>
                  <a:lnTo>
                    <a:pt x="69419" y="26302"/>
                  </a:lnTo>
                  <a:lnTo>
                    <a:pt x="68557" y="26302"/>
                  </a:lnTo>
                  <a:lnTo>
                    <a:pt x="68126" y="26518"/>
                  </a:lnTo>
                  <a:lnTo>
                    <a:pt x="67695" y="26733"/>
                  </a:lnTo>
                  <a:lnTo>
                    <a:pt x="67264" y="27164"/>
                  </a:lnTo>
                  <a:lnTo>
                    <a:pt x="67264" y="27164"/>
                  </a:lnTo>
                  <a:lnTo>
                    <a:pt x="68126" y="28458"/>
                  </a:lnTo>
                  <a:lnTo>
                    <a:pt x="69204" y="29536"/>
                  </a:lnTo>
                  <a:lnTo>
                    <a:pt x="70497" y="30182"/>
                  </a:lnTo>
                  <a:lnTo>
                    <a:pt x="71575" y="30829"/>
                  </a:lnTo>
                  <a:lnTo>
                    <a:pt x="71575" y="30829"/>
                  </a:lnTo>
                  <a:lnTo>
                    <a:pt x="71791" y="31260"/>
                  </a:lnTo>
                  <a:lnTo>
                    <a:pt x="71575" y="31260"/>
                  </a:lnTo>
                  <a:lnTo>
                    <a:pt x="70929" y="31476"/>
                  </a:lnTo>
                  <a:lnTo>
                    <a:pt x="70929" y="31476"/>
                  </a:lnTo>
                  <a:lnTo>
                    <a:pt x="70497" y="31476"/>
                  </a:lnTo>
                  <a:lnTo>
                    <a:pt x="70497" y="31476"/>
                  </a:lnTo>
                  <a:lnTo>
                    <a:pt x="70713" y="31907"/>
                  </a:lnTo>
                  <a:lnTo>
                    <a:pt x="70929" y="32338"/>
                  </a:lnTo>
                  <a:lnTo>
                    <a:pt x="71575" y="33416"/>
                  </a:lnTo>
                  <a:lnTo>
                    <a:pt x="72006" y="34279"/>
                  </a:lnTo>
                  <a:lnTo>
                    <a:pt x="72006" y="34710"/>
                  </a:lnTo>
                  <a:lnTo>
                    <a:pt x="71791" y="35357"/>
                  </a:lnTo>
                  <a:close/>
                </a:path>
              </a:pathLst>
            </a:custGeom>
            <a:solidFill>
              <a:srgbClr val="FEFEFE"/>
            </a:solidFill>
            <a:ln>
              <a:noFill/>
            </a:ln>
          </p:spPr>
          <p:txBody>
            <a:bodyPr spcFirstLastPara="1" wrap="square" lIns="91425" tIns="91425" rIns="91425" bIns="91425" anchor="ctr" anchorCtr="0">
              <a:noAutofit/>
            </a:bodyPr>
            <a:lstStyle/>
            <a:p>
              <a:endParaRPr sz="1800"/>
            </a:p>
          </p:txBody>
        </p:sp>
        <p:sp>
          <p:nvSpPr>
            <p:cNvPr id="228" name="Google Shape;228;p18"/>
            <p:cNvSpPr/>
            <p:nvPr/>
          </p:nvSpPr>
          <p:spPr>
            <a:xfrm>
              <a:off x="3559350" y="1353775"/>
              <a:ext cx="2409200" cy="2829600"/>
            </a:xfrm>
            <a:custGeom>
              <a:avLst/>
              <a:gdLst/>
              <a:ahLst/>
              <a:cxnLst/>
              <a:rect l="l" t="t" r="r" b="b"/>
              <a:pathLst>
                <a:path w="96368" h="113184" fill="none" extrusionOk="0">
                  <a:moveTo>
                    <a:pt x="73731" y="2803"/>
                  </a:moveTo>
                  <a:lnTo>
                    <a:pt x="73731" y="2803"/>
                  </a:lnTo>
                  <a:lnTo>
                    <a:pt x="70713" y="2156"/>
                  </a:lnTo>
                  <a:lnTo>
                    <a:pt x="67264" y="1725"/>
                  </a:lnTo>
                  <a:lnTo>
                    <a:pt x="67264" y="1725"/>
                  </a:lnTo>
                  <a:lnTo>
                    <a:pt x="67264" y="2156"/>
                  </a:lnTo>
                  <a:lnTo>
                    <a:pt x="67479" y="2372"/>
                  </a:lnTo>
                  <a:lnTo>
                    <a:pt x="67479" y="2803"/>
                  </a:lnTo>
                  <a:lnTo>
                    <a:pt x="67264" y="2803"/>
                  </a:lnTo>
                  <a:lnTo>
                    <a:pt x="67264" y="2803"/>
                  </a:lnTo>
                  <a:lnTo>
                    <a:pt x="64461" y="2803"/>
                  </a:lnTo>
                  <a:lnTo>
                    <a:pt x="61874" y="3019"/>
                  </a:lnTo>
                  <a:lnTo>
                    <a:pt x="59287" y="3665"/>
                  </a:lnTo>
                  <a:lnTo>
                    <a:pt x="56915" y="4528"/>
                  </a:lnTo>
                  <a:lnTo>
                    <a:pt x="56915" y="4528"/>
                  </a:lnTo>
                  <a:lnTo>
                    <a:pt x="56700" y="4312"/>
                  </a:lnTo>
                  <a:lnTo>
                    <a:pt x="56700" y="4097"/>
                  </a:lnTo>
                  <a:lnTo>
                    <a:pt x="56700" y="3665"/>
                  </a:lnTo>
                  <a:lnTo>
                    <a:pt x="56915" y="3234"/>
                  </a:lnTo>
                  <a:lnTo>
                    <a:pt x="56700" y="3234"/>
                  </a:lnTo>
                  <a:lnTo>
                    <a:pt x="56484" y="3019"/>
                  </a:lnTo>
                  <a:lnTo>
                    <a:pt x="56484" y="3019"/>
                  </a:lnTo>
                  <a:lnTo>
                    <a:pt x="55406" y="3019"/>
                  </a:lnTo>
                  <a:lnTo>
                    <a:pt x="55406" y="3019"/>
                  </a:lnTo>
                  <a:lnTo>
                    <a:pt x="55191" y="3450"/>
                  </a:lnTo>
                  <a:lnTo>
                    <a:pt x="55191" y="3665"/>
                  </a:lnTo>
                  <a:lnTo>
                    <a:pt x="55406" y="4097"/>
                  </a:lnTo>
                  <a:lnTo>
                    <a:pt x="55622" y="4528"/>
                  </a:lnTo>
                  <a:lnTo>
                    <a:pt x="55622" y="4743"/>
                  </a:lnTo>
                  <a:lnTo>
                    <a:pt x="55406" y="4959"/>
                  </a:lnTo>
                  <a:lnTo>
                    <a:pt x="55406" y="4959"/>
                  </a:lnTo>
                  <a:lnTo>
                    <a:pt x="54328" y="4959"/>
                  </a:lnTo>
                  <a:lnTo>
                    <a:pt x="53466" y="5174"/>
                  </a:lnTo>
                  <a:lnTo>
                    <a:pt x="52819" y="5821"/>
                  </a:lnTo>
                  <a:lnTo>
                    <a:pt x="52388" y="6684"/>
                  </a:lnTo>
                  <a:lnTo>
                    <a:pt x="52388" y="6684"/>
                  </a:lnTo>
                  <a:lnTo>
                    <a:pt x="51526" y="6468"/>
                  </a:lnTo>
                  <a:lnTo>
                    <a:pt x="50879" y="6252"/>
                  </a:lnTo>
                  <a:lnTo>
                    <a:pt x="50448" y="6468"/>
                  </a:lnTo>
                  <a:lnTo>
                    <a:pt x="50448" y="6468"/>
                  </a:lnTo>
                  <a:lnTo>
                    <a:pt x="50232" y="6684"/>
                  </a:lnTo>
                  <a:lnTo>
                    <a:pt x="50448" y="6684"/>
                  </a:lnTo>
                  <a:lnTo>
                    <a:pt x="50663" y="6899"/>
                  </a:lnTo>
                  <a:lnTo>
                    <a:pt x="51095" y="7115"/>
                  </a:lnTo>
                  <a:lnTo>
                    <a:pt x="50879" y="7330"/>
                  </a:lnTo>
                  <a:lnTo>
                    <a:pt x="50879" y="7330"/>
                  </a:lnTo>
                  <a:lnTo>
                    <a:pt x="49801" y="7115"/>
                  </a:lnTo>
                  <a:lnTo>
                    <a:pt x="49154" y="6684"/>
                  </a:lnTo>
                  <a:lnTo>
                    <a:pt x="48508" y="6037"/>
                  </a:lnTo>
                  <a:lnTo>
                    <a:pt x="48292" y="5174"/>
                  </a:lnTo>
                  <a:lnTo>
                    <a:pt x="48292" y="5174"/>
                  </a:lnTo>
                  <a:lnTo>
                    <a:pt x="49154" y="5174"/>
                  </a:lnTo>
                  <a:lnTo>
                    <a:pt x="50232" y="5390"/>
                  </a:lnTo>
                  <a:lnTo>
                    <a:pt x="50232" y="5390"/>
                  </a:lnTo>
                  <a:lnTo>
                    <a:pt x="51095" y="5390"/>
                  </a:lnTo>
                  <a:lnTo>
                    <a:pt x="51957" y="5390"/>
                  </a:lnTo>
                  <a:lnTo>
                    <a:pt x="52604" y="5174"/>
                  </a:lnTo>
                  <a:lnTo>
                    <a:pt x="53035" y="4528"/>
                  </a:lnTo>
                  <a:lnTo>
                    <a:pt x="53035" y="4528"/>
                  </a:lnTo>
                  <a:lnTo>
                    <a:pt x="52388" y="3665"/>
                  </a:lnTo>
                  <a:lnTo>
                    <a:pt x="51095" y="3019"/>
                  </a:lnTo>
                  <a:lnTo>
                    <a:pt x="49801" y="2803"/>
                  </a:lnTo>
                  <a:lnTo>
                    <a:pt x="48292" y="2372"/>
                  </a:lnTo>
                  <a:lnTo>
                    <a:pt x="45705" y="1941"/>
                  </a:lnTo>
                  <a:lnTo>
                    <a:pt x="44411" y="1509"/>
                  </a:lnTo>
                  <a:lnTo>
                    <a:pt x="43549" y="863"/>
                  </a:lnTo>
                  <a:lnTo>
                    <a:pt x="43549" y="863"/>
                  </a:lnTo>
                  <a:lnTo>
                    <a:pt x="42040" y="863"/>
                  </a:lnTo>
                  <a:lnTo>
                    <a:pt x="40531" y="863"/>
                  </a:lnTo>
                  <a:lnTo>
                    <a:pt x="37728" y="1294"/>
                  </a:lnTo>
                  <a:lnTo>
                    <a:pt x="32339" y="2587"/>
                  </a:lnTo>
                  <a:lnTo>
                    <a:pt x="32339" y="2587"/>
                  </a:lnTo>
                  <a:lnTo>
                    <a:pt x="32123" y="3450"/>
                  </a:lnTo>
                  <a:lnTo>
                    <a:pt x="31907" y="3881"/>
                  </a:lnTo>
                  <a:lnTo>
                    <a:pt x="30830" y="5174"/>
                  </a:lnTo>
                  <a:lnTo>
                    <a:pt x="29752" y="6252"/>
                  </a:lnTo>
                  <a:lnTo>
                    <a:pt x="28889" y="7546"/>
                  </a:lnTo>
                  <a:lnTo>
                    <a:pt x="28889" y="7546"/>
                  </a:lnTo>
                  <a:lnTo>
                    <a:pt x="27380" y="7762"/>
                  </a:lnTo>
                  <a:lnTo>
                    <a:pt x="26302" y="8193"/>
                  </a:lnTo>
                  <a:lnTo>
                    <a:pt x="25224" y="8839"/>
                  </a:lnTo>
                  <a:lnTo>
                    <a:pt x="24146" y="9486"/>
                  </a:lnTo>
                  <a:lnTo>
                    <a:pt x="24146" y="9486"/>
                  </a:lnTo>
                  <a:lnTo>
                    <a:pt x="24146" y="10780"/>
                  </a:lnTo>
                  <a:lnTo>
                    <a:pt x="24362" y="11858"/>
                  </a:lnTo>
                  <a:lnTo>
                    <a:pt x="24793" y="12504"/>
                  </a:lnTo>
                  <a:lnTo>
                    <a:pt x="25440" y="12936"/>
                  </a:lnTo>
                  <a:lnTo>
                    <a:pt x="26302" y="13151"/>
                  </a:lnTo>
                  <a:lnTo>
                    <a:pt x="27165" y="12936"/>
                  </a:lnTo>
                  <a:lnTo>
                    <a:pt x="28243" y="12720"/>
                  </a:lnTo>
                  <a:lnTo>
                    <a:pt x="29105" y="12073"/>
                  </a:lnTo>
                  <a:lnTo>
                    <a:pt x="29105" y="12073"/>
                  </a:lnTo>
                  <a:lnTo>
                    <a:pt x="29967" y="13367"/>
                  </a:lnTo>
                  <a:lnTo>
                    <a:pt x="30398" y="14014"/>
                  </a:lnTo>
                  <a:lnTo>
                    <a:pt x="30614" y="14876"/>
                  </a:lnTo>
                  <a:lnTo>
                    <a:pt x="30614" y="14876"/>
                  </a:lnTo>
                  <a:lnTo>
                    <a:pt x="29967" y="15307"/>
                  </a:lnTo>
                  <a:lnTo>
                    <a:pt x="29536" y="15307"/>
                  </a:lnTo>
                  <a:lnTo>
                    <a:pt x="29105" y="15307"/>
                  </a:lnTo>
                  <a:lnTo>
                    <a:pt x="29105" y="15307"/>
                  </a:lnTo>
                  <a:lnTo>
                    <a:pt x="29105" y="14445"/>
                  </a:lnTo>
                  <a:lnTo>
                    <a:pt x="28889" y="14014"/>
                  </a:lnTo>
                  <a:lnTo>
                    <a:pt x="28889" y="13798"/>
                  </a:lnTo>
                  <a:lnTo>
                    <a:pt x="28889" y="13798"/>
                  </a:lnTo>
                  <a:lnTo>
                    <a:pt x="28027" y="13798"/>
                  </a:lnTo>
                  <a:lnTo>
                    <a:pt x="27596" y="14014"/>
                  </a:lnTo>
                  <a:lnTo>
                    <a:pt x="27165" y="14445"/>
                  </a:lnTo>
                  <a:lnTo>
                    <a:pt x="26733" y="14876"/>
                  </a:lnTo>
                  <a:lnTo>
                    <a:pt x="26733" y="14876"/>
                  </a:lnTo>
                  <a:lnTo>
                    <a:pt x="27165" y="16169"/>
                  </a:lnTo>
                  <a:lnTo>
                    <a:pt x="27165" y="16816"/>
                  </a:lnTo>
                  <a:lnTo>
                    <a:pt x="27165" y="17463"/>
                  </a:lnTo>
                  <a:lnTo>
                    <a:pt x="27165" y="17463"/>
                  </a:lnTo>
                  <a:lnTo>
                    <a:pt x="25871" y="17678"/>
                  </a:lnTo>
                  <a:lnTo>
                    <a:pt x="24362" y="17678"/>
                  </a:lnTo>
                  <a:lnTo>
                    <a:pt x="24362" y="17678"/>
                  </a:lnTo>
                  <a:lnTo>
                    <a:pt x="23068" y="19188"/>
                  </a:lnTo>
                  <a:lnTo>
                    <a:pt x="21559" y="20481"/>
                  </a:lnTo>
                  <a:lnTo>
                    <a:pt x="20697" y="21128"/>
                  </a:lnTo>
                  <a:lnTo>
                    <a:pt x="19835" y="21559"/>
                  </a:lnTo>
                  <a:lnTo>
                    <a:pt x="18757" y="21775"/>
                  </a:lnTo>
                  <a:lnTo>
                    <a:pt x="17679" y="21990"/>
                  </a:lnTo>
                  <a:lnTo>
                    <a:pt x="17679" y="21990"/>
                  </a:lnTo>
                  <a:lnTo>
                    <a:pt x="17463" y="22421"/>
                  </a:lnTo>
                  <a:lnTo>
                    <a:pt x="17248" y="22853"/>
                  </a:lnTo>
                  <a:lnTo>
                    <a:pt x="16816" y="22853"/>
                  </a:lnTo>
                  <a:lnTo>
                    <a:pt x="16816" y="22853"/>
                  </a:lnTo>
                  <a:lnTo>
                    <a:pt x="15954" y="22853"/>
                  </a:lnTo>
                  <a:lnTo>
                    <a:pt x="15954" y="22853"/>
                  </a:lnTo>
                  <a:lnTo>
                    <a:pt x="15307" y="22637"/>
                  </a:lnTo>
                  <a:lnTo>
                    <a:pt x="15092" y="22853"/>
                  </a:lnTo>
                  <a:lnTo>
                    <a:pt x="14876" y="23284"/>
                  </a:lnTo>
                  <a:lnTo>
                    <a:pt x="14876" y="23284"/>
                  </a:lnTo>
                  <a:lnTo>
                    <a:pt x="16170" y="23930"/>
                  </a:lnTo>
                  <a:lnTo>
                    <a:pt x="16816" y="24577"/>
                  </a:lnTo>
                  <a:lnTo>
                    <a:pt x="17463" y="25224"/>
                  </a:lnTo>
                  <a:lnTo>
                    <a:pt x="17679" y="26086"/>
                  </a:lnTo>
                  <a:lnTo>
                    <a:pt x="17894" y="26733"/>
                  </a:lnTo>
                  <a:lnTo>
                    <a:pt x="17679" y="27595"/>
                  </a:lnTo>
                  <a:lnTo>
                    <a:pt x="17032" y="28458"/>
                  </a:lnTo>
                  <a:lnTo>
                    <a:pt x="17032" y="28458"/>
                  </a:lnTo>
                  <a:lnTo>
                    <a:pt x="15523" y="28458"/>
                  </a:lnTo>
                  <a:lnTo>
                    <a:pt x="14014" y="28242"/>
                  </a:lnTo>
                  <a:lnTo>
                    <a:pt x="14014" y="28242"/>
                  </a:lnTo>
                  <a:lnTo>
                    <a:pt x="11858" y="28242"/>
                  </a:lnTo>
                  <a:lnTo>
                    <a:pt x="10780" y="28458"/>
                  </a:lnTo>
                  <a:lnTo>
                    <a:pt x="10133" y="28889"/>
                  </a:lnTo>
                  <a:lnTo>
                    <a:pt x="10133" y="28889"/>
                  </a:lnTo>
                  <a:lnTo>
                    <a:pt x="10133" y="29967"/>
                  </a:lnTo>
                  <a:lnTo>
                    <a:pt x="10133" y="30829"/>
                  </a:lnTo>
                  <a:lnTo>
                    <a:pt x="9702" y="32338"/>
                  </a:lnTo>
                  <a:lnTo>
                    <a:pt x="9487" y="33632"/>
                  </a:lnTo>
                  <a:lnTo>
                    <a:pt x="9702" y="34494"/>
                  </a:lnTo>
                  <a:lnTo>
                    <a:pt x="9918" y="35357"/>
                  </a:lnTo>
                  <a:lnTo>
                    <a:pt x="9918" y="35357"/>
                  </a:lnTo>
                  <a:lnTo>
                    <a:pt x="10996" y="35357"/>
                  </a:lnTo>
                  <a:lnTo>
                    <a:pt x="11858" y="35357"/>
                  </a:lnTo>
                  <a:lnTo>
                    <a:pt x="12289" y="36003"/>
                  </a:lnTo>
                  <a:lnTo>
                    <a:pt x="12505" y="36650"/>
                  </a:lnTo>
                  <a:lnTo>
                    <a:pt x="12505" y="36650"/>
                  </a:lnTo>
                  <a:lnTo>
                    <a:pt x="12074" y="37512"/>
                  </a:lnTo>
                  <a:lnTo>
                    <a:pt x="11427" y="38375"/>
                  </a:lnTo>
                  <a:lnTo>
                    <a:pt x="9918" y="39453"/>
                  </a:lnTo>
                  <a:lnTo>
                    <a:pt x="9271" y="40099"/>
                  </a:lnTo>
                  <a:lnTo>
                    <a:pt x="8624" y="40746"/>
                  </a:lnTo>
                  <a:lnTo>
                    <a:pt x="8193" y="41609"/>
                  </a:lnTo>
                  <a:lnTo>
                    <a:pt x="8193" y="42902"/>
                  </a:lnTo>
                  <a:lnTo>
                    <a:pt x="8193" y="42902"/>
                  </a:lnTo>
                  <a:lnTo>
                    <a:pt x="5822" y="44842"/>
                  </a:lnTo>
                  <a:lnTo>
                    <a:pt x="3666" y="46998"/>
                  </a:lnTo>
                  <a:lnTo>
                    <a:pt x="1725" y="49585"/>
                  </a:lnTo>
                  <a:lnTo>
                    <a:pt x="1" y="52172"/>
                  </a:lnTo>
                  <a:lnTo>
                    <a:pt x="1" y="52172"/>
                  </a:lnTo>
                  <a:lnTo>
                    <a:pt x="648" y="53250"/>
                  </a:lnTo>
                  <a:lnTo>
                    <a:pt x="1079" y="54328"/>
                  </a:lnTo>
                  <a:lnTo>
                    <a:pt x="863" y="55622"/>
                  </a:lnTo>
                  <a:lnTo>
                    <a:pt x="648" y="56915"/>
                  </a:lnTo>
                  <a:lnTo>
                    <a:pt x="216" y="59502"/>
                  </a:lnTo>
                  <a:lnTo>
                    <a:pt x="1" y="60796"/>
                  </a:lnTo>
                  <a:lnTo>
                    <a:pt x="1" y="62089"/>
                  </a:lnTo>
                  <a:lnTo>
                    <a:pt x="1" y="62089"/>
                  </a:lnTo>
                  <a:lnTo>
                    <a:pt x="2588" y="64245"/>
                  </a:lnTo>
                  <a:lnTo>
                    <a:pt x="3450" y="65323"/>
                  </a:lnTo>
                  <a:lnTo>
                    <a:pt x="3881" y="66185"/>
                  </a:lnTo>
                  <a:lnTo>
                    <a:pt x="4097" y="67048"/>
                  </a:lnTo>
                  <a:lnTo>
                    <a:pt x="4097" y="67048"/>
                  </a:lnTo>
                  <a:lnTo>
                    <a:pt x="4744" y="67479"/>
                  </a:lnTo>
                  <a:lnTo>
                    <a:pt x="5606" y="67910"/>
                  </a:lnTo>
                  <a:lnTo>
                    <a:pt x="6900" y="69204"/>
                  </a:lnTo>
                  <a:lnTo>
                    <a:pt x="8193" y="70282"/>
                  </a:lnTo>
                  <a:lnTo>
                    <a:pt x="9055" y="70497"/>
                  </a:lnTo>
                  <a:lnTo>
                    <a:pt x="9918" y="70713"/>
                  </a:lnTo>
                  <a:lnTo>
                    <a:pt x="9918" y="70713"/>
                  </a:lnTo>
                  <a:lnTo>
                    <a:pt x="10996" y="70713"/>
                  </a:lnTo>
                  <a:lnTo>
                    <a:pt x="12074" y="70282"/>
                  </a:lnTo>
                  <a:lnTo>
                    <a:pt x="12074" y="70282"/>
                  </a:lnTo>
                  <a:lnTo>
                    <a:pt x="12936" y="70066"/>
                  </a:lnTo>
                  <a:lnTo>
                    <a:pt x="14014" y="69850"/>
                  </a:lnTo>
                  <a:lnTo>
                    <a:pt x="15092" y="69850"/>
                  </a:lnTo>
                  <a:lnTo>
                    <a:pt x="16170" y="70282"/>
                  </a:lnTo>
                  <a:lnTo>
                    <a:pt x="16170" y="70282"/>
                  </a:lnTo>
                  <a:lnTo>
                    <a:pt x="17463" y="69635"/>
                  </a:lnTo>
                  <a:lnTo>
                    <a:pt x="18972" y="68988"/>
                  </a:lnTo>
                  <a:lnTo>
                    <a:pt x="20697" y="68557"/>
                  </a:lnTo>
                  <a:lnTo>
                    <a:pt x="22853" y="68772"/>
                  </a:lnTo>
                  <a:lnTo>
                    <a:pt x="22853" y="68772"/>
                  </a:lnTo>
                  <a:lnTo>
                    <a:pt x="23284" y="69204"/>
                  </a:lnTo>
                  <a:lnTo>
                    <a:pt x="23500" y="69850"/>
                  </a:lnTo>
                  <a:lnTo>
                    <a:pt x="23931" y="70497"/>
                  </a:lnTo>
                  <a:lnTo>
                    <a:pt x="24362" y="70713"/>
                  </a:lnTo>
                  <a:lnTo>
                    <a:pt x="24362" y="70713"/>
                  </a:lnTo>
                  <a:lnTo>
                    <a:pt x="25224" y="70713"/>
                  </a:lnTo>
                  <a:lnTo>
                    <a:pt x="25871" y="70713"/>
                  </a:lnTo>
                  <a:lnTo>
                    <a:pt x="25871" y="70713"/>
                  </a:lnTo>
                  <a:lnTo>
                    <a:pt x="26949" y="70497"/>
                  </a:lnTo>
                  <a:lnTo>
                    <a:pt x="26949" y="70497"/>
                  </a:lnTo>
                  <a:lnTo>
                    <a:pt x="27811" y="71144"/>
                  </a:lnTo>
                  <a:lnTo>
                    <a:pt x="28243" y="71791"/>
                  </a:lnTo>
                  <a:lnTo>
                    <a:pt x="28243" y="72653"/>
                  </a:lnTo>
                  <a:lnTo>
                    <a:pt x="28243" y="73515"/>
                  </a:lnTo>
                  <a:lnTo>
                    <a:pt x="27596" y="75240"/>
                  </a:lnTo>
                  <a:lnTo>
                    <a:pt x="27380" y="76102"/>
                  </a:lnTo>
                  <a:lnTo>
                    <a:pt x="27380" y="76965"/>
                  </a:lnTo>
                  <a:lnTo>
                    <a:pt x="27380" y="76965"/>
                  </a:lnTo>
                  <a:lnTo>
                    <a:pt x="27811" y="77827"/>
                  </a:lnTo>
                  <a:lnTo>
                    <a:pt x="28458" y="78474"/>
                  </a:lnTo>
                  <a:lnTo>
                    <a:pt x="29320" y="79121"/>
                  </a:lnTo>
                  <a:lnTo>
                    <a:pt x="29967" y="79983"/>
                  </a:lnTo>
                  <a:lnTo>
                    <a:pt x="29967" y="79983"/>
                  </a:lnTo>
                  <a:lnTo>
                    <a:pt x="31045" y="81923"/>
                  </a:lnTo>
                  <a:lnTo>
                    <a:pt x="31692" y="83864"/>
                  </a:lnTo>
                  <a:lnTo>
                    <a:pt x="32554" y="87960"/>
                  </a:lnTo>
                  <a:lnTo>
                    <a:pt x="32554" y="87960"/>
                  </a:lnTo>
                  <a:lnTo>
                    <a:pt x="31692" y="89469"/>
                  </a:lnTo>
                  <a:lnTo>
                    <a:pt x="30830" y="91193"/>
                  </a:lnTo>
                  <a:lnTo>
                    <a:pt x="30398" y="92056"/>
                  </a:lnTo>
                  <a:lnTo>
                    <a:pt x="30183" y="92918"/>
                  </a:lnTo>
                  <a:lnTo>
                    <a:pt x="30183" y="93780"/>
                  </a:lnTo>
                  <a:lnTo>
                    <a:pt x="30183" y="94858"/>
                  </a:lnTo>
                  <a:lnTo>
                    <a:pt x="30183" y="94858"/>
                  </a:lnTo>
                  <a:lnTo>
                    <a:pt x="30614" y="95936"/>
                  </a:lnTo>
                  <a:lnTo>
                    <a:pt x="31476" y="97230"/>
                  </a:lnTo>
                  <a:lnTo>
                    <a:pt x="32339" y="98523"/>
                  </a:lnTo>
                  <a:lnTo>
                    <a:pt x="32985" y="100032"/>
                  </a:lnTo>
                  <a:lnTo>
                    <a:pt x="32985" y="100032"/>
                  </a:lnTo>
                  <a:lnTo>
                    <a:pt x="33201" y="101326"/>
                  </a:lnTo>
                  <a:lnTo>
                    <a:pt x="33417" y="102620"/>
                  </a:lnTo>
                  <a:lnTo>
                    <a:pt x="33632" y="103913"/>
                  </a:lnTo>
                  <a:lnTo>
                    <a:pt x="33848" y="105207"/>
                  </a:lnTo>
                  <a:lnTo>
                    <a:pt x="33848" y="105207"/>
                  </a:lnTo>
                  <a:lnTo>
                    <a:pt x="34710" y="106500"/>
                  </a:lnTo>
                  <a:lnTo>
                    <a:pt x="35572" y="107794"/>
                  </a:lnTo>
                  <a:lnTo>
                    <a:pt x="36435" y="109087"/>
                  </a:lnTo>
                  <a:lnTo>
                    <a:pt x="36650" y="109734"/>
                  </a:lnTo>
                  <a:lnTo>
                    <a:pt x="36866" y="110381"/>
                  </a:lnTo>
                  <a:lnTo>
                    <a:pt x="36866" y="110381"/>
                  </a:lnTo>
                  <a:lnTo>
                    <a:pt x="36650" y="111243"/>
                  </a:lnTo>
                  <a:lnTo>
                    <a:pt x="36866" y="112105"/>
                  </a:lnTo>
                  <a:lnTo>
                    <a:pt x="37297" y="112752"/>
                  </a:lnTo>
                  <a:lnTo>
                    <a:pt x="37944" y="113183"/>
                  </a:lnTo>
                  <a:lnTo>
                    <a:pt x="37944" y="113183"/>
                  </a:lnTo>
                  <a:lnTo>
                    <a:pt x="40746" y="112968"/>
                  </a:lnTo>
                  <a:lnTo>
                    <a:pt x="43118" y="112321"/>
                  </a:lnTo>
                  <a:lnTo>
                    <a:pt x="45489" y="111674"/>
                  </a:lnTo>
                  <a:lnTo>
                    <a:pt x="47430" y="110596"/>
                  </a:lnTo>
                  <a:lnTo>
                    <a:pt x="49154" y="109303"/>
                  </a:lnTo>
                  <a:lnTo>
                    <a:pt x="50663" y="107578"/>
                  </a:lnTo>
                  <a:lnTo>
                    <a:pt x="51526" y="105638"/>
                  </a:lnTo>
                  <a:lnTo>
                    <a:pt x="52173" y="103266"/>
                  </a:lnTo>
                  <a:lnTo>
                    <a:pt x="52173" y="103266"/>
                  </a:lnTo>
                  <a:lnTo>
                    <a:pt x="53250" y="103051"/>
                  </a:lnTo>
                  <a:lnTo>
                    <a:pt x="53897" y="102620"/>
                  </a:lnTo>
                  <a:lnTo>
                    <a:pt x="54544" y="101973"/>
                  </a:lnTo>
                  <a:lnTo>
                    <a:pt x="54975" y="101110"/>
                  </a:lnTo>
                  <a:lnTo>
                    <a:pt x="55191" y="100248"/>
                  </a:lnTo>
                  <a:lnTo>
                    <a:pt x="55191" y="99386"/>
                  </a:lnTo>
                  <a:lnTo>
                    <a:pt x="54975" y="98308"/>
                  </a:lnTo>
                  <a:lnTo>
                    <a:pt x="54544" y="97445"/>
                  </a:lnTo>
                  <a:lnTo>
                    <a:pt x="54544" y="97445"/>
                  </a:lnTo>
                  <a:lnTo>
                    <a:pt x="55191" y="96583"/>
                  </a:lnTo>
                  <a:lnTo>
                    <a:pt x="56053" y="95936"/>
                  </a:lnTo>
                  <a:lnTo>
                    <a:pt x="57778" y="94643"/>
                  </a:lnTo>
                  <a:lnTo>
                    <a:pt x="59502" y="93565"/>
                  </a:lnTo>
                  <a:lnTo>
                    <a:pt x="60365" y="92918"/>
                  </a:lnTo>
                  <a:lnTo>
                    <a:pt x="61012" y="92056"/>
                  </a:lnTo>
                  <a:lnTo>
                    <a:pt x="61012" y="92056"/>
                  </a:lnTo>
                  <a:lnTo>
                    <a:pt x="61012" y="90331"/>
                  </a:lnTo>
                  <a:lnTo>
                    <a:pt x="61012" y="89038"/>
                  </a:lnTo>
                  <a:lnTo>
                    <a:pt x="60580" y="86451"/>
                  </a:lnTo>
                  <a:lnTo>
                    <a:pt x="59934" y="84079"/>
                  </a:lnTo>
                  <a:lnTo>
                    <a:pt x="59502" y="82786"/>
                  </a:lnTo>
                  <a:lnTo>
                    <a:pt x="59287" y="81492"/>
                  </a:lnTo>
                  <a:lnTo>
                    <a:pt x="59287" y="81492"/>
                  </a:lnTo>
                  <a:lnTo>
                    <a:pt x="59934" y="79983"/>
                  </a:lnTo>
                  <a:lnTo>
                    <a:pt x="60796" y="78905"/>
                  </a:lnTo>
                  <a:lnTo>
                    <a:pt x="62521" y="76749"/>
                  </a:lnTo>
                  <a:lnTo>
                    <a:pt x="64677" y="74809"/>
                  </a:lnTo>
                  <a:lnTo>
                    <a:pt x="66617" y="72869"/>
                  </a:lnTo>
                  <a:lnTo>
                    <a:pt x="68773" y="70713"/>
                  </a:lnTo>
                  <a:lnTo>
                    <a:pt x="69635" y="69635"/>
                  </a:lnTo>
                  <a:lnTo>
                    <a:pt x="70282" y="68557"/>
                  </a:lnTo>
                  <a:lnTo>
                    <a:pt x="70929" y="67263"/>
                  </a:lnTo>
                  <a:lnTo>
                    <a:pt x="71575" y="65970"/>
                  </a:lnTo>
                  <a:lnTo>
                    <a:pt x="71791" y="64245"/>
                  </a:lnTo>
                  <a:lnTo>
                    <a:pt x="71791" y="62736"/>
                  </a:lnTo>
                  <a:lnTo>
                    <a:pt x="71791" y="62736"/>
                  </a:lnTo>
                  <a:lnTo>
                    <a:pt x="69419" y="63167"/>
                  </a:lnTo>
                  <a:lnTo>
                    <a:pt x="66617" y="63814"/>
                  </a:lnTo>
                  <a:lnTo>
                    <a:pt x="65539" y="63814"/>
                  </a:lnTo>
                  <a:lnTo>
                    <a:pt x="64461" y="63598"/>
                  </a:lnTo>
                  <a:lnTo>
                    <a:pt x="64245" y="63383"/>
                  </a:lnTo>
                  <a:lnTo>
                    <a:pt x="64030" y="62952"/>
                  </a:lnTo>
                  <a:lnTo>
                    <a:pt x="63814" y="62305"/>
                  </a:lnTo>
                  <a:lnTo>
                    <a:pt x="63814" y="61658"/>
                  </a:lnTo>
                  <a:lnTo>
                    <a:pt x="63814" y="61658"/>
                  </a:lnTo>
                  <a:lnTo>
                    <a:pt x="66617" y="61227"/>
                  </a:lnTo>
                  <a:lnTo>
                    <a:pt x="69419" y="60149"/>
                  </a:lnTo>
                  <a:lnTo>
                    <a:pt x="72006" y="58855"/>
                  </a:lnTo>
                  <a:lnTo>
                    <a:pt x="73084" y="58209"/>
                  </a:lnTo>
                  <a:lnTo>
                    <a:pt x="74162" y="57346"/>
                  </a:lnTo>
                  <a:lnTo>
                    <a:pt x="74162" y="57346"/>
                  </a:lnTo>
                  <a:lnTo>
                    <a:pt x="75456" y="56915"/>
                  </a:lnTo>
                  <a:lnTo>
                    <a:pt x="76534" y="56484"/>
                  </a:lnTo>
                  <a:lnTo>
                    <a:pt x="77396" y="55837"/>
                  </a:lnTo>
                  <a:lnTo>
                    <a:pt x="78043" y="54975"/>
                  </a:lnTo>
                  <a:lnTo>
                    <a:pt x="79336" y="53250"/>
                  </a:lnTo>
                  <a:lnTo>
                    <a:pt x="80414" y="51310"/>
                  </a:lnTo>
                  <a:lnTo>
                    <a:pt x="80414" y="51310"/>
                  </a:lnTo>
                  <a:lnTo>
                    <a:pt x="79983" y="50663"/>
                  </a:lnTo>
                  <a:lnTo>
                    <a:pt x="79336" y="50232"/>
                  </a:lnTo>
                  <a:lnTo>
                    <a:pt x="78043" y="49370"/>
                  </a:lnTo>
                  <a:lnTo>
                    <a:pt x="76965" y="48723"/>
                  </a:lnTo>
                  <a:lnTo>
                    <a:pt x="76318" y="48076"/>
                  </a:lnTo>
                  <a:lnTo>
                    <a:pt x="76103" y="47429"/>
                  </a:lnTo>
                  <a:lnTo>
                    <a:pt x="76103" y="47429"/>
                  </a:lnTo>
                  <a:lnTo>
                    <a:pt x="75456" y="48076"/>
                  </a:lnTo>
                  <a:lnTo>
                    <a:pt x="74593" y="48723"/>
                  </a:lnTo>
                  <a:lnTo>
                    <a:pt x="73300" y="49154"/>
                  </a:lnTo>
                  <a:lnTo>
                    <a:pt x="71791" y="49154"/>
                  </a:lnTo>
                  <a:lnTo>
                    <a:pt x="71791" y="49154"/>
                  </a:lnTo>
                  <a:lnTo>
                    <a:pt x="71575" y="48292"/>
                  </a:lnTo>
                  <a:lnTo>
                    <a:pt x="71144" y="47429"/>
                  </a:lnTo>
                  <a:lnTo>
                    <a:pt x="70497" y="46783"/>
                  </a:lnTo>
                  <a:lnTo>
                    <a:pt x="69635" y="46351"/>
                  </a:lnTo>
                  <a:lnTo>
                    <a:pt x="68988" y="45705"/>
                  </a:lnTo>
                  <a:lnTo>
                    <a:pt x="68341" y="45058"/>
                  </a:lnTo>
                  <a:lnTo>
                    <a:pt x="67910" y="44196"/>
                  </a:lnTo>
                  <a:lnTo>
                    <a:pt x="67695" y="43118"/>
                  </a:lnTo>
                  <a:lnTo>
                    <a:pt x="67695" y="43118"/>
                  </a:lnTo>
                  <a:lnTo>
                    <a:pt x="68341" y="42902"/>
                  </a:lnTo>
                  <a:lnTo>
                    <a:pt x="68988" y="42687"/>
                  </a:lnTo>
                  <a:lnTo>
                    <a:pt x="68988" y="42687"/>
                  </a:lnTo>
                  <a:lnTo>
                    <a:pt x="70497" y="44196"/>
                  </a:lnTo>
                  <a:lnTo>
                    <a:pt x="72006" y="45705"/>
                  </a:lnTo>
                  <a:lnTo>
                    <a:pt x="73084" y="46351"/>
                  </a:lnTo>
                  <a:lnTo>
                    <a:pt x="74162" y="46567"/>
                  </a:lnTo>
                  <a:lnTo>
                    <a:pt x="75456" y="46567"/>
                  </a:lnTo>
                  <a:lnTo>
                    <a:pt x="76749" y="46136"/>
                  </a:lnTo>
                  <a:lnTo>
                    <a:pt x="76749" y="46136"/>
                  </a:lnTo>
                  <a:lnTo>
                    <a:pt x="77180" y="46998"/>
                  </a:lnTo>
                  <a:lnTo>
                    <a:pt x="77827" y="47429"/>
                  </a:lnTo>
                  <a:lnTo>
                    <a:pt x="78690" y="47861"/>
                  </a:lnTo>
                  <a:lnTo>
                    <a:pt x="79552" y="48076"/>
                  </a:lnTo>
                  <a:lnTo>
                    <a:pt x="81708" y="48292"/>
                  </a:lnTo>
                  <a:lnTo>
                    <a:pt x="83864" y="48076"/>
                  </a:lnTo>
                  <a:lnTo>
                    <a:pt x="83864" y="48076"/>
                  </a:lnTo>
                  <a:lnTo>
                    <a:pt x="86882" y="48076"/>
                  </a:lnTo>
                  <a:lnTo>
                    <a:pt x="86882" y="48076"/>
                  </a:lnTo>
                  <a:lnTo>
                    <a:pt x="87744" y="48939"/>
                  </a:lnTo>
                  <a:lnTo>
                    <a:pt x="88391" y="49585"/>
                  </a:lnTo>
                  <a:lnTo>
                    <a:pt x="89469" y="50232"/>
                  </a:lnTo>
                  <a:lnTo>
                    <a:pt x="90331" y="50879"/>
                  </a:lnTo>
                  <a:lnTo>
                    <a:pt x="90331" y="50879"/>
                  </a:lnTo>
                  <a:lnTo>
                    <a:pt x="90331" y="51310"/>
                  </a:lnTo>
                  <a:lnTo>
                    <a:pt x="90331" y="51526"/>
                  </a:lnTo>
                  <a:lnTo>
                    <a:pt x="90762" y="52172"/>
                  </a:lnTo>
                  <a:lnTo>
                    <a:pt x="92056" y="53250"/>
                  </a:lnTo>
                  <a:lnTo>
                    <a:pt x="92056" y="53250"/>
                  </a:lnTo>
                  <a:lnTo>
                    <a:pt x="92487" y="53035"/>
                  </a:lnTo>
                  <a:lnTo>
                    <a:pt x="92918" y="52819"/>
                  </a:lnTo>
                  <a:lnTo>
                    <a:pt x="92918" y="52819"/>
                  </a:lnTo>
                  <a:lnTo>
                    <a:pt x="93349" y="52603"/>
                  </a:lnTo>
                  <a:lnTo>
                    <a:pt x="93996" y="52388"/>
                  </a:lnTo>
                  <a:lnTo>
                    <a:pt x="93996" y="52388"/>
                  </a:lnTo>
                  <a:lnTo>
                    <a:pt x="94212" y="54759"/>
                  </a:lnTo>
                  <a:lnTo>
                    <a:pt x="94859" y="56700"/>
                  </a:lnTo>
                  <a:lnTo>
                    <a:pt x="96368" y="60149"/>
                  </a:lnTo>
                  <a:lnTo>
                    <a:pt x="96368" y="60149"/>
                  </a:lnTo>
                  <a:lnTo>
                    <a:pt x="96368" y="60149"/>
                  </a:lnTo>
                  <a:lnTo>
                    <a:pt x="96368" y="55837"/>
                  </a:lnTo>
                  <a:lnTo>
                    <a:pt x="95936" y="51526"/>
                  </a:lnTo>
                  <a:lnTo>
                    <a:pt x="95505" y="47214"/>
                  </a:lnTo>
                  <a:lnTo>
                    <a:pt x="94643" y="43118"/>
                  </a:lnTo>
                  <a:lnTo>
                    <a:pt x="93781" y="39022"/>
                  </a:lnTo>
                  <a:lnTo>
                    <a:pt x="92703" y="34925"/>
                  </a:lnTo>
                  <a:lnTo>
                    <a:pt x="91409" y="31045"/>
                  </a:lnTo>
                  <a:lnTo>
                    <a:pt x="89900" y="27164"/>
                  </a:lnTo>
                  <a:lnTo>
                    <a:pt x="88175" y="23499"/>
                  </a:lnTo>
                  <a:lnTo>
                    <a:pt x="86451" y="19834"/>
                  </a:lnTo>
                  <a:lnTo>
                    <a:pt x="84295" y="16169"/>
                  </a:lnTo>
                  <a:lnTo>
                    <a:pt x="82139" y="12720"/>
                  </a:lnTo>
                  <a:lnTo>
                    <a:pt x="79983" y="9486"/>
                  </a:lnTo>
                  <a:lnTo>
                    <a:pt x="77396" y="6252"/>
                  </a:lnTo>
                  <a:lnTo>
                    <a:pt x="74809" y="3019"/>
                  </a:lnTo>
                  <a:lnTo>
                    <a:pt x="72006" y="0"/>
                  </a:lnTo>
                  <a:lnTo>
                    <a:pt x="72006" y="0"/>
                  </a:lnTo>
                  <a:lnTo>
                    <a:pt x="71791" y="863"/>
                  </a:lnTo>
                  <a:lnTo>
                    <a:pt x="72006" y="1725"/>
                  </a:lnTo>
                  <a:lnTo>
                    <a:pt x="72222" y="1941"/>
                  </a:lnTo>
                  <a:lnTo>
                    <a:pt x="72438" y="2372"/>
                  </a:lnTo>
                  <a:lnTo>
                    <a:pt x="73731" y="2803"/>
                  </a:lnTo>
                </a:path>
              </a:pathLst>
            </a:custGeom>
            <a:noFill/>
            <a:ln>
              <a:noFill/>
            </a:ln>
          </p:spPr>
          <p:txBody>
            <a:bodyPr spcFirstLastPara="1" wrap="square" lIns="91425" tIns="91425" rIns="91425" bIns="91425" anchor="ctr" anchorCtr="0">
              <a:noAutofit/>
            </a:bodyPr>
            <a:lstStyle/>
            <a:p>
              <a:endParaRPr sz="1800"/>
            </a:p>
          </p:txBody>
        </p:sp>
        <p:sp>
          <p:nvSpPr>
            <p:cNvPr id="229" name="Google Shape;229;p18"/>
            <p:cNvSpPr/>
            <p:nvPr/>
          </p:nvSpPr>
          <p:spPr>
            <a:xfrm>
              <a:off x="4707350" y="1973575"/>
              <a:ext cx="328800" cy="172500"/>
            </a:xfrm>
            <a:custGeom>
              <a:avLst/>
              <a:gdLst/>
              <a:ahLst/>
              <a:cxnLst/>
              <a:rect l="l" t="t" r="r" b="b"/>
              <a:pathLst>
                <a:path w="13152" h="6900" fill="none" extrusionOk="0">
                  <a:moveTo>
                    <a:pt x="2156" y="648"/>
                  </a:moveTo>
                  <a:lnTo>
                    <a:pt x="2156" y="648"/>
                  </a:lnTo>
                  <a:lnTo>
                    <a:pt x="2803" y="432"/>
                  </a:lnTo>
                  <a:lnTo>
                    <a:pt x="3234" y="648"/>
                  </a:lnTo>
                  <a:lnTo>
                    <a:pt x="4097" y="1079"/>
                  </a:lnTo>
                  <a:lnTo>
                    <a:pt x="4743" y="1726"/>
                  </a:lnTo>
                  <a:lnTo>
                    <a:pt x="5390" y="2372"/>
                  </a:lnTo>
                  <a:lnTo>
                    <a:pt x="5390" y="2372"/>
                  </a:lnTo>
                  <a:lnTo>
                    <a:pt x="6037" y="2372"/>
                  </a:lnTo>
                  <a:lnTo>
                    <a:pt x="6468" y="2372"/>
                  </a:lnTo>
                  <a:lnTo>
                    <a:pt x="7115" y="1941"/>
                  </a:lnTo>
                  <a:lnTo>
                    <a:pt x="7115" y="1941"/>
                  </a:lnTo>
                  <a:lnTo>
                    <a:pt x="7115" y="1510"/>
                  </a:lnTo>
                  <a:lnTo>
                    <a:pt x="6899" y="1294"/>
                  </a:lnTo>
                  <a:lnTo>
                    <a:pt x="6684" y="1294"/>
                  </a:lnTo>
                  <a:lnTo>
                    <a:pt x="6468" y="863"/>
                  </a:lnTo>
                  <a:lnTo>
                    <a:pt x="6468" y="863"/>
                  </a:lnTo>
                  <a:lnTo>
                    <a:pt x="6899" y="432"/>
                  </a:lnTo>
                  <a:lnTo>
                    <a:pt x="7546" y="216"/>
                  </a:lnTo>
                  <a:lnTo>
                    <a:pt x="8193" y="1"/>
                  </a:lnTo>
                  <a:lnTo>
                    <a:pt x="9055" y="1"/>
                  </a:lnTo>
                  <a:lnTo>
                    <a:pt x="9055" y="1"/>
                  </a:lnTo>
                  <a:lnTo>
                    <a:pt x="9055" y="648"/>
                  </a:lnTo>
                  <a:lnTo>
                    <a:pt x="8840" y="1079"/>
                  </a:lnTo>
                  <a:lnTo>
                    <a:pt x="8624" y="1294"/>
                  </a:lnTo>
                  <a:lnTo>
                    <a:pt x="8408" y="1726"/>
                  </a:lnTo>
                  <a:lnTo>
                    <a:pt x="8408" y="1726"/>
                  </a:lnTo>
                  <a:lnTo>
                    <a:pt x="8840" y="2372"/>
                  </a:lnTo>
                  <a:lnTo>
                    <a:pt x="9702" y="2803"/>
                  </a:lnTo>
                  <a:lnTo>
                    <a:pt x="11211" y="3450"/>
                  </a:lnTo>
                  <a:lnTo>
                    <a:pt x="11858" y="3881"/>
                  </a:lnTo>
                  <a:lnTo>
                    <a:pt x="12505" y="4313"/>
                  </a:lnTo>
                  <a:lnTo>
                    <a:pt x="13151" y="4959"/>
                  </a:lnTo>
                  <a:lnTo>
                    <a:pt x="13151" y="5822"/>
                  </a:lnTo>
                  <a:lnTo>
                    <a:pt x="13151" y="5822"/>
                  </a:lnTo>
                  <a:lnTo>
                    <a:pt x="11858" y="6253"/>
                  </a:lnTo>
                  <a:lnTo>
                    <a:pt x="10780" y="6253"/>
                  </a:lnTo>
                  <a:lnTo>
                    <a:pt x="9486" y="6037"/>
                  </a:lnTo>
                  <a:lnTo>
                    <a:pt x="8408" y="5822"/>
                  </a:lnTo>
                  <a:lnTo>
                    <a:pt x="8408" y="5822"/>
                  </a:lnTo>
                  <a:lnTo>
                    <a:pt x="6899" y="5390"/>
                  </a:lnTo>
                  <a:lnTo>
                    <a:pt x="5606" y="5175"/>
                  </a:lnTo>
                  <a:lnTo>
                    <a:pt x="4312" y="5390"/>
                  </a:lnTo>
                  <a:lnTo>
                    <a:pt x="3666" y="5606"/>
                  </a:lnTo>
                  <a:lnTo>
                    <a:pt x="3019" y="6037"/>
                  </a:lnTo>
                  <a:lnTo>
                    <a:pt x="3019" y="6037"/>
                  </a:lnTo>
                  <a:lnTo>
                    <a:pt x="2588" y="6253"/>
                  </a:lnTo>
                  <a:lnTo>
                    <a:pt x="2372" y="6037"/>
                  </a:lnTo>
                  <a:lnTo>
                    <a:pt x="2372" y="6037"/>
                  </a:lnTo>
                  <a:lnTo>
                    <a:pt x="2156" y="5822"/>
                  </a:lnTo>
                  <a:lnTo>
                    <a:pt x="1941" y="5822"/>
                  </a:lnTo>
                  <a:lnTo>
                    <a:pt x="1941" y="5822"/>
                  </a:lnTo>
                  <a:lnTo>
                    <a:pt x="1294" y="6037"/>
                  </a:lnTo>
                  <a:lnTo>
                    <a:pt x="1078" y="6468"/>
                  </a:lnTo>
                  <a:lnTo>
                    <a:pt x="1078" y="6468"/>
                  </a:lnTo>
                  <a:lnTo>
                    <a:pt x="647" y="6684"/>
                  </a:lnTo>
                  <a:lnTo>
                    <a:pt x="432" y="6900"/>
                  </a:lnTo>
                  <a:lnTo>
                    <a:pt x="1" y="6900"/>
                  </a:lnTo>
                  <a:lnTo>
                    <a:pt x="1" y="6900"/>
                  </a:lnTo>
                  <a:lnTo>
                    <a:pt x="216" y="5390"/>
                  </a:lnTo>
                  <a:lnTo>
                    <a:pt x="432" y="3666"/>
                  </a:lnTo>
                  <a:lnTo>
                    <a:pt x="1078" y="1941"/>
                  </a:lnTo>
                  <a:lnTo>
                    <a:pt x="1510" y="1294"/>
                  </a:lnTo>
                  <a:lnTo>
                    <a:pt x="2156" y="648"/>
                  </a:lnTo>
                </a:path>
              </a:pathLst>
            </a:custGeom>
            <a:noFill/>
            <a:ln>
              <a:noFill/>
            </a:ln>
          </p:spPr>
          <p:txBody>
            <a:bodyPr spcFirstLastPara="1" wrap="square" lIns="91425" tIns="91425" rIns="91425" bIns="91425" anchor="ctr" anchorCtr="0">
              <a:noAutofit/>
            </a:bodyPr>
            <a:lstStyle/>
            <a:p>
              <a:endParaRPr sz="1800"/>
            </a:p>
          </p:txBody>
        </p:sp>
        <p:sp>
          <p:nvSpPr>
            <p:cNvPr id="230" name="Google Shape;230;p18"/>
            <p:cNvSpPr/>
            <p:nvPr/>
          </p:nvSpPr>
          <p:spPr>
            <a:xfrm>
              <a:off x="4286950" y="1493900"/>
              <a:ext cx="382700" cy="291075"/>
            </a:xfrm>
            <a:custGeom>
              <a:avLst/>
              <a:gdLst/>
              <a:ahLst/>
              <a:cxnLst/>
              <a:rect l="l" t="t" r="r" b="b"/>
              <a:pathLst>
                <a:path w="15308" h="11643" fill="none" extrusionOk="0">
                  <a:moveTo>
                    <a:pt x="5606" y="8840"/>
                  </a:moveTo>
                  <a:lnTo>
                    <a:pt x="5606" y="8840"/>
                  </a:lnTo>
                  <a:lnTo>
                    <a:pt x="5606" y="8409"/>
                  </a:lnTo>
                  <a:lnTo>
                    <a:pt x="5390" y="8193"/>
                  </a:lnTo>
                  <a:lnTo>
                    <a:pt x="5175" y="7977"/>
                  </a:lnTo>
                  <a:lnTo>
                    <a:pt x="5175" y="7546"/>
                  </a:lnTo>
                  <a:lnTo>
                    <a:pt x="5175" y="7546"/>
                  </a:lnTo>
                  <a:lnTo>
                    <a:pt x="5822" y="7115"/>
                  </a:lnTo>
                  <a:lnTo>
                    <a:pt x="6253" y="6684"/>
                  </a:lnTo>
                  <a:lnTo>
                    <a:pt x="6684" y="6468"/>
                  </a:lnTo>
                  <a:lnTo>
                    <a:pt x="7115" y="5821"/>
                  </a:lnTo>
                  <a:lnTo>
                    <a:pt x="7115" y="5821"/>
                  </a:lnTo>
                  <a:lnTo>
                    <a:pt x="6900" y="5390"/>
                  </a:lnTo>
                  <a:lnTo>
                    <a:pt x="6468" y="5175"/>
                  </a:lnTo>
                  <a:lnTo>
                    <a:pt x="6037" y="4959"/>
                  </a:lnTo>
                  <a:lnTo>
                    <a:pt x="5822" y="4528"/>
                  </a:lnTo>
                  <a:lnTo>
                    <a:pt x="5822" y="4528"/>
                  </a:lnTo>
                  <a:lnTo>
                    <a:pt x="5822" y="3666"/>
                  </a:lnTo>
                  <a:lnTo>
                    <a:pt x="6253" y="3019"/>
                  </a:lnTo>
                  <a:lnTo>
                    <a:pt x="6684" y="2588"/>
                  </a:lnTo>
                  <a:lnTo>
                    <a:pt x="7331" y="2157"/>
                  </a:lnTo>
                  <a:lnTo>
                    <a:pt x="8624" y="1510"/>
                  </a:lnTo>
                  <a:lnTo>
                    <a:pt x="9055" y="1079"/>
                  </a:lnTo>
                  <a:lnTo>
                    <a:pt x="9271" y="216"/>
                  </a:lnTo>
                  <a:lnTo>
                    <a:pt x="9271" y="216"/>
                  </a:lnTo>
                  <a:lnTo>
                    <a:pt x="10349" y="1"/>
                  </a:lnTo>
                  <a:lnTo>
                    <a:pt x="10996" y="216"/>
                  </a:lnTo>
                  <a:lnTo>
                    <a:pt x="11211" y="432"/>
                  </a:lnTo>
                  <a:lnTo>
                    <a:pt x="11211" y="432"/>
                  </a:lnTo>
                  <a:lnTo>
                    <a:pt x="11211" y="1079"/>
                  </a:lnTo>
                  <a:lnTo>
                    <a:pt x="10780" y="1294"/>
                  </a:lnTo>
                  <a:lnTo>
                    <a:pt x="10133" y="1725"/>
                  </a:lnTo>
                  <a:lnTo>
                    <a:pt x="9271" y="2157"/>
                  </a:lnTo>
                  <a:lnTo>
                    <a:pt x="9055" y="2372"/>
                  </a:lnTo>
                  <a:lnTo>
                    <a:pt x="8840" y="2803"/>
                  </a:lnTo>
                  <a:lnTo>
                    <a:pt x="8840" y="2803"/>
                  </a:lnTo>
                  <a:lnTo>
                    <a:pt x="8624" y="3881"/>
                  </a:lnTo>
                  <a:lnTo>
                    <a:pt x="8840" y="4528"/>
                  </a:lnTo>
                  <a:lnTo>
                    <a:pt x="9271" y="5175"/>
                  </a:lnTo>
                  <a:lnTo>
                    <a:pt x="9702" y="5390"/>
                  </a:lnTo>
                  <a:lnTo>
                    <a:pt x="10133" y="5606"/>
                  </a:lnTo>
                  <a:lnTo>
                    <a:pt x="10780" y="5606"/>
                  </a:lnTo>
                  <a:lnTo>
                    <a:pt x="12289" y="5606"/>
                  </a:lnTo>
                  <a:lnTo>
                    <a:pt x="12289" y="5606"/>
                  </a:lnTo>
                  <a:lnTo>
                    <a:pt x="13798" y="5390"/>
                  </a:lnTo>
                  <a:lnTo>
                    <a:pt x="14661" y="5606"/>
                  </a:lnTo>
                  <a:lnTo>
                    <a:pt x="15307" y="5821"/>
                  </a:lnTo>
                  <a:lnTo>
                    <a:pt x="15307" y="5821"/>
                  </a:lnTo>
                  <a:lnTo>
                    <a:pt x="13798" y="6037"/>
                  </a:lnTo>
                  <a:lnTo>
                    <a:pt x="12074" y="6037"/>
                  </a:lnTo>
                  <a:lnTo>
                    <a:pt x="10780" y="6468"/>
                  </a:lnTo>
                  <a:lnTo>
                    <a:pt x="10349" y="6684"/>
                  </a:lnTo>
                  <a:lnTo>
                    <a:pt x="9918" y="7331"/>
                  </a:lnTo>
                  <a:lnTo>
                    <a:pt x="9918" y="7331"/>
                  </a:lnTo>
                  <a:lnTo>
                    <a:pt x="10133" y="7331"/>
                  </a:lnTo>
                  <a:lnTo>
                    <a:pt x="10780" y="7331"/>
                  </a:lnTo>
                  <a:lnTo>
                    <a:pt x="10780" y="7331"/>
                  </a:lnTo>
                  <a:lnTo>
                    <a:pt x="11211" y="7331"/>
                  </a:lnTo>
                  <a:lnTo>
                    <a:pt x="11642" y="7331"/>
                  </a:lnTo>
                  <a:lnTo>
                    <a:pt x="11858" y="7546"/>
                  </a:lnTo>
                  <a:lnTo>
                    <a:pt x="11858" y="8193"/>
                  </a:lnTo>
                  <a:lnTo>
                    <a:pt x="11858" y="8193"/>
                  </a:lnTo>
                  <a:lnTo>
                    <a:pt x="11427" y="8409"/>
                  </a:lnTo>
                  <a:lnTo>
                    <a:pt x="11211" y="8409"/>
                  </a:lnTo>
                  <a:lnTo>
                    <a:pt x="10780" y="8193"/>
                  </a:lnTo>
                  <a:lnTo>
                    <a:pt x="10780" y="8193"/>
                  </a:lnTo>
                  <a:lnTo>
                    <a:pt x="10349" y="7977"/>
                  </a:lnTo>
                  <a:lnTo>
                    <a:pt x="9918" y="7977"/>
                  </a:lnTo>
                  <a:lnTo>
                    <a:pt x="9918" y="7977"/>
                  </a:lnTo>
                  <a:lnTo>
                    <a:pt x="9487" y="8409"/>
                  </a:lnTo>
                  <a:lnTo>
                    <a:pt x="9055" y="8840"/>
                  </a:lnTo>
                  <a:lnTo>
                    <a:pt x="9055" y="9702"/>
                  </a:lnTo>
                  <a:lnTo>
                    <a:pt x="9055" y="10564"/>
                  </a:lnTo>
                  <a:lnTo>
                    <a:pt x="9055" y="10564"/>
                  </a:lnTo>
                  <a:lnTo>
                    <a:pt x="8409" y="10780"/>
                  </a:lnTo>
                  <a:lnTo>
                    <a:pt x="7762" y="10996"/>
                  </a:lnTo>
                  <a:lnTo>
                    <a:pt x="6684" y="10996"/>
                  </a:lnTo>
                  <a:lnTo>
                    <a:pt x="6684" y="10996"/>
                  </a:lnTo>
                  <a:lnTo>
                    <a:pt x="5175" y="10996"/>
                  </a:lnTo>
                  <a:lnTo>
                    <a:pt x="4528" y="11211"/>
                  </a:lnTo>
                  <a:lnTo>
                    <a:pt x="3881" y="11642"/>
                  </a:lnTo>
                  <a:lnTo>
                    <a:pt x="3881" y="11642"/>
                  </a:lnTo>
                  <a:lnTo>
                    <a:pt x="3450" y="11427"/>
                  </a:lnTo>
                  <a:lnTo>
                    <a:pt x="3019" y="11211"/>
                  </a:lnTo>
                  <a:lnTo>
                    <a:pt x="1941" y="11427"/>
                  </a:lnTo>
                  <a:lnTo>
                    <a:pt x="1941" y="11427"/>
                  </a:lnTo>
                  <a:lnTo>
                    <a:pt x="648" y="11427"/>
                  </a:lnTo>
                  <a:lnTo>
                    <a:pt x="216" y="11211"/>
                  </a:lnTo>
                  <a:lnTo>
                    <a:pt x="1" y="10780"/>
                  </a:lnTo>
                  <a:lnTo>
                    <a:pt x="1" y="10780"/>
                  </a:lnTo>
                  <a:lnTo>
                    <a:pt x="1510" y="10564"/>
                  </a:lnTo>
                  <a:lnTo>
                    <a:pt x="3019" y="10133"/>
                  </a:lnTo>
                  <a:lnTo>
                    <a:pt x="5606" y="8840"/>
                  </a:lnTo>
                </a:path>
              </a:pathLst>
            </a:custGeom>
            <a:noFill/>
            <a:ln>
              <a:noFill/>
            </a:ln>
          </p:spPr>
          <p:txBody>
            <a:bodyPr spcFirstLastPara="1" wrap="square" lIns="91425" tIns="91425" rIns="91425" bIns="91425" anchor="ctr" anchorCtr="0">
              <a:noAutofit/>
            </a:bodyPr>
            <a:lstStyle/>
            <a:p>
              <a:endParaRPr sz="1800"/>
            </a:p>
          </p:txBody>
        </p:sp>
        <p:sp>
          <p:nvSpPr>
            <p:cNvPr id="231" name="Google Shape;231;p18"/>
            <p:cNvSpPr/>
            <p:nvPr/>
          </p:nvSpPr>
          <p:spPr>
            <a:xfrm>
              <a:off x="3893525" y="2016700"/>
              <a:ext cx="1029425" cy="398850"/>
            </a:xfrm>
            <a:custGeom>
              <a:avLst/>
              <a:gdLst/>
              <a:ahLst/>
              <a:cxnLst/>
              <a:rect l="l" t="t" r="r" b="b"/>
              <a:pathLst>
                <a:path w="41177" h="15954" fill="none" extrusionOk="0">
                  <a:moveTo>
                    <a:pt x="36865" y="14660"/>
                  </a:moveTo>
                  <a:lnTo>
                    <a:pt x="36865" y="14660"/>
                  </a:lnTo>
                  <a:lnTo>
                    <a:pt x="36219" y="14660"/>
                  </a:lnTo>
                  <a:lnTo>
                    <a:pt x="35787" y="14876"/>
                  </a:lnTo>
                  <a:lnTo>
                    <a:pt x="35356" y="15092"/>
                  </a:lnTo>
                  <a:lnTo>
                    <a:pt x="34925" y="15307"/>
                  </a:lnTo>
                  <a:lnTo>
                    <a:pt x="34925" y="15307"/>
                  </a:lnTo>
                  <a:lnTo>
                    <a:pt x="33847" y="15307"/>
                  </a:lnTo>
                  <a:lnTo>
                    <a:pt x="32985" y="15092"/>
                  </a:lnTo>
                  <a:lnTo>
                    <a:pt x="31044" y="14229"/>
                  </a:lnTo>
                  <a:lnTo>
                    <a:pt x="31044" y="14229"/>
                  </a:lnTo>
                  <a:lnTo>
                    <a:pt x="29535" y="13798"/>
                  </a:lnTo>
                  <a:lnTo>
                    <a:pt x="28242" y="13367"/>
                  </a:lnTo>
                  <a:lnTo>
                    <a:pt x="26948" y="13367"/>
                  </a:lnTo>
                  <a:lnTo>
                    <a:pt x="25439" y="13582"/>
                  </a:lnTo>
                  <a:lnTo>
                    <a:pt x="25439" y="13582"/>
                  </a:lnTo>
                  <a:lnTo>
                    <a:pt x="25224" y="14229"/>
                  </a:lnTo>
                  <a:lnTo>
                    <a:pt x="25224" y="14876"/>
                  </a:lnTo>
                  <a:lnTo>
                    <a:pt x="25224" y="15523"/>
                  </a:lnTo>
                  <a:lnTo>
                    <a:pt x="25008" y="15954"/>
                  </a:lnTo>
                  <a:lnTo>
                    <a:pt x="25008" y="15954"/>
                  </a:lnTo>
                  <a:lnTo>
                    <a:pt x="22421" y="15092"/>
                  </a:lnTo>
                  <a:lnTo>
                    <a:pt x="20265" y="14014"/>
                  </a:lnTo>
                  <a:lnTo>
                    <a:pt x="17894" y="13151"/>
                  </a:lnTo>
                  <a:lnTo>
                    <a:pt x="15522" y="12289"/>
                  </a:lnTo>
                  <a:lnTo>
                    <a:pt x="15522" y="12289"/>
                  </a:lnTo>
                  <a:lnTo>
                    <a:pt x="15738" y="11427"/>
                  </a:lnTo>
                  <a:lnTo>
                    <a:pt x="15953" y="10349"/>
                  </a:lnTo>
                  <a:lnTo>
                    <a:pt x="15953" y="9486"/>
                  </a:lnTo>
                  <a:lnTo>
                    <a:pt x="15522" y="8624"/>
                  </a:lnTo>
                  <a:lnTo>
                    <a:pt x="15522" y="8624"/>
                  </a:lnTo>
                  <a:lnTo>
                    <a:pt x="11857" y="8840"/>
                  </a:lnTo>
                  <a:lnTo>
                    <a:pt x="8408" y="8840"/>
                  </a:lnTo>
                  <a:lnTo>
                    <a:pt x="8408" y="8840"/>
                  </a:lnTo>
                  <a:lnTo>
                    <a:pt x="7761" y="8840"/>
                  </a:lnTo>
                  <a:lnTo>
                    <a:pt x="7114" y="9055"/>
                  </a:lnTo>
                  <a:lnTo>
                    <a:pt x="5821" y="9486"/>
                  </a:lnTo>
                  <a:lnTo>
                    <a:pt x="4743" y="10133"/>
                  </a:lnTo>
                  <a:lnTo>
                    <a:pt x="3449" y="10564"/>
                  </a:lnTo>
                  <a:lnTo>
                    <a:pt x="3449" y="10564"/>
                  </a:lnTo>
                  <a:lnTo>
                    <a:pt x="2587" y="10780"/>
                  </a:lnTo>
                  <a:lnTo>
                    <a:pt x="1725" y="10780"/>
                  </a:lnTo>
                  <a:lnTo>
                    <a:pt x="647" y="10564"/>
                  </a:lnTo>
                  <a:lnTo>
                    <a:pt x="216" y="10349"/>
                  </a:lnTo>
                  <a:lnTo>
                    <a:pt x="0" y="9917"/>
                  </a:lnTo>
                  <a:lnTo>
                    <a:pt x="0" y="9917"/>
                  </a:lnTo>
                  <a:lnTo>
                    <a:pt x="431" y="9702"/>
                  </a:lnTo>
                  <a:lnTo>
                    <a:pt x="1294" y="9271"/>
                  </a:lnTo>
                  <a:lnTo>
                    <a:pt x="2803" y="8840"/>
                  </a:lnTo>
                  <a:lnTo>
                    <a:pt x="4096" y="8408"/>
                  </a:lnTo>
                  <a:lnTo>
                    <a:pt x="4743" y="8193"/>
                  </a:lnTo>
                  <a:lnTo>
                    <a:pt x="5174" y="7546"/>
                  </a:lnTo>
                  <a:lnTo>
                    <a:pt x="5174" y="7546"/>
                  </a:lnTo>
                  <a:lnTo>
                    <a:pt x="5174" y="6684"/>
                  </a:lnTo>
                  <a:lnTo>
                    <a:pt x="5605" y="5821"/>
                  </a:lnTo>
                  <a:lnTo>
                    <a:pt x="6036" y="5175"/>
                  </a:lnTo>
                  <a:lnTo>
                    <a:pt x="6683" y="4743"/>
                  </a:lnTo>
                  <a:lnTo>
                    <a:pt x="8192" y="3665"/>
                  </a:lnTo>
                  <a:lnTo>
                    <a:pt x="8624" y="3019"/>
                  </a:lnTo>
                  <a:lnTo>
                    <a:pt x="9055" y="2156"/>
                  </a:lnTo>
                  <a:lnTo>
                    <a:pt x="9055" y="2156"/>
                  </a:lnTo>
                  <a:lnTo>
                    <a:pt x="10564" y="2372"/>
                  </a:lnTo>
                  <a:lnTo>
                    <a:pt x="11857" y="2156"/>
                  </a:lnTo>
                  <a:lnTo>
                    <a:pt x="12935" y="1725"/>
                  </a:lnTo>
                  <a:lnTo>
                    <a:pt x="14013" y="863"/>
                  </a:lnTo>
                  <a:lnTo>
                    <a:pt x="14013" y="863"/>
                  </a:lnTo>
                  <a:lnTo>
                    <a:pt x="14876" y="1725"/>
                  </a:lnTo>
                  <a:lnTo>
                    <a:pt x="15522" y="2372"/>
                  </a:lnTo>
                  <a:lnTo>
                    <a:pt x="17463" y="3665"/>
                  </a:lnTo>
                  <a:lnTo>
                    <a:pt x="19403" y="4959"/>
                  </a:lnTo>
                  <a:lnTo>
                    <a:pt x="20912" y="6253"/>
                  </a:lnTo>
                  <a:lnTo>
                    <a:pt x="20912" y="6253"/>
                  </a:lnTo>
                  <a:lnTo>
                    <a:pt x="21127" y="6684"/>
                  </a:lnTo>
                  <a:lnTo>
                    <a:pt x="20912" y="7115"/>
                  </a:lnTo>
                  <a:lnTo>
                    <a:pt x="20696" y="7546"/>
                  </a:lnTo>
                  <a:lnTo>
                    <a:pt x="20696" y="7546"/>
                  </a:lnTo>
                  <a:lnTo>
                    <a:pt x="21127" y="7546"/>
                  </a:lnTo>
                  <a:lnTo>
                    <a:pt x="21559" y="7546"/>
                  </a:lnTo>
                  <a:lnTo>
                    <a:pt x="21990" y="6899"/>
                  </a:lnTo>
                  <a:lnTo>
                    <a:pt x="21990" y="6253"/>
                  </a:lnTo>
                  <a:lnTo>
                    <a:pt x="21990" y="6037"/>
                  </a:lnTo>
                  <a:lnTo>
                    <a:pt x="21774" y="5821"/>
                  </a:lnTo>
                  <a:lnTo>
                    <a:pt x="21774" y="5821"/>
                  </a:lnTo>
                  <a:lnTo>
                    <a:pt x="21774" y="5606"/>
                  </a:lnTo>
                  <a:lnTo>
                    <a:pt x="21990" y="5390"/>
                  </a:lnTo>
                  <a:lnTo>
                    <a:pt x="22852" y="5390"/>
                  </a:lnTo>
                  <a:lnTo>
                    <a:pt x="22852" y="5390"/>
                  </a:lnTo>
                  <a:lnTo>
                    <a:pt x="23068" y="5390"/>
                  </a:lnTo>
                  <a:lnTo>
                    <a:pt x="23068" y="5390"/>
                  </a:lnTo>
                  <a:lnTo>
                    <a:pt x="22421" y="4743"/>
                  </a:lnTo>
                  <a:lnTo>
                    <a:pt x="21559" y="4097"/>
                  </a:lnTo>
                  <a:lnTo>
                    <a:pt x="19834" y="3019"/>
                  </a:lnTo>
                  <a:lnTo>
                    <a:pt x="19187" y="2588"/>
                  </a:lnTo>
                  <a:lnTo>
                    <a:pt x="18325" y="1941"/>
                  </a:lnTo>
                  <a:lnTo>
                    <a:pt x="17894" y="1078"/>
                  </a:lnTo>
                  <a:lnTo>
                    <a:pt x="17463" y="1"/>
                  </a:lnTo>
                  <a:lnTo>
                    <a:pt x="17463" y="1"/>
                  </a:lnTo>
                  <a:lnTo>
                    <a:pt x="18325" y="216"/>
                  </a:lnTo>
                  <a:lnTo>
                    <a:pt x="19187" y="432"/>
                  </a:lnTo>
                  <a:lnTo>
                    <a:pt x="20912" y="1725"/>
                  </a:lnTo>
                  <a:lnTo>
                    <a:pt x="22421" y="2803"/>
                  </a:lnTo>
                  <a:lnTo>
                    <a:pt x="23283" y="3234"/>
                  </a:lnTo>
                  <a:lnTo>
                    <a:pt x="24146" y="3665"/>
                  </a:lnTo>
                  <a:lnTo>
                    <a:pt x="24146" y="3665"/>
                  </a:lnTo>
                  <a:lnTo>
                    <a:pt x="24361" y="4743"/>
                  </a:lnTo>
                  <a:lnTo>
                    <a:pt x="24577" y="5390"/>
                  </a:lnTo>
                  <a:lnTo>
                    <a:pt x="25439" y="6684"/>
                  </a:lnTo>
                  <a:lnTo>
                    <a:pt x="26302" y="7977"/>
                  </a:lnTo>
                  <a:lnTo>
                    <a:pt x="26733" y="8624"/>
                  </a:lnTo>
                  <a:lnTo>
                    <a:pt x="26948" y="9271"/>
                  </a:lnTo>
                  <a:lnTo>
                    <a:pt x="26948" y="9271"/>
                  </a:lnTo>
                  <a:lnTo>
                    <a:pt x="27811" y="9271"/>
                  </a:lnTo>
                  <a:lnTo>
                    <a:pt x="27811" y="9271"/>
                  </a:lnTo>
                  <a:lnTo>
                    <a:pt x="28242" y="8840"/>
                  </a:lnTo>
                  <a:lnTo>
                    <a:pt x="28457" y="8408"/>
                  </a:lnTo>
                  <a:lnTo>
                    <a:pt x="28889" y="8193"/>
                  </a:lnTo>
                  <a:lnTo>
                    <a:pt x="29320" y="7977"/>
                  </a:lnTo>
                  <a:lnTo>
                    <a:pt x="29320" y="7977"/>
                  </a:lnTo>
                  <a:lnTo>
                    <a:pt x="29320" y="7330"/>
                  </a:lnTo>
                  <a:lnTo>
                    <a:pt x="29104" y="7115"/>
                  </a:lnTo>
                  <a:lnTo>
                    <a:pt x="28673" y="6684"/>
                  </a:lnTo>
                  <a:lnTo>
                    <a:pt x="28026" y="6253"/>
                  </a:lnTo>
                  <a:lnTo>
                    <a:pt x="28026" y="6037"/>
                  </a:lnTo>
                  <a:lnTo>
                    <a:pt x="28026" y="5606"/>
                  </a:lnTo>
                  <a:lnTo>
                    <a:pt x="28026" y="5606"/>
                  </a:lnTo>
                  <a:lnTo>
                    <a:pt x="28673" y="5390"/>
                  </a:lnTo>
                  <a:lnTo>
                    <a:pt x="29104" y="5175"/>
                  </a:lnTo>
                  <a:lnTo>
                    <a:pt x="29104" y="5175"/>
                  </a:lnTo>
                  <a:lnTo>
                    <a:pt x="29751" y="4743"/>
                  </a:lnTo>
                  <a:lnTo>
                    <a:pt x="29967" y="4743"/>
                  </a:lnTo>
                  <a:lnTo>
                    <a:pt x="30182" y="4959"/>
                  </a:lnTo>
                  <a:lnTo>
                    <a:pt x="30182" y="4959"/>
                  </a:lnTo>
                  <a:lnTo>
                    <a:pt x="30829" y="5606"/>
                  </a:lnTo>
                  <a:lnTo>
                    <a:pt x="31044" y="6468"/>
                  </a:lnTo>
                  <a:lnTo>
                    <a:pt x="31907" y="7977"/>
                  </a:lnTo>
                  <a:lnTo>
                    <a:pt x="32338" y="8624"/>
                  </a:lnTo>
                  <a:lnTo>
                    <a:pt x="32769" y="9271"/>
                  </a:lnTo>
                  <a:lnTo>
                    <a:pt x="33631" y="9702"/>
                  </a:lnTo>
                  <a:lnTo>
                    <a:pt x="34709" y="9702"/>
                  </a:lnTo>
                  <a:lnTo>
                    <a:pt x="34709" y="9702"/>
                  </a:lnTo>
                  <a:lnTo>
                    <a:pt x="35356" y="9702"/>
                  </a:lnTo>
                  <a:lnTo>
                    <a:pt x="35572" y="9486"/>
                  </a:lnTo>
                  <a:lnTo>
                    <a:pt x="35572" y="9486"/>
                  </a:lnTo>
                  <a:lnTo>
                    <a:pt x="36003" y="9055"/>
                  </a:lnTo>
                  <a:lnTo>
                    <a:pt x="36434" y="9055"/>
                  </a:lnTo>
                  <a:lnTo>
                    <a:pt x="36434" y="9055"/>
                  </a:lnTo>
                  <a:lnTo>
                    <a:pt x="37081" y="9486"/>
                  </a:lnTo>
                  <a:lnTo>
                    <a:pt x="37943" y="9917"/>
                  </a:lnTo>
                  <a:lnTo>
                    <a:pt x="37943" y="9917"/>
                  </a:lnTo>
                  <a:lnTo>
                    <a:pt x="38590" y="9702"/>
                  </a:lnTo>
                  <a:lnTo>
                    <a:pt x="39237" y="9486"/>
                  </a:lnTo>
                  <a:lnTo>
                    <a:pt x="39883" y="9271"/>
                  </a:lnTo>
                  <a:lnTo>
                    <a:pt x="40746" y="9271"/>
                  </a:lnTo>
                  <a:lnTo>
                    <a:pt x="40746" y="9271"/>
                  </a:lnTo>
                  <a:lnTo>
                    <a:pt x="40961" y="9917"/>
                  </a:lnTo>
                  <a:lnTo>
                    <a:pt x="41177" y="10780"/>
                  </a:lnTo>
                  <a:lnTo>
                    <a:pt x="40961" y="12289"/>
                  </a:lnTo>
                  <a:lnTo>
                    <a:pt x="40315" y="13798"/>
                  </a:lnTo>
                  <a:lnTo>
                    <a:pt x="39668" y="15092"/>
                  </a:lnTo>
                  <a:lnTo>
                    <a:pt x="39668" y="15092"/>
                  </a:lnTo>
                  <a:lnTo>
                    <a:pt x="39237" y="15092"/>
                  </a:lnTo>
                  <a:lnTo>
                    <a:pt x="38806" y="15092"/>
                  </a:lnTo>
                  <a:lnTo>
                    <a:pt x="38159" y="14876"/>
                  </a:lnTo>
                  <a:lnTo>
                    <a:pt x="38159" y="14876"/>
                  </a:lnTo>
                  <a:lnTo>
                    <a:pt x="37512" y="14660"/>
                  </a:lnTo>
                  <a:lnTo>
                    <a:pt x="36865" y="14660"/>
                  </a:lnTo>
                </a:path>
              </a:pathLst>
            </a:custGeom>
            <a:noFill/>
            <a:ln>
              <a:noFill/>
            </a:ln>
          </p:spPr>
          <p:txBody>
            <a:bodyPr spcFirstLastPara="1" wrap="square" lIns="91425" tIns="91425" rIns="91425" bIns="91425" anchor="ctr" anchorCtr="0">
              <a:noAutofit/>
            </a:bodyPr>
            <a:lstStyle/>
            <a:p>
              <a:endParaRPr sz="1800"/>
            </a:p>
          </p:txBody>
        </p:sp>
        <p:sp>
          <p:nvSpPr>
            <p:cNvPr id="232" name="Google Shape;232;p18"/>
            <p:cNvSpPr/>
            <p:nvPr/>
          </p:nvSpPr>
          <p:spPr>
            <a:xfrm>
              <a:off x="4885200" y="2485600"/>
              <a:ext cx="269525" cy="404250"/>
            </a:xfrm>
            <a:custGeom>
              <a:avLst/>
              <a:gdLst/>
              <a:ahLst/>
              <a:cxnLst/>
              <a:rect l="l" t="t" r="r" b="b"/>
              <a:pathLst>
                <a:path w="10781" h="16170" fill="none" extrusionOk="0">
                  <a:moveTo>
                    <a:pt x="4097" y="9055"/>
                  </a:moveTo>
                  <a:lnTo>
                    <a:pt x="4097" y="9055"/>
                  </a:lnTo>
                  <a:lnTo>
                    <a:pt x="3881" y="7546"/>
                  </a:lnTo>
                  <a:lnTo>
                    <a:pt x="3450" y="6468"/>
                  </a:lnTo>
                  <a:lnTo>
                    <a:pt x="2803" y="5175"/>
                  </a:lnTo>
                  <a:lnTo>
                    <a:pt x="2157" y="4312"/>
                  </a:lnTo>
                  <a:lnTo>
                    <a:pt x="863" y="2156"/>
                  </a:lnTo>
                  <a:lnTo>
                    <a:pt x="432" y="1078"/>
                  </a:lnTo>
                  <a:lnTo>
                    <a:pt x="1" y="1"/>
                  </a:lnTo>
                  <a:lnTo>
                    <a:pt x="1" y="1"/>
                  </a:lnTo>
                  <a:lnTo>
                    <a:pt x="1294" y="1"/>
                  </a:lnTo>
                  <a:lnTo>
                    <a:pt x="1294" y="1"/>
                  </a:lnTo>
                  <a:lnTo>
                    <a:pt x="3666" y="3019"/>
                  </a:lnTo>
                  <a:lnTo>
                    <a:pt x="4744" y="4528"/>
                  </a:lnTo>
                  <a:lnTo>
                    <a:pt x="5391" y="6468"/>
                  </a:lnTo>
                  <a:lnTo>
                    <a:pt x="5391" y="6468"/>
                  </a:lnTo>
                  <a:lnTo>
                    <a:pt x="5822" y="7115"/>
                  </a:lnTo>
                  <a:lnTo>
                    <a:pt x="6468" y="7977"/>
                  </a:lnTo>
                  <a:lnTo>
                    <a:pt x="7762" y="9271"/>
                  </a:lnTo>
                  <a:lnTo>
                    <a:pt x="8409" y="10133"/>
                  </a:lnTo>
                  <a:lnTo>
                    <a:pt x="8840" y="10780"/>
                  </a:lnTo>
                  <a:lnTo>
                    <a:pt x="9055" y="11427"/>
                  </a:lnTo>
                  <a:lnTo>
                    <a:pt x="8840" y="12289"/>
                  </a:lnTo>
                  <a:lnTo>
                    <a:pt x="8840" y="12289"/>
                  </a:lnTo>
                  <a:lnTo>
                    <a:pt x="9487" y="12936"/>
                  </a:lnTo>
                  <a:lnTo>
                    <a:pt x="10133" y="14014"/>
                  </a:lnTo>
                  <a:lnTo>
                    <a:pt x="10780" y="16170"/>
                  </a:lnTo>
                  <a:lnTo>
                    <a:pt x="10780" y="16170"/>
                  </a:lnTo>
                  <a:lnTo>
                    <a:pt x="9702" y="15523"/>
                  </a:lnTo>
                  <a:lnTo>
                    <a:pt x="8624" y="14876"/>
                  </a:lnTo>
                  <a:lnTo>
                    <a:pt x="6900" y="12936"/>
                  </a:lnTo>
                  <a:lnTo>
                    <a:pt x="4097" y="9055"/>
                  </a:lnTo>
                </a:path>
              </a:pathLst>
            </a:custGeom>
            <a:noFill/>
            <a:ln>
              <a:noFill/>
            </a:ln>
          </p:spPr>
          <p:txBody>
            <a:bodyPr spcFirstLastPara="1" wrap="square" lIns="91425" tIns="91425" rIns="91425" bIns="91425" anchor="ctr" anchorCtr="0">
              <a:noAutofit/>
            </a:bodyPr>
            <a:lstStyle/>
            <a:p>
              <a:endParaRPr sz="1800"/>
            </a:p>
          </p:txBody>
        </p:sp>
        <p:sp>
          <p:nvSpPr>
            <p:cNvPr id="233" name="Google Shape;233;p18"/>
            <p:cNvSpPr/>
            <p:nvPr/>
          </p:nvSpPr>
          <p:spPr>
            <a:xfrm>
              <a:off x="5160075" y="1973575"/>
              <a:ext cx="199450" cy="274900"/>
            </a:xfrm>
            <a:custGeom>
              <a:avLst/>
              <a:gdLst/>
              <a:ahLst/>
              <a:cxnLst/>
              <a:rect l="l" t="t" r="r" b="b"/>
              <a:pathLst>
                <a:path w="7978" h="10996" fill="none" extrusionOk="0">
                  <a:moveTo>
                    <a:pt x="7762" y="10565"/>
                  </a:moveTo>
                  <a:lnTo>
                    <a:pt x="7762" y="10565"/>
                  </a:lnTo>
                  <a:lnTo>
                    <a:pt x="7115" y="10780"/>
                  </a:lnTo>
                  <a:lnTo>
                    <a:pt x="6468" y="10996"/>
                  </a:lnTo>
                  <a:lnTo>
                    <a:pt x="5822" y="10780"/>
                  </a:lnTo>
                  <a:lnTo>
                    <a:pt x="5175" y="10565"/>
                  </a:lnTo>
                  <a:lnTo>
                    <a:pt x="3881" y="9918"/>
                  </a:lnTo>
                  <a:lnTo>
                    <a:pt x="3019" y="9055"/>
                  </a:lnTo>
                  <a:lnTo>
                    <a:pt x="3019" y="9055"/>
                  </a:lnTo>
                  <a:lnTo>
                    <a:pt x="3235" y="7978"/>
                  </a:lnTo>
                  <a:lnTo>
                    <a:pt x="3450" y="7546"/>
                  </a:lnTo>
                  <a:lnTo>
                    <a:pt x="3666" y="7331"/>
                  </a:lnTo>
                  <a:lnTo>
                    <a:pt x="3666" y="7331"/>
                  </a:lnTo>
                  <a:lnTo>
                    <a:pt x="2803" y="6037"/>
                  </a:lnTo>
                  <a:lnTo>
                    <a:pt x="1725" y="4959"/>
                  </a:lnTo>
                  <a:lnTo>
                    <a:pt x="863" y="3881"/>
                  </a:lnTo>
                  <a:lnTo>
                    <a:pt x="1" y="2372"/>
                  </a:lnTo>
                  <a:lnTo>
                    <a:pt x="1" y="2372"/>
                  </a:lnTo>
                  <a:lnTo>
                    <a:pt x="863" y="1294"/>
                  </a:lnTo>
                  <a:lnTo>
                    <a:pt x="1941" y="648"/>
                  </a:lnTo>
                  <a:lnTo>
                    <a:pt x="3235" y="216"/>
                  </a:lnTo>
                  <a:lnTo>
                    <a:pt x="5175" y="1"/>
                  </a:lnTo>
                  <a:lnTo>
                    <a:pt x="5175" y="1"/>
                  </a:lnTo>
                  <a:lnTo>
                    <a:pt x="5175" y="648"/>
                  </a:lnTo>
                  <a:lnTo>
                    <a:pt x="5390" y="1079"/>
                  </a:lnTo>
                  <a:lnTo>
                    <a:pt x="5390" y="1510"/>
                  </a:lnTo>
                  <a:lnTo>
                    <a:pt x="5390" y="1510"/>
                  </a:lnTo>
                  <a:lnTo>
                    <a:pt x="4528" y="1510"/>
                  </a:lnTo>
                  <a:lnTo>
                    <a:pt x="4097" y="1726"/>
                  </a:lnTo>
                  <a:lnTo>
                    <a:pt x="3666" y="1941"/>
                  </a:lnTo>
                  <a:lnTo>
                    <a:pt x="3235" y="2372"/>
                  </a:lnTo>
                  <a:lnTo>
                    <a:pt x="3235" y="2372"/>
                  </a:lnTo>
                  <a:lnTo>
                    <a:pt x="4097" y="3666"/>
                  </a:lnTo>
                  <a:lnTo>
                    <a:pt x="5175" y="4744"/>
                  </a:lnTo>
                  <a:lnTo>
                    <a:pt x="6468" y="5390"/>
                  </a:lnTo>
                  <a:lnTo>
                    <a:pt x="7546" y="6037"/>
                  </a:lnTo>
                  <a:lnTo>
                    <a:pt x="7546" y="6037"/>
                  </a:lnTo>
                  <a:lnTo>
                    <a:pt x="7762" y="6468"/>
                  </a:lnTo>
                  <a:lnTo>
                    <a:pt x="7546" y="6468"/>
                  </a:lnTo>
                  <a:lnTo>
                    <a:pt x="6900" y="6684"/>
                  </a:lnTo>
                  <a:lnTo>
                    <a:pt x="6900" y="6684"/>
                  </a:lnTo>
                  <a:lnTo>
                    <a:pt x="6468" y="6684"/>
                  </a:lnTo>
                  <a:lnTo>
                    <a:pt x="6468" y="6684"/>
                  </a:lnTo>
                  <a:lnTo>
                    <a:pt x="6684" y="7115"/>
                  </a:lnTo>
                  <a:lnTo>
                    <a:pt x="6900" y="7546"/>
                  </a:lnTo>
                  <a:lnTo>
                    <a:pt x="7546" y="8624"/>
                  </a:lnTo>
                  <a:lnTo>
                    <a:pt x="7977" y="9487"/>
                  </a:lnTo>
                  <a:lnTo>
                    <a:pt x="7977" y="9918"/>
                  </a:lnTo>
                  <a:lnTo>
                    <a:pt x="7762" y="10565"/>
                  </a:lnTo>
                </a:path>
              </a:pathLst>
            </a:custGeom>
            <a:noFill/>
            <a:ln>
              <a:noFill/>
            </a:ln>
          </p:spPr>
          <p:txBody>
            <a:bodyPr spcFirstLastPara="1" wrap="square" lIns="91425" tIns="91425" rIns="91425" bIns="91425" anchor="ctr" anchorCtr="0">
              <a:noAutofit/>
            </a:bodyPr>
            <a:lstStyle/>
            <a:p>
              <a:endParaRPr sz="1800"/>
            </a:p>
          </p:txBody>
        </p:sp>
        <p:sp>
          <p:nvSpPr>
            <p:cNvPr id="234" name="Google Shape;234;p18"/>
            <p:cNvSpPr/>
            <p:nvPr/>
          </p:nvSpPr>
          <p:spPr>
            <a:xfrm>
              <a:off x="1678375" y="2415525"/>
              <a:ext cx="91650" cy="194075"/>
            </a:xfrm>
            <a:custGeom>
              <a:avLst/>
              <a:gdLst/>
              <a:ahLst/>
              <a:cxnLst/>
              <a:rect l="l" t="t" r="r" b="b"/>
              <a:pathLst>
                <a:path w="3666" h="7763" extrusionOk="0">
                  <a:moveTo>
                    <a:pt x="3665" y="7762"/>
                  </a:moveTo>
                  <a:lnTo>
                    <a:pt x="3665" y="7762"/>
                  </a:lnTo>
                  <a:lnTo>
                    <a:pt x="647" y="1"/>
                  </a:lnTo>
                  <a:lnTo>
                    <a:pt x="647" y="1"/>
                  </a:lnTo>
                  <a:lnTo>
                    <a:pt x="0" y="3881"/>
                  </a:lnTo>
                  <a:lnTo>
                    <a:pt x="0" y="3881"/>
                  </a:lnTo>
                  <a:lnTo>
                    <a:pt x="647" y="4313"/>
                  </a:lnTo>
                  <a:lnTo>
                    <a:pt x="1294" y="4744"/>
                  </a:lnTo>
                  <a:lnTo>
                    <a:pt x="1294" y="4744"/>
                  </a:lnTo>
                  <a:lnTo>
                    <a:pt x="1294" y="5391"/>
                  </a:lnTo>
                  <a:lnTo>
                    <a:pt x="1294" y="6037"/>
                  </a:lnTo>
                  <a:lnTo>
                    <a:pt x="1941" y="6900"/>
                  </a:lnTo>
                  <a:lnTo>
                    <a:pt x="2803" y="7546"/>
                  </a:lnTo>
                  <a:lnTo>
                    <a:pt x="3234" y="7762"/>
                  </a:lnTo>
                  <a:lnTo>
                    <a:pt x="3665" y="7762"/>
                  </a:lnTo>
                  <a:lnTo>
                    <a:pt x="3665" y="7762"/>
                  </a:lnTo>
                  <a:close/>
                </a:path>
              </a:pathLst>
            </a:custGeom>
            <a:solidFill>
              <a:srgbClr val="FEFEFE"/>
            </a:solidFill>
            <a:ln>
              <a:noFill/>
            </a:ln>
          </p:spPr>
          <p:txBody>
            <a:bodyPr spcFirstLastPara="1" wrap="square" lIns="91425" tIns="91425" rIns="91425" bIns="91425" anchor="ctr" anchorCtr="0">
              <a:noAutofit/>
            </a:bodyPr>
            <a:lstStyle/>
            <a:p>
              <a:endParaRPr sz="1800"/>
            </a:p>
          </p:txBody>
        </p:sp>
        <p:sp>
          <p:nvSpPr>
            <p:cNvPr id="235" name="Google Shape;235;p18"/>
            <p:cNvSpPr/>
            <p:nvPr/>
          </p:nvSpPr>
          <p:spPr>
            <a:xfrm>
              <a:off x="1699925" y="1294475"/>
              <a:ext cx="1988800" cy="3444025"/>
            </a:xfrm>
            <a:custGeom>
              <a:avLst/>
              <a:gdLst/>
              <a:ahLst/>
              <a:cxnLst/>
              <a:rect l="l" t="t" r="r" b="b"/>
              <a:pathLst>
                <a:path w="79552" h="137761" extrusionOk="0">
                  <a:moveTo>
                    <a:pt x="78689" y="83217"/>
                  </a:moveTo>
                  <a:lnTo>
                    <a:pt x="78689" y="83217"/>
                  </a:lnTo>
                  <a:lnTo>
                    <a:pt x="77396" y="83002"/>
                  </a:lnTo>
                  <a:lnTo>
                    <a:pt x="76318" y="82571"/>
                  </a:lnTo>
                  <a:lnTo>
                    <a:pt x="74378" y="81493"/>
                  </a:lnTo>
                  <a:lnTo>
                    <a:pt x="73300" y="80846"/>
                  </a:lnTo>
                  <a:lnTo>
                    <a:pt x="72222" y="80630"/>
                  </a:lnTo>
                  <a:lnTo>
                    <a:pt x="70928" y="80415"/>
                  </a:lnTo>
                  <a:lnTo>
                    <a:pt x="69204" y="80630"/>
                  </a:lnTo>
                  <a:lnTo>
                    <a:pt x="69204" y="80630"/>
                  </a:lnTo>
                  <a:lnTo>
                    <a:pt x="68773" y="79768"/>
                  </a:lnTo>
                  <a:lnTo>
                    <a:pt x="68126" y="79121"/>
                  </a:lnTo>
                  <a:lnTo>
                    <a:pt x="67263" y="78906"/>
                  </a:lnTo>
                  <a:lnTo>
                    <a:pt x="66186" y="78690"/>
                  </a:lnTo>
                  <a:lnTo>
                    <a:pt x="64461" y="78259"/>
                  </a:lnTo>
                  <a:lnTo>
                    <a:pt x="63814" y="77828"/>
                  </a:lnTo>
                  <a:lnTo>
                    <a:pt x="63167" y="76965"/>
                  </a:lnTo>
                  <a:lnTo>
                    <a:pt x="63167" y="76965"/>
                  </a:lnTo>
                  <a:lnTo>
                    <a:pt x="63167" y="76534"/>
                  </a:lnTo>
                  <a:lnTo>
                    <a:pt x="63167" y="76103"/>
                  </a:lnTo>
                  <a:lnTo>
                    <a:pt x="62736" y="75456"/>
                  </a:lnTo>
                  <a:lnTo>
                    <a:pt x="62305" y="74378"/>
                  </a:lnTo>
                  <a:lnTo>
                    <a:pt x="62089" y="73947"/>
                  </a:lnTo>
                  <a:lnTo>
                    <a:pt x="62089" y="73300"/>
                  </a:lnTo>
                  <a:lnTo>
                    <a:pt x="62089" y="73300"/>
                  </a:lnTo>
                  <a:lnTo>
                    <a:pt x="61443" y="72654"/>
                  </a:lnTo>
                  <a:lnTo>
                    <a:pt x="60796" y="72222"/>
                  </a:lnTo>
                  <a:lnTo>
                    <a:pt x="59934" y="71791"/>
                  </a:lnTo>
                  <a:lnTo>
                    <a:pt x="59071" y="71791"/>
                  </a:lnTo>
                  <a:lnTo>
                    <a:pt x="57346" y="71576"/>
                  </a:lnTo>
                  <a:lnTo>
                    <a:pt x="56484" y="71576"/>
                  </a:lnTo>
                  <a:lnTo>
                    <a:pt x="55837" y="71360"/>
                  </a:lnTo>
                  <a:lnTo>
                    <a:pt x="55837" y="71360"/>
                  </a:lnTo>
                  <a:lnTo>
                    <a:pt x="55191" y="70929"/>
                  </a:lnTo>
                  <a:lnTo>
                    <a:pt x="54759" y="70498"/>
                  </a:lnTo>
                  <a:lnTo>
                    <a:pt x="53897" y="69635"/>
                  </a:lnTo>
                  <a:lnTo>
                    <a:pt x="53250" y="68773"/>
                  </a:lnTo>
                  <a:lnTo>
                    <a:pt x="52604" y="68342"/>
                  </a:lnTo>
                  <a:lnTo>
                    <a:pt x="51957" y="68342"/>
                  </a:lnTo>
                  <a:lnTo>
                    <a:pt x="51957" y="68342"/>
                  </a:lnTo>
                  <a:lnTo>
                    <a:pt x="51741" y="67264"/>
                  </a:lnTo>
                  <a:lnTo>
                    <a:pt x="51310" y="66402"/>
                  </a:lnTo>
                  <a:lnTo>
                    <a:pt x="51310" y="66402"/>
                  </a:lnTo>
                  <a:lnTo>
                    <a:pt x="51094" y="66833"/>
                  </a:lnTo>
                  <a:lnTo>
                    <a:pt x="50663" y="66833"/>
                  </a:lnTo>
                  <a:lnTo>
                    <a:pt x="50232" y="66402"/>
                  </a:lnTo>
                  <a:lnTo>
                    <a:pt x="50232" y="66402"/>
                  </a:lnTo>
                  <a:lnTo>
                    <a:pt x="49801" y="66186"/>
                  </a:lnTo>
                  <a:lnTo>
                    <a:pt x="49154" y="66186"/>
                  </a:lnTo>
                  <a:lnTo>
                    <a:pt x="49154" y="66186"/>
                  </a:lnTo>
                  <a:lnTo>
                    <a:pt x="48292" y="66402"/>
                  </a:lnTo>
                  <a:lnTo>
                    <a:pt x="47430" y="66617"/>
                  </a:lnTo>
                  <a:lnTo>
                    <a:pt x="46567" y="66617"/>
                  </a:lnTo>
                  <a:lnTo>
                    <a:pt x="45705" y="66402"/>
                  </a:lnTo>
                  <a:lnTo>
                    <a:pt x="44196" y="65755"/>
                  </a:lnTo>
                  <a:lnTo>
                    <a:pt x="42471" y="65108"/>
                  </a:lnTo>
                  <a:lnTo>
                    <a:pt x="42471" y="65108"/>
                  </a:lnTo>
                  <a:lnTo>
                    <a:pt x="42040" y="65108"/>
                  </a:lnTo>
                  <a:lnTo>
                    <a:pt x="41609" y="65324"/>
                  </a:lnTo>
                  <a:lnTo>
                    <a:pt x="41609" y="65324"/>
                  </a:lnTo>
                  <a:lnTo>
                    <a:pt x="41393" y="65755"/>
                  </a:lnTo>
                  <a:lnTo>
                    <a:pt x="40746" y="65755"/>
                  </a:lnTo>
                  <a:lnTo>
                    <a:pt x="40746" y="65755"/>
                  </a:lnTo>
                  <a:lnTo>
                    <a:pt x="40746" y="65324"/>
                  </a:lnTo>
                  <a:lnTo>
                    <a:pt x="40962" y="64892"/>
                  </a:lnTo>
                  <a:lnTo>
                    <a:pt x="40962" y="64461"/>
                  </a:lnTo>
                  <a:lnTo>
                    <a:pt x="40531" y="64246"/>
                  </a:lnTo>
                  <a:lnTo>
                    <a:pt x="40531" y="64246"/>
                  </a:lnTo>
                  <a:lnTo>
                    <a:pt x="39884" y="64892"/>
                  </a:lnTo>
                  <a:lnTo>
                    <a:pt x="38806" y="65324"/>
                  </a:lnTo>
                  <a:lnTo>
                    <a:pt x="37944" y="65755"/>
                  </a:lnTo>
                  <a:lnTo>
                    <a:pt x="36866" y="65970"/>
                  </a:lnTo>
                  <a:lnTo>
                    <a:pt x="36866" y="65970"/>
                  </a:lnTo>
                  <a:lnTo>
                    <a:pt x="36219" y="66617"/>
                  </a:lnTo>
                  <a:lnTo>
                    <a:pt x="36003" y="67479"/>
                  </a:lnTo>
                  <a:lnTo>
                    <a:pt x="35572" y="68126"/>
                  </a:lnTo>
                  <a:lnTo>
                    <a:pt x="35141" y="68342"/>
                  </a:lnTo>
                  <a:lnTo>
                    <a:pt x="34710" y="68557"/>
                  </a:lnTo>
                  <a:lnTo>
                    <a:pt x="34710" y="68557"/>
                  </a:lnTo>
                  <a:lnTo>
                    <a:pt x="34279" y="68126"/>
                  </a:lnTo>
                  <a:lnTo>
                    <a:pt x="33632" y="67911"/>
                  </a:lnTo>
                  <a:lnTo>
                    <a:pt x="32554" y="67695"/>
                  </a:lnTo>
                  <a:lnTo>
                    <a:pt x="31261" y="67695"/>
                  </a:lnTo>
                  <a:lnTo>
                    <a:pt x="29967" y="68342"/>
                  </a:lnTo>
                  <a:lnTo>
                    <a:pt x="29967" y="68342"/>
                  </a:lnTo>
                  <a:lnTo>
                    <a:pt x="29320" y="67911"/>
                  </a:lnTo>
                  <a:lnTo>
                    <a:pt x="28674" y="67264"/>
                  </a:lnTo>
                  <a:lnTo>
                    <a:pt x="28242" y="66617"/>
                  </a:lnTo>
                  <a:lnTo>
                    <a:pt x="27811" y="65755"/>
                  </a:lnTo>
                  <a:lnTo>
                    <a:pt x="27811" y="65755"/>
                  </a:lnTo>
                  <a:lnTo>
                    <a:pt x="28242" y="63599"/>
                  </a:lnTo>
                  <a:lnTo>
                    <a:pt x="28674" y="61227"/>
                  </a:lnTo>
                  <a:lnTo>
                    <a:pt x="28674" y="61227"/>
                  </a:lnTo>
                  <a:lnTo>
                    <a:pt x="28027" y="60796"/>
                  </a:lnTo>
                  <a:lnTo>
                    <a:pt x="27380" y="60581"/>
                  </a:lnTo>
                  <a:lnTo>
                    <a:pt x="25871" y="60581"/>
                  </a:lnTo>
                  <a:lnTo>
                    <a:pt x="25871" y="60581"/>
                  </a:lnTo>
                  <a:lnTo>
                    <a:pt x="24577" y="60581"/>
                  </a:lnTo>
                  <a:lnTo>
                    <a:pt x="23284" y="60365"/>
                  </a:lnTo>
                  <a:lnTo>
                    <a:pt x="23284" y="60365"/>
                  </a:lnTo>
                  <a:lnTo>
                    <a:pt x="23931" y="59072"/>
                  </a:lnTo>
                  <a:lnTo>
                    <a:pt x="24577" y="57778"/>
                  </a:lnTo>
                  <a:lnTo>
                    <a:pt x="25009" y="56485"/>
                  </a:lnTo>
                  <a:lnTo>
                    <a:pt x="25440" y="54760"/>
                  </a:lnTo>
                  <a:lnTo>
                    <a:pt x="25440" y="54760"/>
                  </a:lnTo>
                  <a:lnTo>
                    <a:pt x="25224" y="54544"/>
                  </a:lnTo>
                  <a:lnTo>
                    <a:pt x="24793" y="54329"/>
                  </a:lnTo>
                  <a:lnTo>
                    <a:pt x="23931" y="54329"/>
                  </a:lnTo>
                  <a:lnTo>
                    <a:pt x="22422" y="54760"/>
                  </a:lnTo>
                  <a:lnTo>
                    <a:pt x="22422" y="54760"/>
                  </a:lnTo>
                  <a:lnTo>
                    <a:pt x="22206" y="55622"/>
                  </a:lnTo>
                  <a:lnTo>
                    <a:pt x="21775" y="56269"/>
                  </a:lnTo>
                  <a:lnTo>
                    <a:pt x="21128" y="56700"/>
                  </a:lnTo>
                  <a:lnTo>
                    <a:pt x="20481" y="57347"/>
                  </a:lnTo>
                  <a:lnTo>
                    <a:pt x="19835" y="57563"/>
                  </a:lnTo>
                  <a:lnTo>
                    <a:pt x="18972" y="57778"/>
                  </a:lnTo>
                  <a:lnTo>
                    <a:pt x="17894" y="57778"/>
                  </a:lnTo>
                  <a:lnTo>
                    <a:pt x="16816" y="57778"/>
                  </a:lnTo>
                  <a:lnTo>
                    <a:pt x="16816" y="57778"/>
                  </a:lnTo>
                  <a:lnTo>
                    <a:pt x="15738" y="56916"/>
                  </a:lnTo>
                  <a:lnTo>
                    <a:pt x="15307" y="55838"/>
                  </a:lnTo>
                  <a:lnTo>
                    <a:pt x="15092" y="54760"/>
                  </a:lnTo>
                  <a:lnTo>
                    <a:pt x="15092" y="53466"/>
                  </a:lnTo>
                  <a:lnTo>
                    <a:pt x="15307" y="52173"/>
                  </a:lnTo>
                  <a:lnTo>
                    <a:pt x="15738" y="50664"/>
                  </a:lnTo>
                  <a:lnTo>
                    <a:pt x="16385" y="48077"/>
                  </a:lnTo>
                  <a:lnTo>
                    <a:pt x="16385" y="48077"/>
                  </a:lnTo>
                  <a:lnTo>
                    <a:pt x="18110" y="46999"/>
                  </a:lnTo>
                  <a:lnTo>
                    <a:pt x="19835" y="46136"/>
                  </a:lnTo>
                  <a:lnTo>
                    <a:pt x="20912" y="45705"/>
                  </a:lnTo>
                  <a:lnTo>
                    <a:pt x="21990" y="45705"/>
                  </a:lnTo>
                  <a:lnTo>
                    <a:pt x="23068" y="45921"/>
                  </a:lnTo>
                  <a:lnTo>
                    <a:pt x="24362" y="46352"/>
                  </a:lnTo>
                  <a:lnTo>
                    <a:pt x="24362" y="46352"/>
                  </a:lnTo>
                  <a:lnTo>
                    <a:pt x="25009" y="45705"/>
                  </a:lnTo>
                  <a:lnTo>
                    <a:pt x="25871" y="45274"/>
                  </a:lnTo>
                  <a:lnTo>
                    <a:pt x="26949" y="45059"/>
                  </a:lnTo>
                  <a:lnTo>
                    <a:pt x="28027" y="45059"/>
                  </a:lnTo>
                  <a:lnTo>
                    <a:pt x="29105" y="45059"/>
                  </a:lnTo>
                  <a:lnTo>
                    <a:pt x="30183" y="45490"/>
                  </a:lnTo>
                  <a:lnTo>
                    <a:pt x="31045" y="45705"/>
                  </a:lnTo>
                  <a:lnTo>
                    <a:pt x="31692" y="46352"/>
                  </a:lnTo>
                  <a:lnTo>
                    <a:pt x="31692" y="46352"/>
                  </a:lnTo>
                  <a:lnTo>
                    <a:pt x="31692" y="47214"/>
                  </a:lnTo>
                  <a:lnTo>
                    <a:pt x="31476" y="48077"/>
                  </a:lnTo>
                  <a:lnTo>
                    <a:pt x="31476" y="48077"/>
                  </a:lnTo>
                  <a:lnTo>
                    <a:pt x="32554" y="48723"/>
                  </a:lnTo>
                  <a:lnTo>
                    <a:pt x="33416" y="48939"/>
                  </a:lnTo>
                  <a:lnTo>
                    <a:pt x="34279" y="48939"/>
                  </a:lnTo>
                  <a:lnTo>
                    <a:pt x="34279" y="48939"/>
                  </a:lnTo>
                  <a:lnTo>
                    <a:pt x="34063" y="46783"/>
                  </a:lnTo>
                  <a:lnTo>
                    <a:pt x="33848" y="45705"/>
                  </a:lnTo>
                  <a:lnTo>
                    <a:pt x="33848" y="44412"/>
                  </a:lnTo>
                  <a:lnTo>
                    <a:pt x="33848" y="44412"/>
                  </a:lnTo>
                  <a:lnTo>
                    <a:pt x="34494" y="43549"/>
                  </a:lnTo>
                  <a:lnTo>
                    <a:pt x="35357" y="42903"/>
                  </a:lnTo>
                  <a:lnTo>
                    <a:pt x="37297" y="41609"/>
                  </a:lnTo>
                  <a:lnTo>
                    <a:pt x="41393" y="39238"/>
                  </a:lnTo>
                  <a:lnTo>
                    <a:pt x="41393" y="39238"/>
                  </a:lnTo>
                  <a:lnTo>
                    <a:pt x="41393" y="36866"/>
                  </a:lnTo>
                  <a:lnTo>
                    <a:pt x="41393" y="36866"/>
                  </a:lnTo>
                  <a:lnTo>
                    <a:pt x="42471" y="36866"/>
                  </a:lnTo>
                  <a:lnTo>
                    <a:pt x="42471" y="36866"/>
                  </a:lnTo>
                  <a:lnTo>
                    <a:pt x="43118" y="36004"/>
                  </a:lnTo>
                  <a:lnTo>
                    <a:pt x="43549" y="35357"/>
                  </a:lnTo>
                  <a:lnTo>
                    <a:pt x="45058" y="34279"/>
                  </a:lnTo>
                  <a:lnTo>
                    <a:pt x="46783" y="33417"/>
                  </a:lnTo>
                  <a:lnTo>
                    <a:pt x="48723" y="32770"/>
                  </a:lnTo>
                  <a:lnTo>
                    <a:pt x="48723" y="32770"/>
                  </a:lnTo>
                  <a:lnTo>
                    <a:pt x="48939" y="31908"/>
                  </a:lnTo>
                  <a:lnTo>
                    <a:pt x="49370" y="31045"/>
                  </a:lnTo>
                  <a:lnTo>
                    <a:pt x="50017" y="30614"/>
                  </a:lnTo>
                  <a:lnTo>
                    <a:pt x="50879" y="30183"/>
                  </a:lnTo>
                  <a:lnTo>
                    <a:pt x="52819" y="29752"/>
                  </a:lnTo>
                  <a:lnTo>
                    <a:pt x="54544" y="29105"/>
                  </a:lnTo>
                  <a:lnTo>
                    <a:pt x="54544" y="29105"/>
                  </a:lnTo>
                  <a:lnTo>
                    <a:pt x="54113" y="29752"/>
                  </a:lnTo>
                  <a:lnTo>
                    <a:pt x="53897" y="30183"/>
                  </a:lnTo>
                  <a:lnTo>
                    <a:pt x="54113" y="30830"/>
                  </a:lnTo>
                  <a:lnTo>
                    <a:pt x="54113" y="30830"/>
                  </a:lnTo>
                  <a:lnTo>
                    <a:pt x="54975" y="30183"/>
                  </a:lnTo>
                  <a:lnTo>
                    <a:pt x="55837" y="29967"/>
                  </a:lnTo>
                  <a:lnTo>
                    <a:pt x="57778" y="29321"/>
                  </a:lnTo>
                  <a:lnTo>
                    <a:pt x="58640" y="29105"/>
                  </a:lnTo>
                  <a:lnTo>
                    <a:pt x="59502" y="28674"/>
                  </a:lnTo>
                  <a:lnTo>
                    <a:pt x="60149" y="28243"/>
                  </a:lnTo>
                  <a:lnTo>
                    <a:pt x="60580" y="27596"/>
                  </a:lnTo>
                  <a:lnTo>
                    <a:pt x="60580" y="27596"/>
                  </a:lnTo>
                  <a:lnTo>
                    <a:pt x="59934" y="27596"/>
                  </a:lnTo>
                  <a:lnTo>
                    <a:pt x="59071" y="27812"/>
                  </a:lnTo>
                  <a:lnTo>
                    <a:pt x="59071" y="27812"/>
                  </a:lnTo>
                  <a:lnTo>
                    <a:pt x="58424" y="28027"/>
                  </a:lnTo>
                  <a:lnTo>
                    <a:pt x="57778" y="28243"/>
                  </a:lnTo>
                  <a:lnTo>
                    <a:pt x="57131" y="28027"/>
                  </a:lnTo>
                  <a:lnTo>
                    <a:pt x="56700" y="27596"/>
                  </a:lnTo>
                  <a:lnTo>
                    <a:pt x="56700" y="27596"/>
                  </a:lnTo>
                  <a:lnTo>
                    <a:pt x="56700" y="26518"/>
                  </a:lnTo>
                  <a:lnTo>
                    <a:pt x="57131" y="26087"/>
                  </a:lnTo>
                  <a:lnTo>
                    <a:pt x="57562" y="25656"/>
                  </a:lnTo>
                  <a:lnTo>
                    <a:pt x="57778" y="25009"/>
                  </a:lnTo>
                  <a:lnTo>
                    <a:pt x="57778" y="25009"/>
                  </a:lnTo>
                  <a:lnTo>
                    <a:pt x="57562" y="24793"/>
                  </a:lnTo>
                  <a:lnTo>
                    <a:pt x="57346" y="24578"/>
                  </a:lnTo>
                  <a:lnTo>
                    <a:pt x="56700" y="24578"/>
                  </a:lnTo>
                  <a:lnTo>
                    <a:pt x="56700" y="24578"/>
                  </a:lnTo>
                  <a:lnTo>
                    <a:pt x="56269" y="24578"/>
                  </a:lnTo>
                  <a:lnTo>
                    <a:pt x="55837" y="24578"/>
                  </a:lnTo>
                  <a:lnTo>
                    <a:pt x="55837" y="24578"/>
                  </a:lnTo>
                  <a:lnTo>
                    <a:pt x="56053" y="23931"/>
                  </a:lnTo>
                  <a:lnTo>
                    <a:pt x="56700" y="23500"/>
                  </a:lnTo>
                  <a:lnTo>
                    <a:pt x="57131" y="23500"/>
                  </a:lnTo>
                  <a:lnTo>
                    <a:pt x="57778" y="23715"/>
                  </a:lnTo>
                  <a:lnTo>
                    <a:pt x="59071" y="24362"/>
                  </a:lnTo>
                  <a:lnTo>
                    <a:pt x="59934" y="25009"/>
                  </a:lnTo>
                  <a:lnTo>
                    <a:pt x="59934" y="25009"/>
                  </a:lnTo>
                  <a:lnTo>
                    <a:pt x="60149" y="24793"/>
                  </a:lnTo>
                  <a:lnTo>
                    <a:pt x="60149" y="24578"/>
                  </a:lnTo>
                  <a:lnTo>
                    <a:pt x="59718" y="24147"/>
                  </a:lnTo>
                  <a:lnTo>
                    <a:pt x="59502" y="23931"/>
                  </a:lnTo>
                  <a:lnTo>
                    <a:pt x="59287" y="23931"/>
                  </a:lnTo>
                  <a:lnTo>
                    <a:pt x="59502" y="23715"/>
                  </a:lnTo>
                  <a:lnTo>
                    <a:pt x="59502" y="23715"/>
                  </a:lnTo>
                  <a:lnTo>
                    <a:pt x="60365" y="23715"/>
                  </a:lnTo>
                  <a:lnTo>
                    <a:pt x="61227" y="23715"/>
                  </a:lnTo>
                  <a:lnTo>
                    <a:pt x="62736" y="23284"/>
                  </a:lnTo>
                  <a:lnTo>
                    <a:pt x="64030" y="22853"/>
                  </a:lnTo>
                  <a:lnTo>
                    <a:pt x="65539" y="22638"/>
                  </a:lnTo>
                  <a:lnTo>
                    <a:pt x="65539" y="22638"/>
                  </a:lnTo>
                  <a:lnTo>
                    <a:pt x="64676" y="23500"/>
                  </a:lnTo>
                  <a:lnTo>
                    <a:pt x="63598" y="24362"/>
                  </a:lnTo>
                  <a:lnTo>
                    <a:pt x="62736" y="25440"/>
                  </a:lnTo>
                  <a:lnTo>
                    <a:pt x="62521" y="25871"/>
                  </a:lnTo>
                  <a:lnTo>
                    <a:pt x="62521" y="26302"/>
                  </a:lnTo>
                  <a:lnTo>
                    <a:pt x="62521" y="26302"/>
                  </a:lnTo>
                  <a:lnTo>
                    <a:pt x="64030" y="26302"/>
                  </a:lnTo>
                  <a:lnTo>
                    <a:pt x="65323" y="26518"/>
                  </a:lnTo>
                  <a:lnTo>
                    <a:pt x="67910" y="27165"/>
                  </a:lnTo>
                  <a:lnTo>
                    <a:pt x="67910" y="27165"/>
                  </a:lnTo>
                  <a:lnTo>
                    <a:pt x="67910" y="26734"/>
                  </a:lnTo>
                  <a:lnTo>
                    <a:pt x="67910" y="26087"/>
                  </a:lnTo>
                  <a:lnTo>
                    <a:pt x="67695" y="25440"/>
                  </a:lnTo>
                  <a:lnTo>
                    <a:pt x="67910" y="24578"/>
                  </a:lnTo>
                  <a:lnTo>
                    <a:pt x="67910" y="24578"/>
                  </a:lnTo>
                  <a:lnTo>
                    <a:pt x="67479" y="24362"/>
                  </a:lnTo>
                  <a:lnTo>
                    <a:pt x="66832" y="24362"/>
                  </a:lnTo>
                  <a:lnTo>
                    <a:pt x="66401" y="24147"/>
                  </a:lnTo>
                  <a:lnTo>
                    <a:pt x="66186" y="23931"/>
                  </a:lnTo>
                  <a:lnTo>
                    <a:pt x="66186" y="23715"/>
                  </a:lnTo>
                  <a:lnTo>
                    <a:pt x="66186" y="23715"/>
                  </a:lnTo>
                  <a:lnTo>
                    <a:pt x="66617" y="22853"/>
                  </a:lnTo>
                  <a:lnTo>
                    <a:pt x="67048" y="22206"/>
                  </a:lnTo>
                  <a:lnTo>
                    <a:pt x="67263" y="21344"/>
                  </a:lnTo>
                  <a:lnTo>
                    <a:pt x="67479" y="20266"/>
                  </a:lnTo>
                  <a:lnTo>
                    <a:pt x="67479" y="20266"/>
                  </a:lnTo>
                  <a:lnTo>
                    <a:pt x="66401" y="18973"/>
                  </a:lnTo>
                  <a:lnTo>
                    <a:pt x="65754" y="18326"/>
                  </a:lnTo>
                  <a:lnTo>
                    <a:pt x="64892" y="18110"/>
                  </a:lnTo>
                  <a:lnTo>
                    <a:pt x="64892" y="18110"/>
                  </a:lnTo>
                  <a:lnTo>
                    <a:pt x="64676" y="16817"/>
                  </a:lnTo>
                  <a:lnTo>
                    <a:pt x="64461" y="15523"/>
                  </a:lnTo>
                  <a:lnTo>
                    <a:pt x="64245" y="14230"/>
                  </a:lnTo>
                  <a:lnTo>
                    <a:pt x="64030" y="13798"/>
                  </a:lnTo>
                  <a:lnTo>
                    <a:pt x="63598" y="13367"/>
                  </a:lnTo>
                  <a:lnTo>
                    <a:pt x="63598" y="13367"/>
                  </a:lnTo>
                  <a:lnTo>
                    <a:pt x="62736" y="13798"/>
                  </a:lnTo>
                  <a:lnTo>
                    <a:pt x="62089" y="14445"/>
                  </a:lnTo>
                  <a:lnTo>
                    <a:pt x="61227" y="14876"/>
                  </a:lnTo>
                  <a:lnTo>
                    <a:pt x="60796" y="15092"/>
                  </a:lnTo>
                  <a:lnTo>
                    <a:pt x="60149" y="15308"/>
                  </a:lnTo>
                  <a:lnTo>
                    <a:pt x="60149" y="15308"/>
                  </a:lnTo>
                  <a:lnTo>
                    <a:pt x="59502" y="14876"/>
                  </a:lnTo>
                  <a:lnTo>
                    <a:pt x="59287" y="14445"/>
                  </a:lnTo>
                  <a:lnTo>
                    <a:pt x="59287" y="14014"/>
                  </a:lnTo>
                  <a:lnTo>
                    <a:pt x="59287" y="14014"/>
                  </a:lnTo>
                  <a:lnTo>
                    <a:pt x="59287" y="13583"/>
                  </a:lnTo>
                  <a:lnTo>
                    <a:pt x="59502" y="13367"/>
                  </a:lnTo>
                  <a:lnTo>
                    <a:pt x="59718" y="13152"/>
                  </a:lnTo>
                  <a:lnTo>
                    <a:pt x="59718" y="12721"/>
                  </a:lnTo>
                  <a:lnTo>
                    <a:pt x="59718" y="12721"/>
                  </a:lnTo>
                  <a:lnTo>
                    <a:pt x="59071" y="12505"/>
                  </a:lnTo>
                  <a:lnTo>
                    <a:pt x="58640" y="12074"/>
                  </a:lnTo>
                  <a:lnTo>
                    <a:pt x="57562" y="10996"/>
                  </a:lnTo>
                  <a:lnTo>
                    <a:pt x="57562" y="10996"/>
                  </a:lnTo>
                  <a:lnTo>
                    <a:pt x="57131" y="11211"/>
                  </a:lnTo>
                  <a:lnTo>
                    <a:pt x="56484" y="11211"/>
                  </a:lnTo>
                  <a:lnTo>
                    <a:pt x="55406" y="11211"/>
                  </a:lnTo>
                  <a:lnTo>
                    <a:pt x="55406" y="11211"/>
                  </a:lnTo>
                  <a:lnTo>
                    <a:pt x="53897" y="10996"/>
                  </a:lnTo>
                  <a:lnTo>
                    <a:pt x="53897" y="10996"/>
                  </a:lnTo>
                  <a:lnTo>
                    <a:pt x="53466" y="11427"/>
                  </a:lnTo>
                  <a:lnTo>
                    <a:pt x="53035" y="12074"/>
                  </a:lnTo>
                  <a:lnTo>
                    <a:pt x="52604" y="13367"/>
                  </a:lnTo>
                  <a:lnTo>
                    <a:pt x="51741" y="16170"/>
                  </a:lnTo>
                  <a:lnTo>
                    <a:pt x="51310" y="17248"/>
                  </a:lnTo>
                  <a:lnTo>
                    <a:pt x="50879" y="17895"/>
                  </a:lnTo>
                  <a:lnTo>
                    <a:pt x="50448" y="18326"/>
                  </a:lnTo>
                  <a:lnTo>
                    <a:pt x="49801" y="18757"/>
                  </a:lnTo>
                  <a:lnTo>
                    <a:pt x="49154" y="18973"/>
                  </a:lnTo>
                  <a:lnTo>
                    <a:pt x="48292" y="18973"/>
                  </a:lnTo>
                  <a:lnTo>
                    <a:pt x="47214" y="18973"/>
                  </a:lnTo>
                  <a:lnTo>
                    <a:pt x="47214" y="18973"/>
                  </a:lnTo>
                  <a:lnTo>
                    <a:pt x="46352" y="21128"/>
                  </a:lnTo>
                  <a:lnTo>
                    <a:pt x="46136" y="21560"/>
                  </a:lnTo>
                  <a:lnTo>
                    <a:pt x="45705" y="21991"/>
                  </a:lnTo>
                  <a:lnTo>
                    <a:pt x="45274" y="22206"/>
                  </a:lnTo>
                  <a:lnTo>
                    <a:pt x="44627" y="22422"/>
                  </a:lnTo>
                  <a:lnTo>
                    <a:pt x="44627" y="22422"/>
                  </a:lnTo>
                  <a:lnTo>
                    <a:pt x="44196" y="21991"/>
                  </a:lnTo>
                  <a:lnTo>
                    <a:pt x="43980" y="21344"/>
                  </a:lnTo>
                  <a:lnTo>
                    <a:pt x="43980" y="20913"/>
                  </a:lnTo>
                  <a:lnTo>
                    <a:pt x="44196" y="20482"/>
                  </a:lnTo>
                  <a:lnTo>
                    <a:pt x="44627" y="19404"/>
                  </a:lnTo>
                  <a:lnTo>
                    <a:pt x="45058" y="18541"/>
                  </a:lnTo>
                  <a:lnTo>
                    <a:pt x="45058" y="18541"/>
                  </a:lnTo>
                  <a:lnTo>
                    <a:pt x="43980" y="18541"/>
                  </a:lnTo>
                  <a:lnTo>
                    <a:pt x="42902" y="18326"/>
                  </a:lnTo>
                  <a:lnTo>
                    <a:pt x="41393" y="17463"/>
                  </a:lnTo>
                  <a:lnTo>
                    <a:pt x="41393" y="17463"/>
                  </a:lnTo>
                  <a:lnTo>
                    <a:pt x="39884" y="16601"/>
                  </a:lnTo>
                  <a:lnTo>
                    <a:pt x="39022" y="16386"/>
                  </a:lnTo>
                  <a:lnTo>
                    <a:pt x="37944" y="16386"/>
                  </a:lnTo>
                  <a:lnTo>
                    <a:pt x="37944" y="16386"/>
                  </a:lnTo>
                  <a:lnTo>
                    <a:pt x="38159" y="15523"/>
                  </a:lnTo>
                  <a:lnTo>
                    <a:pt x="37944" y="15092"/>
                  </a:lnTo>
                  <a:lnTo>
                    <a:pt x="37513" y="14230"/>
                  </a:lnTo>
                  <a:lnTo>
                    <a:pt x="37513" y="14230"/>
                  </a:lnTo>
                  <a:lnTo>
                    <a:pt x="38591" y="13152"/>
                  </a:lnTo>
                  <a:lnTo>
                    <a:pt x="39884" y="12289"/>
                  </a:lnTo>
                  <a:lnTo>
                    <a:pt x="41178" y="11643"/>
                  </a:lnTo>
                  <a:lnTo>
                    <a:pt x="42687" y="10996"/>
                  </a:lnTo>
                  <a:lnTo>
                    <a:pt x="45920" y="9918"/>
                  </a:lnTo>
                  <a:lnTo>
                    <a:pt x="49154" y="8840"/>
                  </a:lnTo>
                  <a:lnTo>
                    <a:pt x="49154" y="8840"/>
                  </a:lnTo>
                  <a:lnTo>
                    <a:pt x="48723" y="9271"/>
                  </a:lnTo>
                  <a:lnTo>
                    <a:pt x="48292" y="9487"/>
                  </a:lnTo>
                  <a:lnTo>
                    <a:pt x="48076" y="9918"/>
                  </a:lnTo>
                  <a:lnTo>
                    <a:pt x="48076" y="10134"/>
                  </a:lnTo>
                  <a:lnTo>
                    <a:pt x="48076" y="10349"/>
                  </a:lnTo>
                  <a:lnTo>
                    <a:pt x="48076" y="10349"/>
                  </a:lnTo>
                  <a:lnTo>
                    <a:pt x="49154" y="10349"/>
                  </a:lnTo>
                  <a:lnTo>
                    <a:pt x="50232" y="10134"/>
                  </a:lnTo>
                  <a:lnTo>
                    <a:pt x="50232" y="10134"/>
                  </a:lnTo>
                  <a:lnTo>
                    <a:pt x="51526" y="9918"/>
                  </a:lnTo>
                  <a:lnTo>
                    <a:pt x="52172" y="9918"/>
                  </a:lnTo>
                  <a:lnTo>
                    <a:pt x="52819" y="10134"/>
                  </a:lnTo>
                  <a:lnTo>
                    <a:pt x="52819" y="10134"/>
                  </a:lnTo>
                  <a:lnTo>
                    <a:pt x="52604" y="9702"/>
                  </a:lnTo>
                  <a:lnTo>
                    <a:pt x="52388" y="9271"/>
                  </a:lnTo>
                  <a:lnTo>
                    <a:pt x="51741" y="8624"/>
                  </a:lnTo>
                  <a:lnTo>
                    <a:pt x="50879" y="8193"/>
                  </a:lnTo>
                  <a:lnTo>
                    <a:pt x="50663" y="7978"/>
                  </a:lnTo>
                  <a:lnTo>
                    <a:pt x="50663" y="7546"/>
                  </a:lnTo>
                  <a:lnTo>
                    <a:pt x="50663" y="7546"/>
                  </a:lnTo>
                  <a:lnTo>
                    <a:pt x="51526" y="7762"/>
                  </a:lnTo>
                  <a:lnTo>
                    <a:pt x="52388" y="7762"/>
                  </a:lnTo>
                  <a:lnTo>
                    <a:pt x="53250" y="7546"/>
                  </a:lnTo>
                  <a:lnTo>
                    <a:pt x="54113" y="6900"/>
                  </a:lnTo>
                  <a:lnTo>
                    <a:pt x="55406" y="5822"/>
                  </a:lnTo>
                  <a:lnTo>
                    <a:pt x="56484" y="4313"/>
                  </a:lnTo>
                  <a:lnTo>
                    <a:pt x="56484" y="4313"/>
                  </a:lnTo>
                  <a:lnTo>
                    <a:pt x="58209" y="4313"/>
                  </a:lnTo>
                  <a:lnTo>
                    <a:pt x="59718" y="4097"/>
                  </a:lnTo>
                  <a:lnTo>
                    <a:pt x="59718" y="4097"/>
                  </a:lnTo>
                  <a:lnTo>
                    <a:pt x="60796" y="5175"/>
                  </a:lnTo>
                  <a:lnTo>
                    <a:pt x="62089" y="6253"/>
                  </a:lnTo>
                  <a:lnTo>
                    <a:pt x="62089" y="6253"/>
                  </a:lnTo>
                  <a:lnTo>
                    <a:pt x="61443" y="6900"/>
                  </a:lnTo>
                  <a:lnTo>
                    <a:pt x="60796" y="7331"/>
                  </a:lnTo>
                  <a:lnTo>
                    <a:pt x="59071" y="7978"/>
                  </a:lnTo>
                  <a:lnTo>
                    <a:pt x="57131" y="8409"/>
                  </a:lnTo>
                  <a:lnTo>
                    <a:pt x="56269" y="8840"/>
                  </a:lnTo>
                  <a:lnTo>
                    <a:pt x="55622" y="9271"/>
                  </a:lnTo>
                  <a:lnTo>
                    <a:pt x="55622" y="9271"/>
                  </a:lnTo>
                  <a:lnTo>
                    <a:pt x="55837" y="9487"/>
                  </a:lnTo>
                  <a:lnTo>
                    <a:pt x="56269" y="9487"/>
                  </a:lnTo>
                  <a:lnTo>
                    <a:pt x="57131" y="9271"/>
                  </a:lnTo>
                  <a:lnTo>
                    <a:pt x="57131" y="9271"/>
                  </a:lnTo>
                  <a:lnTo>
                    <a:pt x="57778" y="9271"/>
                  </a:lnTo>
                  <a:lnTo>
                    <a:pt x="58640" y="9271"/>
                  </a:lnTo>
                  <a:lnTo>
                    <a:pt x="58640" y="9271"/>
                  </a:lnTo>
                  <a:lnTo>
                    <a:pt x="59502" y="10134"/>
                  </a:lnTo>
                  <a:lnTo>
                    <a:pt x="60580" y="10996"/>
                  </a:lnTo>
                  <a:lnTo>
                    <a:pt x="61874" y="11427"/>
                  </a:lnTo>
                  <a:lnTo>
                    <a:pt x="63598" y="11858"/>
                  </a:lnTo>
                  <a:lnTo>
                    <a:pt x="63598" y="11858"/>
                  </a:lnTo>
                  <a:lnTo>
                    <a:pt x="63598" y="11211"/>
                  </a:lnTo>
                  <a:lnTo>
                    <a:pt x="63383" y="10996"/>
                  </a:lnTo>
                  <a:lnTo>
                    <a:pt x="63167" y="10780"/>
                  </a:lnTo>
                  <a:lnTo>
                    <a:pt x="63383" y="10565"/>
                  </a:lnTo>
                  <a:lnTo>
                    <a:pt x="63383" y="10565"/>
                  </a:lnTo>
                  <a:lnTo>
                    <a:pt x="64245" y="10780"/>
                  </a:lnTo>
                  <a:lnTo>
                    <a:pt x="65108" y="10780"/>
                  </a:lnTo>
                  <a:lnTo>
                    <a:pt x="65539" y="10565"/>
                  </a:lnTo>
                  <a:lnTo>
                    <a:pt x="65970" y="9702"/>
                  </a:lnTo>
                  <a:lnTo>
                    <a:pt x="65970" y="9702"/>
                  </a:lnTo>
                  <a:lnTo>
                    <a:pt x="65754" y="9056"/>
                  </a:lnTo>
                  <a:lnTo>
                    <a:pt x="65539" y="8840"/>
                  </a:lnTo>
                  <a:lnTo>
                    <a:pt x="65108" y="8409"/>
                  </a:lnTo>
                  <a:lnTo>
                    <a:pt x="65108" y="7762"/>
                  </a:lnTo>
                  <a:lnTo>
                    <a:pt x="65108" y="7762"/>
                  </a:lnTo>
                  <a:lnTo>
                    <a:pt x="65323" y="7546"/>
                  </a:lnTo>
                  <a:lnTo>
                    <a:pt x="65754" y="7546"/>
                  </a:lnTo>
                  <a:lnTo>
                    <a:pt x="66186" y="7978"/>
                  </a:lnTo>
                  <a:lnTo>
                    <a:pt x="66832" y="8409"/>
                  </a:lnTo>
                  <a:lnTo>
                    <a:pt x="67048" y="8624"/>
                  </a:lnTo>
                  <a:lnTo>
                    <a:pt x="67263" y="8840"/>
                  </a:lnTo>
                  <a:lnTo>
                    <a:pt x="67263" y="8840"/>
                  </a:lnTo>
                  <a:lnTo>
                    <a:pt x="68988" y="8193"/>
                  </a:lnTo>
                  <a:lnTo>
                    <a:pt x="69635" y="7546"/>
                  </a:lnTo>
                  <a:lnTo>
                    <a:pt x="69850" y="6900"/>
                  </a:lnTo>
                  <a:lnTo>
                    <a:pt x="69850" y="6900"/>
                  </a:lnTo>
                  <a:lnTo>
                    <a:pt x="69204" y="6253"/>
                  </a:lnTo>
                  <a:lnTo>
                    <a:pt x="68341" y="6037"/>
                  </a:lnTo>
                  <a:lnTo>
                    <a:pt x="67479" y="5606"/>
                  </a:lnTo>
                  <a:lnTo>
                    <a:pt x="67048" y="5391"/>
                  </a:lnTo>
                  <a:lnTo>
                    <a:pt x="66832" y="4959"/>
                  </a:lnTo>
                  <a:lnTo>
                    <a:pt x="66832" y="4959"/>
                  </a:lnTo>
                  <a:lnTo>
                    <a:pt x="66832" y="4528"/>
                  </a:lnTo>
                  <a:lnTo>
                    <a:pt x="67048" y="4097"/>
                  </a:lnTo>
                  <a:lnTo>
                    <a:pt x="67048" y="3881"/>
                  </a:lnTo>
                  <a:lnTo>
                    <a:pt x="67048" y="3450"/>
                  </a:lnTo>
                  <a:lnTo>
                    <a:pt x="67048" y="3450"/>
                  </a:lnTo>
                  <a:lnTo>
                    <a:pt x="65970" y="3019"/>
                  </a:lnTo>
                  <a:lnTo>
                    <a:pt x="64676" y="2588"/>
                  </a:lnTo>
                  <a:lnTo>
                    <a:pt x="63598" y="1941"/>
                  </a:lnTo>
                  <a:lnTo>
                    <a:pt x="63167" y="1510"/>
                  </a:lnTo>
                  <a:lnTo>
                    <a:pt x="62952" y="863"/>
                  </a:lnTo>
                  <a:lnTo>
                    <a:pt x="62952" y="863"/>
                  </a:lnTo>
                  <a:lnTo>
                    <a:pt x="59934" y="863"/>
                  </a:lnTo>
                  <a:lnTo>
                    <a:pt x="59934" y="863"/>
                  </a:lnTo>
                  <a:lnTo>
                    <a:pt x="57131" y="863"/>
                  </a:lnTo>
                  <a:lnTo>
                    <a:pt x="55837" y="863"/>
                  </a:lnTo>
                  <a:lnTo>
                    <a:pt x="54544" y="1079"/>
                  </a:lnTo>
                  <a:lnTo>
                    <a:pt x="53682" y="1294"/>
                  </a:lnTo>
                  <a:lnTo>
                    <a:pt x="52819" y="1941"/>
                  </a:lnTo>
                  <a:lnTo>
                    <a:pt x="52388" y="2588"/>
                  </a:lnTo>
                  <a:lnTo>
                    <a:pt x="51957" y="3666"/>
                  </a:lnTo>
                  <a:lnTo>
                    <a:pt x="51957" y="3666"/>
                  </a:lnTo>
                  <a:lnTo>
                    <a:pt x="52172" y="3881"/>
                  </a:lnTo>
                  <a:lnTo>
                    <a:pt x="52388" y="3881"/>
                  </a:lnTo>
                  <a:lnTo>
                    <a:pt x="53035" y="3881"/>
                  </a:lnTo>
                  <a:lnTo>
                    <a:pt x="53466" y="4097"/>
                  </a:lnTo>
                  <a:lnTo>
                    <a:pt x="53466" y="4313"/>
                  </a:lnTo>
                  <a:lnTo>
                    <a:pt x="53466" y="4528"/>
                  </a:lnTo>
                  <a:lnTo>
                    <a:pt x="53466" y="4528"/>
                  </a:lnTo>
                  <a:lnTo>
                    <a:pt x="52819" y="5175"/>
                  </a:lnTo>
                  <a:lnTo>
                    <a:pt x="52172" y="5606"/>
                  </a:lnTo>
                  <a:lnTo>
                    <a:pt x="50448" y="6469"/>
                  </a:lnTo>
                  <a:lnTo>
                    <a:pt x="50448" y="6469"/>
                  </a:lnTo>
                  <a:lnTo>
                    <a:pt x="50232" y="6037"/>
                  </a:lnTo>
                  <a:lnTo>
                    <a:pt x="50448" y="5822"/>
                  </a:lnTo>
                  <a:lnTo>
                    <a:pt x="50663" y="5606"/>
                  </a:lnTo>
                  <a:lnTo>
                    <a:pt x="50663" y="4959"/>
                  </a:lnTo>
                  <a:lnTo>
                    <a:pt x="50663" y="4959"/>
                  </a:lnTo>
                  <a:lnTo>
                    <a:pt x="49801" y="4744"/>
                  </a:lnTo>
                  <a:lnTo>
                    <a:pt x="49370" y="4313"/>
                  </a:lnTo>
                  <a:lnTo>
                    <a:pt x="49370" y="3881"/>
                  </a:lnTo>
                  <a:lnTo>
                    <a:pt x="49370" y="3881"/>
                  </a:lnTo>
                  <a:lnTo>
                    <a:pt x="49585" y="3019"/>
                  </a:lnTo>
                  <a:lnTo>
                    <a:pt x="49585" y="2372"/>
                  </a:lnTo>
                  <a:lnTo>
                    <a:pt x="49801" y="1941"/>
                  </a:lnTo>
                  <a:lnTo>
                    <a:pt x="49801" y="1941"/>
                  </a:lnTo>
                  <a:lnTo>
                    <a:pt x="50663" y="1726"/>
                  </a:lnTo>
                  <a:lnTo>
                    <a:pt x="51741" y="1726"/>
                  </a:lnTo>
                  <a:lnTo>
                    <a:pt x="52819" y="1294"/>
                  </a:lnTo>
                  <a:lnTo>
                    <a:pt x="53035" y="1079"/>
                  </a:lnTo>
                  <a:lnTo>
                    <a:pt x="53250" y="648"/>
                  </a:lnTo>
                  <a:lnTo>
                    <a:pt x="53250" y="648"/>
                  </a:lnTo>
                  <a:lnTo>
                    <a:pt x="52388" y="217"/>
                  </a:lnTo>
                  <a:lnTo>
                    <a:pt x="51741" y="217"/>
                  </a:lnTo>
                  <a:lnTo>
                    <a:pt x="50879" y="432"/>
                  </a:lnTo>
                  <a:lnTo>
                    <a:pt x="50232" y="648"/>
                  </a:lnTo>
                  <a:lnTo>
                    <a:pt x="49154" y="1510"/>
                  </a:lnTo>
                  <a:lnTo>
                    <a:pt x="47861" y="2157"/>
                  </a:lnTo>
                  <a:lnTo>
                    <a:pt x="47861" y="2157"/>
                  </a:lnTo>
                  <a:lnTo>
                    <a:pt x="48076" y="1941"/>
                  </a:lnTo>
                  <a:lnTo>
                    <a:pt x="48292" y="1510"/>
                  </a:lnTo>
                  <a:lnTo>
                    <a:pt x="48507" y="1079"/>
                  </a:lnTo>
                  <a:lnTo>
                    <a:pt x="48507" y="648"/>
                  </a:lnTo>
                  <a:lnTo>
                    <a:pt x="48507" y="648"/>
                  </a:lnTo>
                  <a:lnTo>
                    <a:pt x="47214" y="648"/>
                  </a:lnTo>
                  <a:lnTo>
                    <a:pt x="45920" y="863"/>
                  </a:lnTo>
                  <a:lnTo>
                    <a:pt x="43980" y="1726"/>
                  </a:lnTo>
                  <a:lnTo>
                    <a:pt x="43980" y="1726"/>
                  </a:lnTo>
                  <a:lnTo>
                    <a:pt x="44411" y="2372"/>
                  </a:lnTo>
                  <a:lnTo>
                    <a:pt x="45058" y="2804"/>
                  </a:lnTo>
                  <a:lnTo>
                    <a:pt x="46567" y="3019"/>
                  </a:lnTo>
                  <a:lnTo>
                    <a:pt x="46567" y="3019"/>
                  </a:lnTo>
                  <a:lnTo>
                    <a:pt x="46136" y="3450"/>
                  </a:lnTo>
                  <a:lnTo>
                    <a:pt x="45920" y="3881"/>
                  </a:lnTo>
                  <a:lnTo>
                    <a:pt x="45920" y="4528"/>
                  </a:lnTo>
                  <a:lnTo>
                    <a:pt x="46136" y="5175"/>
                  </a:lnTo>
                  <a:lnTo>
                    <a:pt x="46136" y="5175"/>
                  </a:lnTo>
                  <a:lnTo>
                    <a:pt x="45274" y="5606"/>
                  </a:lnTo>
                  <a:lnTo>
                    <a:pt x="44411" y="6037"/>
                  </a:lnTo>
                  <a:lnTo>
                    <a:pt x="44411" y="6037"/>
                  </a:lnTo>
                  <a:lnTo>
                    <a:pt x="44411" y="5606"/>
                  </a:lnTo>
                  <a:lnTo>
                    <a:pt x="44843" y="5391"/>
                  </a:lnTo>
                  <a:lnTo>
                    <a:pt x="45058" y="5175"/>
                  </a:lnTo>
                  <a:lnTo>
                    <a:pt x="45058" y="4528"/>
                  </a:lnTo>
                  <a:lnTo>
                    <a:pt x="45058" y="4528"/>
                  </a:lnTo>
                  <a:lnTo>
                    <a:pt x="44627" y="4313"/>
                  </a:lnTo>
                  <a:lnTo>
                    <a:pt x="44196" y="4313"/>
                  </a:lnTo>
                  <a:lnTo>
                    <a:pt x="43333" y="4528"/>
                  </a:lnTo>
                  <a:lnTo>
                    <a:pt x="42471" y="5175"/>
                  </a:lnTo>
                  <a:lnTo>
                    <a:pt x="42040" y="6037"/>
                  </a:lnTo>
                  <a:lnTo>
                    <a:pt x="42040" y="6037"/>
                  </a:lnTo>
                  <a:lnTo>
                    <a:pt x="40315" y="6037"/>
                  </a:lnTo>
                  <a:lnTo>
                    <a:pt x="40315" y="6037"/>
                  </a:lnTo>
                  <a:lnTo>
                    <a:pt x="39453" y="6037"/>
                  </a:lnTo>
                  <a:lnTo>
                    <a:pt x="38375" y="5822"/>
                  </a:lnTo>
                  <a:lnTo>
                    <a:pt x="37728" y="5606"/>
                  </a:lnTo>
                  <a:lnTo>
                    <a:pt x="37513" y="5391"/>
                  </a:lnTo>
                  <a:lnTo>
                    <a:pt x="37297" y="4959"/>
                  </a:lnTo>
                  <a:lnTo>
                    <a:pt x="37297" y="4959"/>
                  </a:lnTo>
                  <a:lnTo>
                    <a:pt x="38591" y="5175"/>
                  </a:lnTo>
                  <a:lnTo>
                    <a:pt x="39884" y="5175"/>
                  </a:lnTo>
                  <a:lnTo>
                    <a:pt x="40962" y="4744"/>
                  </a:lnTo>
                  <a:lnTo>
                    <a:pt x="41824" y="4313"/>
                  </a:lnTo>
                  <a:lnTo>
                    <a:pt x="41824" y="4313"/>
                  </a:lnTo>
                  <a:lnTo>
                    <a:pt x="41824" y="3881"/>
                  </a:lnTo>
                  <a:lnTo>
                    <a:pt x="41393" y="3666"/>
                  </a:lnTo>
                  <a:lnTo>
                    <a:pt x="41178" y="3450"/>
                  </a:lnTo>
                  <a:lnTo>
                    <a:pt x="40962" y="3019"/>
                  </a:lnTo>
                  <a:lnTo>
                    <a:pt x="40962" y="3019"/>
                  </a:lnTo>
                  <a:lnTo>
                    <a:pt x="41178" y="2372"/>
                  </a:lnTo>
                  <a:lnTo>
                    <a:pt x="41824" y="1941"/>
                  </a:lnTo>
                  <a:lnTo>
                    <a:pt x="42471" y="1510"/>
                  </a:lnTo>
                  <a:lnTo>
                    <a:pt x="42902" y="863"/>
                  </a:lnTo>
                  <a:lnTo>
                    <a:pt x="42902" y="863"/>
                  </a:lnTo>
                  <a:lnTo>
                    <a:pt x="42255" y="648"/>
                  </a:lnTo>
                  <a:lnTo>
                    <a:pt x="41824" y="648"/>
                  </a:lnTo>
                  <a:lnTo>
                    <a:pt x="40962" y="1079"/>
                  </a:lnTo>
                  <a:lnTo>
                    <a:pt x="40100" y="1726"/>
                  </a:lnTo>
                  <a:lnTo>
                    <a:pt x="39022" y="1941"/>
                  </a:lnTo>
                  <a:lnTo>
                    <a:pt x="39022" y="1941"/>
                  </a:lnTo>
                  <a:lnTo>
                    <a:pt x="37944" y="1726"/>
                  </a:lnTo>
                  <a:lnTo>
                    <a:pt x="36866" y="1294"/>
                  </a:lnTo>
                  <a:lnTo>
                    <a:pt x="34926" y="432"/>
                  </a:lnTo>
                  <a:lnTo>
                    <a:pt x="34926" y="432"/>
                  </a:lnTo>
                  <a:lnTo>
                    <a:pt x="33632" y="217"/>
                  </a:lnTo>
                  <a:lnTo>
                    <a:pt x="32339" y="1"/>
                  </a:lnTo>
                  <a:lnTo>
                    <a:pt x="31045" y="1"/>
                  </a:lnTo>
                  <a:lnTo>
                    <a:pt x="29751" y="217"/>
                  </a:lnTo>
                  <a:lnTo>
                    <a:pt x="28889" y="648"/>
                  </a:lnTo>
                  <a:lnTo>
                    <a:pt x="27811" y="1294"/>
                  </a:lnTo>
                  <a:lnTo>
                    <a:pt x="26949" y="1941"/>
                  </a:lnTo>
                  <a:lnTo>
                    <a:pt x="26302" y="2804"/>
                  </a:lnTo>
                  <a:lnTo>
                    <a:pt x="26302" y="2804"/>
                  </a:lnTo>
                  <a:lnTo>
                    <a:pt x="26733" y="3019"/>
                  </a:lnTo>
                  <a:lnTo>
                    <a:pt x="27164" y="3019"/>
                  </a:lnTo>
                  <a:lnTo>
                    <a:pt x="28242" y="2804"/>
                  </a:lnTo>
                  <a:lnTo>
                    <a:pt x="28242" y="2804"/>
                  </a:lnTo>
                  <a:lnTo>
                    <a:pt x="29320" y="2588"/>
                  </a:lnTo>
                  <a:lnTo>
                    <a:pt x="29751" y="2588"/>
                  </a:lnTo>
                  <a:lnTo>
                    <a:pt x="30398" y="2804"/>
                  </a:lnTo>
                  <a:lnTo>
                    <a:pt x="30398" y="2804"/>
                  </a:lnTo>
                  <a:lnTo>
                    <a:pt x="29751" y="4097"/>
                  </a:lnTo>
                  <a:lnTo>
                    <a:pt x="29536" y="4528"/>
                  </a:lnTo>
                  <a:lnTo>
                    <a:pt x="29105" y="4959"/>
                  </a:lnTo>
                  <a:lnTo>
                    <a:pt x="29105" y="4959"/>
                  </a:lnTo>
                  <a:lnTo>
                    <a:pt x="28242" y="4744"/>
                  </a:lnTo>
                  <a:lnTo>
                    <a:pt x="27380" y="4528"/>
                  </a:lnTo>
                  <a:lnTo>
                    <a:pt x="25224" y="4528"/>
                  </a:lnTo>
                  <a:lnTo>
                    <a:pt x="23284" y="4313"/>
                  </a:lnTo>
                  <a:lnTo>
                    <a:pt x="22422" y="4097"/>
                  </a:lnTo>
                  <a:lnTo>
                    <a:pt x="21775" y="3666"/>
                  </a:lnTo>
                  <a:lnTo>
                    <a:pt x="21775" y="3666"/>
                  </a:lnTo>
                  <a:lnTo>
                    <a:pt x="21128" y="3881"/>
                  </a:lnTo>
                  <a:lnTo>
                    <a:pt x="21128" y="3881"/>
                  </a:lnTo>
                  <a:lnTo>
                    <a:pt x="17463" y="8193"/>
                  </a:lnTo>
                  <a:lnTo>
                    <a:pt x="14014" y="12721"/>
                  </a:lnTo>
                  <a:lnTo>
                    <a:pt x="10780" y="17463"/>
                  </a:lnTo>
                  <a:lnTo>
                    <a:pt x="7977" y="22422"/>
                  </a:lnTo>
                  <a:lnTo>
                    <a:pt x="5390" y="27596"/>
                  </a:lnTo>
                  <a:lnTo>
                    <a:pt x="3234" y="32770"/>
                  </a:lnTo>
                  <a:lnTo>
                    <a:pt x="1510" y="38375"/>
                  </a:lnTo>
                  <a:lnTo>
                    <a:pt x="1" y="43981"/>
                  </a:lnTo>
                  <a:lnTo>
                    <a:pt x="1" y="43981"/>
                  </a:lnTo>
                  <a:lnTo>
                    <a:pt x="432" y="43765"/>
                  </a:lnTo>
                  <a:lnTo>
                    <a:pt x="863" y="43765"/>
                  </a:lnTo>
                  <a:lnTo>
                    <a:pt x="863" y="43765"/>
                  </a:lnTo>
                  <a:lnTo>
                    <a:pt x="1294" y="44196"/>
                  </a:lnTo>
                  <a:lnTo>
                    <a:pt x="1510" y="44627"/>
                  </a:lnTo>
                  <a:lnTo>
                    <a:pt x="1294" y="45921"/>
                  </a:lnTo>
                  <a:lnTo>
                    <a:pt x="1294" y="45921"/>
                  </a:lnTo>
                  <a:lnTo>
                    <a:pt x="2588" y="48077"/>
                  </a:lnTo>
                  <a:lnTo>
                    <a:pt x="4097" y="50233"/>
                  </a:lnTo>
                  <a:lnTo>
                    <a:pt x="5606" y="52173"/>
                  </a:lnTo>
                  <a:lnTo>
                    <a:pt x="6684" y="54544"/>
                  </a:lnTo>
                  <a:lnTo>
                    <a:pt x="6684" y="54544"/>
                  </a:lnTo>
                  <a:lnTo>
                    <a:pt x="6468" y="54975"/>
                  </a:lnTo>
                  <a:lnTo>
                    <a:pt x="6468" y="55407"/>
                  </a:lnTo>
                  <a:lnTo>
                    <a:pt x="6253" y="55838"/>
                  </a:lnTo>
                  <a:lnTo>
                    <a:pt x="6253" y="56485"/>
                  </a:lnTo>
                  <a:lnTo>
                    <a:pt x="6253" y="56485"/>
                  </a:lnTo>
                  <a:lnTo>
                    <a:pt x="8409" y="57994"/>
                  </a:lnTo>
                  <a:lnTo>
                    <a:pt x="9702" y="58856"/>
                  </a:lnTo>
                  <a:lnTo>
                    <a:pt x="10996" y="59503"/>
                  </a:lnTo>
                  <a:lnTo>
                    <a:pt x="12505" y="60150"/>
                  </a:lnTo>
                  <a:lnTo>
                    <a:pt x="13798" y="60581"/>
                  </a:lnTo>
                  <a:lnTo>
                    <a:pt x="15523" y="60581"/>
                  </a:lnTo>
                  <a:lnTo>
                    <a:pt x="17032" y="60365"/>
                  </a:lnTo>
                  <a:lnTo>
                    <a:pt x="17032" y="60365"/>
                  </a:lnTo>
                  <a:lnTo>
                    <a:pt x="17894" y="60796"/>
                  </a:lnTo>
                  <a:lnTo>
                    <a:pt x="18541" y="61443"/>
                  </a:lnTo>
                  <a:lnTo>
                    <a:pt x="19188" y="62305"/>
                  </a:lnTo>
                  <a:lnTo>
                    <a:pt x="20050" y="62952"/>
                  </a:lnTo>
                  <a:lnTo>
                    <a:pt x="20050" y="62952"/>
                  </a:lnTo>
                  <a:lnTo>
                    <a:pt x="21775" y="63383"/>
                  </a:lnTo>
                  <a:lnTo>
                    <a:pt x="23715" y="64030"/>
                  </a:lnTo>
                  <a:lnTo>
                    <a:pt x="24362" y="64246"/>
                  </a:lnTo>
                  <a:lnTo>
                    <a:pt x="25009" y="64892"/>
                  </a:lnTo>
                  <a:lnTo>
                    <a:pt x="25440" y="65755"/>
                  </a:lnTo>
                  <a:lnTo>
                    <a:pt x="25440" y="66833"/>
                  </a:lnTo>
                  <a:lnTo>
                    <a:pt x="25440" y="66833"/>
                  </a:lnTo>
                  <a:lnTo>
                    <a:pt x="28027" y="68557"/>
                  </a:lnTo>
                  <a:lnTo>
                    <a:pt x="29536" y="69420"/>
                  </a:lnTo>
                  <a:lnTo>
                    <a:pt x="31045" y="70067"/>
                  </a:lnTo>
                  <a:lnTo>
                    <a:pt x="31045" y="70067"/>
                  </a:lnTo>
                  <a:lnTo>
                    <a:pt x="31476" y="68773"/>
                  </a:lnTo>
                  <a:lnTo>
                    <a:pt x="31907" y="68342"/>
                  </a:lnTo>
                  <a:lnTo>
                    <a:pt x="32554" y="68342"/>
                  </a:lnTo>
                  <a:lnTo>
                    <a:pt x="32554" y="68342"/>
                  </a:lnTo>
                  <a:lnTo>
                    <a:pt x="33416" y="69420"/>
                  </a:lnTo>
                  <a:lnTo>
                    <a:pt x="33848" y="70713"/>
                  </a:lnTo>
                  <a:lnTo>
                    <a:pt x="34063" y="72222"/>
                  </a:lnTo>
                  <a:lnTo>
                    <a:pt x="34063" y="73947"/>
                  </a:lnTo>
                  <a:lnTo>
                    <a:pt x="34063" y="73947"/>
                  </a:lnTo>
                  <a:lnTo>
                    <a:pt x="32985" y="75241"/>
                  </a:lnTo>
                  <a:lnTo>
                    <a:pt x="31692" y="76534"/>
                  </a:lnTo>
                  <a:lnTo>
                    <a:pt x="31261" y="77181"/>
                  </a:lnTo>
                  <a:lnTo>
                    <a:pt x="30829" y="77828"/>
                  </a:lnTo>
                  <a:lnTo>
                    <a:pt x="30398" y="78906"/>
                  </a:lnTo>
                  <a:lnTo>
                    <a:pt x="30398" y="79768"/>
                  </a:lnTo>
                  <a:lnTo>
                    <a:pt x="30398" y="79768"/>
                  </a:lnTo>
                  <a:lnTo>
                    <a:pt x="30398" y="80199"/>
                  </a:lnTo>
                  <a:lnTo>
                    <a:pt x="30614" y="80630"/>
                  </a:lnTo>
                  <a:lnTo>
                    <a:pt x="30829" y="80846"/>
                  </a:lnTo>
                  <a:lnTo>
                    <a:pt x="31045" y="81277"/>
                  </a:lnTo>
                  <a:lnTo>
                    <a:pt x="31045" y="81277"/>
                  </a:lnTo>
                  <a:lnTo>
                    <a:pt x="30614" y="81708"/>
                  </a:lnTo>
                  <a:lnTo>
                    <a:pt x="30183" y="81924"/>
                  </a:lnTo>
                  <a:lnTo>
                    <a:pt x="29967" y="82355"/>
                  </a:lnTo>
                  <a:lnTo>
                    <a:pt x="29751" y="83002"/>
                  </a:lnTo>
                  <a:lnTo>
                    <a:pt x="29751" y="83002"/>
                  </a:lnTo>
                  <a:lnTo>
                    <a:pt x="33201" y="88391"/>
                  </a:lnTo>
                  <a:lnTo>
                    <a:pt x="34926" y="90978"/>
                  </a:lnTo>
                  <a:lnTo>
                    <a:pt x="36219" y="93997"/>
                  </a:lnTo>
                  <a:lnTo>
                    <a:pt x="36219" y="93997"/>
                  </a:lnTo>
                  <a:lnTo>
                    <a:pt x="37297" y="94643"/>
                  </a:lnTo>
                  <a:lnTo>
                    <a:pt x="38159" y="95290"/>
                  </a:lnTo>
                  <a:lnTo>
                    <a:pt x="39884" y="95937"/>
                  </a:lnTo>
                  <a:lnTo>
                    <a:pt x="40746" y="96152"/>
                  </a:lnTo>
                  <a:lnTo>
                    <a:pt x="41609" y="96584"/>
                  </a:lnTo>
                  <a:lnTo>
                    <a:pt x="42255" y="97230"/>
                  </a:lnTo>
                  <a:lnTo>
                    <a:pt x="42902" y="98093"/>
                  </a:lnTo>
                  <a:lnTo>
                    <a:pt x="42902" y="98093"/>
                  </a:lnTo>
                  <a:lnTo>
                    <a:pt x="43333" y="99386"/>
                  </a:lnTo>
                  <a:lnTo>
                    <a:pt x="43549" y="100895"/>
                  </a:lnTo>
                  <a:lnTo>
                    <a:pt x="43549" y="104345"/>
                  </a:lnTo>
                  <a:lnTo>
                    <a:pt x="43333" y="108010"/>
                  </a:lnTo>
                  <a:lnTo>
                    <a:pt x="43333" y="109734"/>
                  </a:lnTo>
                  <a:lnTo>
                    <a:pt x="43765" y="111459"/>
                  </a:lnTo>
                  <a:lnTo>
                    <a:pt x="43765" y="111459"/>
                  </a:lnTo>
                  <a:lnTo>
                    <a:pt x="43980" y="113184"/>
                  </a:lnTo>
                  <a:lnTo>
                    <a:pt x="44411" y="115124"/>
                  </a:lnTo>
                  <a:lnTo>
                    <a:pt x="44411" y="117064"/>
                  </a:lnTo>
                  <a:lnTo>
                    <a:pt x="44196" y="117927"/>
                  </a:lnTo>
                  <a:lnTo>
                    <a:pt x="43980" y="118789"/>
                  </a:lnTo>
                  <a:lnTo>
                    <a:pt x="43980" y="118789"/>
                  </a:lnTo>
                  <a:lnTo>
                    <a:pt x="44411" y="119220"/>
                  </a:lnTo>
                  <a:lnTo>
                    <a:pt x="44627" y="120083"/>
                  </a:lnTo>
                  <a:lnTo>
                    <a:pt x="45058" y="121807"/>
                  </a:lnTo>
                  <a:lnTo>
                    <a:pt x="45274" y="123532"/>
                  </a:lnTo>
                  <a:lnTo>
                    <a:pt x="45705" y="124179"/>
                  </a:lnTo>
                  <a:lnTo>
                    <a:pt x="46352" y="124825"/>
                  </a:lnTo>
                  <a:lnTo>
                    <a:pt x="46352" y="124825"/>
                  </a:lnTo>
                  <a:lnTo>
                    <a:pt x="46352" y="123963"/>
                  </a:lnTo>
                  <a:lnTo>
                    <a:pt x="46352" y="123532"/>
                  </a:lnTo>
                  <a:lnTo>
                    <a:pt x="46567" y="123316"/>
                  </a:lnTo>
                  <a:lnTo>
                    <a:pt x="46567" y="123316"/>
                  </a:lnTo>
                  <a:lnTo>
                    <a:pt x="46998" y="124179"/>
                  </a:lnTo>
                  <a:lnTo>
                    <a:pt x="46998" y="125472"/>
                  </a:lnTo>
                  <a:lnTo>
                    <a:pt x="46998" y="125472"/>
                  </a:lnTo>
                  <a:lnTo>
                    <a:pt x="46783" y="125688"/>
                  </a:lnTo>
                  <a:lnTo>
                    <a:pt x="46567" y="125688"/>
                  </a:lnTo>
                  <a:lnTo>
                    <a:pt x="46136" y="125688"/>
                  </a:lnTo>
                  <a:lnTo>
                    <a:pt x="46136" y="125903"/>
                  </a:lnTo>
                  <a:lnTo>
                    <a:pt x="46136" y="125903"/>
                  </a:lnTo>
                  <a:lnTo>
                    <a:pt x="46352" y="126981"/>
                  </a:lnTo>
                  <a:lnTo>
                    <a:pt x="46352" y="128275"/>
                  </a:lnTo>
                  <a:lnTo>
                    <a:pt x="46352" y="128275"/>
                  </a:lnTo>
                  <a:lnTo>
                    <a:pt x="46567" y="128490"/>
                  </a:lnTo>
                  <a:lnTo>
                    <a:pt x="46998" y="128706"/>
                  </a:lnTo>
                  <a:lnTo>
                    <a:pt x="47214" y="128922"/>
                  </a:lnTo>
                  <a:lnTo>
                    <a:pt x="47430" y="129137"/>
                  </a:lnTo>
                  <a:lnTo>
                    <a:pt x="47430" y="129137"/>
                  </a:lnTo>
                  <a:lnTo>
                    <a:pt x="47214" y="129784"/>
                  </a:lnTo>
                  <a:lnTo>
                    <a:pt x="46998" y="130215"/>
                  </a:lnTo>
                  <a:lnTo>
                    <a:pt x="46998" y="130215"/>
                  </a:lnTo>
                  <a:lnTo>
                    <a:pt x="47430" y="131293"/>
                  </a:lnTo>
                  <a:lnTo>
                    <a:pt x="48076" y="131940"/>
                  </a:lnTo>
                  <a:lnTo>
                    <a:pt x="48723" y="132802"/>
                  </a:lnTo>
                  <a:lnTo>
                    <a:pt x="49370" y="133880"/>
                  </a:lnTo>
                  <a:lnTo>
                    <a:pt x="49370" y="133880"/>
                  </a:lnTo>
                  <a:lnTo>
                    <a:pt x="50017" y="134096"/>
                  </a:lnTo>
                  <a:lnTo>
                    <a:pt x="50663" y="134742"/>
                  </a:lnTo>
                  <a:lnTo>
                    <a:pt x="51741" y="135820"/>
                  </a:lnTo>
                  <a:lnTo>
                    <a:pt x="51741" y="135820"/>
                  </a:lnTo>
                  <a:lnTo>
                    <a:pt x="52819" y="136036"/>
                  </a:lnTo>
                  <a:lnTo>
                    <a:pt x="53682" y="136467"/>
                  </a:lnTo>
                  <a:lnTo>
                    <a:pt x="55837" y="137329"/>
                  </a:lnTo>
                  <a:lnTo>
                    <a:pt x="56700" y="137545"/>
                  </a:lnTo>
                  <a:lnTo>
                    <a:pt x="57778" y="137761"/>
                  </a:lnTo>
                  <a:lnTo>
                    <a:pt x="58640" y="137545"/>
                  </a:lnTo>
                  <a:lnTo>
                    <a:pt x="59502" y="136898"/>
                  </a:lnTo>
                  <a:lnTo>
                    <a:pt x="59502" y="136898"/>
                  </a:lnTo>
                  <a:lnTo>
                    <a:pt x="56484" y="134958"/>
                  </a:lnTo>
                  <a:lnTo>
                    <a:pt x="55191" y="133880"/>
                  </a:lnTo>
                  <a:lnTo>
                    <a:pt x="54759" y="133233"/>
                  </a:lnTo>
                  <a:lnTo>
                    <a:pt x="54328" y="132371"/>
                  </a:lnTo>
                  <a:lnTo>
                    <a:pt x="54328" y="132371"/>
                  </a:lnTo>
                  <a:lnTo>
                    <a:pt x="54975" y="131724"/>
                  </a:lnTo>
                  <a:lnTo>
                    <a:pt x="55191" y="130862"/>
                  </a:lnTo>
                  <a:lnTo>
                    <a:pt x="56053" y="129137"/>
                  </a:lnTo>
                  <a:lnTo>
                    <a:pt x="56053" y="129137"/>
                  </a:lnTo>
                  <a:lnTo>
                    <a:pt x="55406" y="128706"/>
                  </a:lnTo>
                  <a:lnTo>
                    <a:pt x="54759" y="128490"/>
                  </a:lnTo>
                  <a:lnTo>
                    <a:pt x="54113" y="128275"/>
                  </a:lnTo>
                  <a:lnTo>
                    <a:pt x="53897" y="127844"/>
                  </a:lnTo>
                  <a:lnTo>
                    <a:pt x="53682" y="127628"/>
                  </a:lnTo>
                  <a:lnTo>
                    <a:pt x="53682" y="127628"/>
                  </a:lnTo>
                  <a:lnTo>
                    <a:pt x="54328" y="126766"/>
                  </a:lnTo>
                  <a:lnTo>
                    <a:pt x="54759" y="125688"/>
                  </a:lnTo>
                  <a:lnTo>
                    <a:pt x="55622" y="123532"/>
                  </a:lnTo>
                  <a:lnTo>
                    <a:pt x="55622" y="123532"/>
                  </a:lnTo>
                  <a:lnTo>
                    <a:pt x="54975" y="123532"/>
                  </a:lnTo>
                  <a:lnTo>
                    <a:pt x="54544" y="123316"/>
                  </a:lnTo>
                  <a:lnTo>
                    <a:pt x="54113" y="122885"/>
                  </a:lnTo>
                  <a:lnTo>
                    <a:pt x="53897" y="122454"/>
                  </a:lnTo>
                  <a:lnTo>
                    <a:pt x="53897" y="122454"/>
                  </a:lnTo>
                  <a:lnTo>
                    <a:pt x="54759" y="122454"/>
                  </a:lnTo>
                  <a:lnTo>
                    <a:pt x="54759" y="122454"/>
                  </a:lnTo>
                  <a:lnTo>
                    <a:pt x="55622" y="122454"/>
                  </a:lnTo>
                  <a:lnTo>
                    <a:pt x="56269" y="122238"/>
                  </a:lnTo>
                  <a:lnTo>
                    <a:pt x="56269" y="122238"/>
                  </a:lnTo>
                  <a:lnTo>
                    <a:pt x="56269" y="120945"/>
                  </a:lnTo>
                  <a:lnTo>
                    <a:pt x="56269" y="120514"/>
                  </a:lnTo>
                  <a:lnTo>
                    <a:pt x="56484" y="120083"/>
                  </a:lnTo>
                  <a:lnTo>
                    <a:pt x="56484" y="120083"/>
                  </a:lnTo>
                  <a:lnTo>
                    <a:pt x="57993" y="120083"/>
                  </a:lnTo>
                  <a:lnTo>
                    <a:pt x="59071" y="119867"/>
                  </a:lnTo>
                  <a:lnTo>
                    <a:pt x="59934" y="119220"/>
                  </a:lnTo>
                  <a:lnTo>
                    <a:pt x="60149" y="118573"/>
                  </a:lnTo>
                  <a:lnTo>
                    <a:pt x="60365" y="117496"/>
                  </a:lnTo>
                  <a:lnTo>
                    <a:pt x="60149" y="116633"/>
                  </a:lnTo>
                  <a:lnTo>
                    <a:pt x="59718" y="115986"/>
                  </a:lnTo>
                  <a:lnTo>
                    <a:pt x="59071" y="115340"/>
                  </a:lnTo>
                  <a:lnTo>
                    <a:pt x="59071" y="115340"/>
                  </a:lnTo>
                  <a:lnTo>
                    <a:pt x="59718" y="115340"/>
                  </a:lnTo>
                  <a:lnTo>
                    <a:pt x="60365" y="115555"/>
                  </a:lnTo>
                  <a:lnTo>
                    <a:pt x="61227" y="115771"/>
                  </a:lnTo>
                  <a:lnTo>
                    <a:pt x="62089" y="115771"/>
                  </a:lnTo>
                  <a:lnTo>
                    <a:pt x="62089" y="115771"/>
                  </a:lnTo>
                  <a:lnTo>
                    <a:pt x="62521" y="115555"/>
                  </a:lnTo>
                  <a:lnTo>
                    <a:pt x="62952" y="115124"/>
                  </a:lnTo>
                  <a:lnTo>
                    <a:pt x="63383" y="114046"/>
                  </a:lnTo>
                  <a:lnTo>
                    <a:pt x="63814" y="112968"/>
                  </a:lnTo>
                  <a:lnTo>
                    <a:pt x="64245" y="111459"/>
                  </a:lnTo>
                  <a:lnTo>
                    <a:pt x="64245" y="111459"/>
                  </a:lnTo>
                  <a:lnTo>
                    <a:pt x="65323" y="110381"/>
                  </a:lnTo>
                  <a:lnTo>
                    <a:pt x="66401" y="109088"/>
                  </a:lnTo>
                  <a:lnTo>
                    <a:pt x="66832" y="108441"/>
                  </a:lnTo>
                  <a:lnTo>
                    <a:pt x="67048" y="107579"/>
                  </a:lnTo>
                  <a:lnTo>
                    <a:pt x="67048" y="106716"/>
                  </a:lnTo>
                  <a:lnTo>
                    <a:pt x="66617" y="105638"/>
                  </a:lnTo>
                  <a:lnTo>
                    <a:pt x="66617" y="105638"/>
                  </a:lnTo>
                  <a:lnTo>
                    <a:pt x="67910" y="104560"/>
                  </a:lnTo>
                  <a:lnTo>
                    <a:pt x="69204" y="103698"/>
                  </a:lnTo>
                  <a:lnTo>
                    <a:pt x="70928" y="103051"/>
                  </a:lnTo>
                  <a:lnTo>
                    <a:pt x="72869" y="102836"/>
                  </a:lnTo>
                  <a:lnTo>
                    <a:pt x="72869" y="102836"/>
                  </a:lnTo>
                  <a:lnTo>
                    <a:pt x="74162" y="100680"/>
                  </a:lnTo>
                  <a:lnTo>
                    <a:pt x="75025" y="98308"/>
                  </a:lnTo>
                  <a:lnTo>
                    <a:pt x="75456" y="97015"/>
                  </a:lnTo>
                  <a:lnTo>
                    <a:pt x="75456" y="95721"/>
                  </a:lnTo>
                  <a:lnTo>
                    <a:pt x="75671" y="94212"/>
                  </a:lnTo>
                  <a:lnTo>
                    <a:pt x="75456" y="92488"/>
                  </a:lnTo>
                  <a:lnTo>
                    <a:pt x="75456" y="92488"/>
                  </a:lnTo>
                  <a:lnTo>
                    <a:pt x="76102" y="91625"/>
                  </a:lnTo>
                  <a:lnTo>
                    <a:pt x="76965" y="90547"/>
                  </a:lnTo>
                  <a:lnTo>
                    <a:pt x="78474" y="88391"/>
                  </a:lnTo>
                  <a:lnTo>
                    <a:pt x="79121" y="87313"/>
                  </a:lnTo>
                  <a:lnTo>
                    <a:pt x="79552" y="86020"/>
                  </a:lnTo>
                  <a:lnTo>
                    <a:pt x="79336" y="84726"/>
                  </a:lnTo>
                  <a:lnTo>
                    <a:pt x="78689" y="83217"/>
                  </a:lnTo>
                  <a:close/>
                  <a:moveTo>
                    <a:pt x="63167" y="7115"/>
                  </a:moveTo>
                  <a:lnTo>
                    <a:pt x="63167" y="7115"/>
                  </a:lnTo>
                  <a:lnTo>
                    <a:pt x="62952" y="7331"/>
                  </a:lnTo>
                  <a:lnTo>
                    <a:pt x="62736" y="7331"/>
                  </a:lnTo>
                  <a:lnTo>
                    <a:pt x="62736" y="7331"/>
                  </a:lnTo>
                  <a:lnTo>
                    <a:pt x="62952" y="7115"/>
                  </a:lnTo>
                  <a:lnTo>
                    <a:pt x="63167" y="7115"/>
                  </a:lnTo>
                  <a:close/>
                </a:path>
              </a:pathLst>
            </a:custGeom>
            <a:solidFill>
              <a:srgbClr val="FEFEFE"/>
            </a:solidFill>
            <a:ln>
              <a:noFill/>
            </a:ln>
          </p:spPr>
          <p:txBody>
            <a:bodyPr spcFirstLastPara="1" wrap="square" lIns="91425" tIns="91425" rIns="91425" bIns="91425" anchor="ctr" anchorCtr="0">
              <a:noAutofit/>
            </a:bodyPr>
            <a:lstStyle/>
            <a:p>
              <a:endParaRPr sz="1800"/>
            </a:p>
          </p:txBody>
        </p:sp>
        <p:sp>
          <p:nvSpPr>
            <p:cNvPr id="236" name="Google Shape;236;p18"/>
            <p:cNvSpPr/>
            <p:nvPr/>
          </p:nvSpPr>
          <p:spPr>
            <a:xfrm>
              <a:off x="1699925" y="1294475"/>
              <a:ext cx="1988800" cy="3444025"/>
            </a:xfrm>
            <a:custGeom>
              <a:avLst/>
              <a:gdLst/>
              <a:ahLst/>
              <a:cxnLst/>
              <a:rect l="l" t="t" r="r" b="b"/>
              <a:pathLst>
                <a:path w="79552" h="137761" fill="none" extrusionOk="0">
                  <a:moveTo>
                    <a:pt x="78689" y="83217"/>
                  </a:moveTo>
                  <a:lnTo>
                    <a:pt x="78689" y="83217"/>
                  </a:lnTo>
                  <a:lnTo>
                    <a:pt x="77396" y="83002"/>
                  </a:lnTo>
                  <a:lnTo>
                    <a:pt x="76318" y="82571"/>
                  </a:lnTo>
                  <a:lnTo>
                    <a:pt x="74378" y="81493"/>
                  </a:lnTo>
                  <a:lnTo>
                    <a:pt x="73300" y="80846"/>
                  </a:lnTo>
                  <a:lnTo>
                    <a:pt x="72222" y="80630"/>
                  </a:lnTo>
                  <a:lnTo>
                    <a:pt x="70928" y="80415"/>
                  </a:lnTo>
                  <a:lnTo>
                    <a:pt x="69204" y="80630"/>
                  </a:lnTo>
                  <a:lnTo>
                    <a:pt x="69204" y="80630"/>
                  </a:lnTo>
                  <a:lnTo>
                    <a:pt x="68773" y="79768"/>
                  </a:lnTo>
                  <a:lnTo>
                    <a:pt x="68126" y="79121"/>
                  </a:lnTo>
                  <a:lnTo>
                    <a:pt x="67263" y="78906"/>
                  </a:lnTo>
                  <a:lnTo>
                    <a:pt x="66186" y="78690"/>
                  </a:lnTo>
                  <a:lnTo>
                    <a:pt x="64461" y="78259"/>
                  </a:lnTo>
                  <a:lnTo>
                    <a:pt x="63814" y="77828"/>
                  </a:lnTo>
                  <a:lnTo>
                    <a:pt x="63167" y="76965"/>
                  </a:lnTo>
                  <a:lnTo>
                    <a:pt x="63167" y="76965"/>
                  </a:lnTo>
                  <a:lnTo>
                    <a:pt x="63167" y="76534"/>
                  </a:lnTo>
                  <a:lnTo>
                    <a:pt x="63167" y="76103"/>
                  </a:lnTo>
                  <a:lnTo>
                    <a:pt x="62736" y="75456"/>
                  </a:lnTo>
                  <a:lnTo>
                    <a:pt x="62305" y="74378"/>
                  </a:lnTo>
                  <a:lnTo>
                    <a:pt x="62089" y="73947"/>
                  </a:lnTo>
                  <a:lnTo>
                    <a:pt x="62089" y="73300"/>
                  </a:lnTo>
                  <a:lnTo>
                    <a:pt x="62089" y="73300"/>
                  </a:lnTo>
                  <a:lnTo>
                    <a:pt x="61443" y="72654"/>
                  </a:lnTo>
                  <a:lnTo>
                    <a:pt x="60796" y="72222"/>
                  </a:lnTo>
                  <a:lnTo>
                    <a:pt x="59934" y="71791"/>
                  </a:lnTo>
                  <a:lnTo>
                    <a:pt x="59071" y="71791"/>
                  </a:lnTo>
                  <a:lnTo>
                    <a:pt x="57346" y="71576"/>
                  </a:lnTo>
                  <a:lnTo>
                    <a:pt x="56484" y="71576"/>
                  </a:lnTo>
                  <a:lnTo>
                    <a:pt x="55837" y="71360"/>
                  </a:lnTo>
                  <a:lnTo>
                    <a:pt x="55837" y="71360"/>
                  </a:lnTo>
                  <a:lnTo>
                    <a:pt x="55191" y="70929"/>
                  </a:lnTo>
                  <a:lnTo>
                    <a:pt x="54759" y="70498"/>
                  </a:lnTo>
                  <a:lnTo>
                    <a:pt x="53897" y="69635"/>
                  </a:lnTo>
                  <a:lnTo>
                    <a:pt x="53250" y="68773"/>
                  </a:lnTo>
                  <a:lnTo>
                    <a:pt x="52604" y="68342"/>
                  </a:lnTo>
                  <a:lnTo>
                    <a:pt x="51957" y="68342"/>
                  </a:lnTo>
                  <a:lnTo>
                    <a:pt x="51957" y="68342"/>
                  </a:lnTo>
                  <a:lnTo>
                    <a:pt x="51741" y="67264"/>
                  </a:lnTo>
                  <a:lnTo>
                    <a:pt x="51310" y="66402"/>
                  </a:lnTo>
                  <a:lnTo>
                    <a:pt x="51310" y="66402"/>
                  </a:lnTo>
                  <a:lnTo>
                    <a:pt x="51094" y="66833"/>
                  </a:lnTo>
                  <a:lnTo>
                    <a:pt x="50663" y="66833"/>
                  </a:lnTo>
                  <a:lnTo>
                    <a:pt x="50232" y="66402"/>
                  </a:lnTo>
                  <a:lnTo>
                    <a:pt x="50232" y="66402"/>
                  </a:lnTo>
                  <a:lnTo>
                    <a:pt x="49801" y="66186"/>
                  </a:lnTo>
                  <a:lnTo>
                    <a:pt x="49154" y="66186"/>
                  </a:lnTo>
                  <a:lnTo>
                    <a:pt x="49154" y="66186"/>
                  </a:lnTo>
                  <a:lnTo>
                    <a:pt x="48292" y="66402"/>
                  </a:lnTo>
                  <a:lnTo>
                    <a:pt x="47430" y="66617"/>
                  </a:lnTo>
                  <a:lnTo>
                    <a:pt x="46567" y="66617"/>
                  </a:lnTo>
                  <a:lnTo>
                    <a:pt x="45705" y="66402"/>
                  </a:lnTo>
                  <a:lnTo>
                    <a:pt x="44196" y="65755"/>
                  </a:lnTo>
                  <a:lnTo>
                    <a:pt x="42471" y="65108"/>
                  </a:lnTo>
                  <a:lnTo>
                    <a:pt x="42471" y="65108"/>
                  </a:lnTo>
                  <a:lnTo>
                    <a:pt x="42040" y="65108"/>
                  </a:lnTo>
                  <a:lnTo>
                    <a:pt x="41609" y="65324"/>
                  </a:lnTo>
                  <a:lnTo>
                    <a:pt x="41609" y="65324"/>
                  </a:lnTo>
                  <a:lnTo>
                    <a:pt x="41393" y="65755"/>
                  </a:lnTo>
                  <a:lnTo>
                    <a:pt x="40746" y="65755"/>
                  </a:lnTo>
                  <a:lnTo>
                    <a:pt x="40746" y="65755"/>
                  </a:lnTo>
                  <a:lnTo>
                    <a:pt x="40746" y="65324"/>
                  </a:lnTo>
                  <a:lnTo>
                    <a:pt x="40962" y="64892"/>
                  </a:lnTo>
                  <a:lnTo>
                    <a:pt x="40962" y="64461"/>
                  </a:lnTo>
                  <a:lnTo>
                    <a:pt x="40531" y="64246"/>
                  </a:lnTo>
                  <a:lnTo>
                    <a:pt x="40531" y="64246"/>
                  </a:lnTo>
                  <a:lnTo>
                    <a:pt x="39884" y="64892"/>
                  </a:lnTo>
                  <a:lnTo>
                    <a:pt x="38806" y="65324"/>
                  </a:lnTo>
                  <a:lnTo>
                    <a:pt x="37944" y="65755"/>
                  </a:lnTo>
                  <a:lnTo>
                    <a:pt x="36866" y="65970"/>
                  </a:lnTo>
                  <a:lnTo>
                    <a:pt x="36866" y="65970"/>
                  </a:lnTo>
                  <a:lnTo>
                    <a:pt x="36219" y="66617"/>
                  </a:lnTo>
                  <a:lnTo>
                    <a:pt x="36003" y="67479"/>
                  </a:lnTo>
                  <a:lnTo>
                    <a:pt x="35572" y="68126"/>
                  </a:lnTo>
                  <a:lnTo>
                    <a:pt x="35141" y="68342"/>
                  </a:lnTo>
                  <a:lnTo>
                    <a:pt x="34710" y="68557"/>
                  </a:lnTo>
                  <a:lnTo>
                    <a:pt x="34710" y="68557"/>
                  </a:lnTo>
                  <a:lnTo>
                    <a:pt x="34279" y="68126"/>
                  </a:lnTo>
                  <a:lnTo>
                    <a:pt x="33632" y="67911"/>
                  </a:lnTo>
                  <a:lnTo>
                    <a:pt x="32554" y="67695"/>
                  </a:lnTo>
                  <a:lnTo>
                    <a:pt x="31261" y="67695"/>
                  </a:lnTo>
                  <a:lnTo>
                    <a:pt x="29967" y="68342"/>
                  </a:lnTo>
                  <a:lnTo>
                    <a:pt x="29967" y="68342"/>
                  </a:lnTo>
                  <a:lnTo>
                    <a:pt x="29320" y="67911"/>
                  </a:lnTo>
                  <a:lnTo>
                    <a:pt x="28674" y="67264"/>
                  </a:lnTo>
                  <a:lnTo>
                    <a:pt x="28242" y="66617"/>
                  </a:lnTo>
                  <a:lnTo>
                    <a:pt x="27811" y="65755"/>
                  </a:lnTo>
                  <a:lnTo>
                    <a:pt x="27811" y="65755"/>
                  </a:lnTo>
                  <a:lnTo>
                    <a:pt x="28242" y="63599"/>
                  </a:lnTo>
                  <a:lnTo>
                    <a:pt x="28674" y="61227"/>
                  </a:lnTo>
                  <a:lnTo>
                    <a:pt x="28674" y="61227"/>
                  </a:lnTo>
                  <a:lnTo>
                    <a:pt x="28027" y="60796"/>
                  </a:lnTo>
                  <a:lnTo>
                    <a:pt x="27380" y="60581"/>
                  </a:lnTo>
                  <a:lnTo>
                    <a:pt x="25871" y="60581"/>
                  </a:lnTo>
                  <a:lnTo>
                    <a:pt x="25871" y="60581"/>
                  </a:lnTo>
                  <a:lnTo>
                    <a:pt x="24577" y="60581"/>
                  </a:lnTo>
                  <a:lnTo>
                    <a:pt x="23284" y="60365"/>
                  </a:lnTo>
                  <a:lnTo>
                    <a:pt x="23284" y="60365"/>
                  </a:lnTo>
                  <a:lnTo>
                    <a:pt x="23931" y="59072"/>
                  </a:lnTo>
                  <a:lnTo>
                    <a:pt x="24577" y="57778"/>
                  </a:lnTo>
                  <a:lnTo>
                    <a:pt x="25009" y="56485"/>
                  </a:lnTo>
                  <a:lnTo>
                    <a:pt x="25440" y="54760"/>
                  </a:lnTo>
                  <a:lnTo>
                    <a:pt x="25440" y="54760"/>
                  </a:lnTo>
                  <a:lnTo>
                    <a:pt x="25224" y="54544"/>
                  </a:lnTo>
                  <a:lnTo>
                    <a:pt x="24793" y="54329"/>
                  </a:lnTo>
                  <a:lnTo>
                    <a:pt x="23931" y="54329"/>
                  </a:lnTo>
                  <a:lnTo>
                    <a:pt x="22422" y="54760"/>
                  </a:lnTo>
                  <a:lnTo>
                    <a:pt x="22422" y="54760"/>
                  </a:lnTo>
                  <a:lnTo>
                    <a:pt x="22206" y="55622"/>
                  </a:lnTo>
                  <a:lnTo>
                    <a:pt x="21775" y="56269"/>
                  </a:lnTo>
                  <a:lnTo>
                    <a:pt x="21128" y="56700"/>
                  </a:lnTo>
                  <a:lnTo>
                    <a:pt x="20481" y="57347"/>
                  </a:lnTo>
                  <a:lnTo>
                    <a:pt x="19835" y="57563"/>
                  </a:lnTo>
                  <a:lnTo>
                    <a:pt x="18972" y="57778"/>
                  </a:lnTo>
                  <a:lnTo>
                    <a:pt x="17894" y="57778"/>
                  </a:lnTo>
                  <a:lnTo>
                    <a:pt x="16816" y="57778"/>
                  </a:lnTo>
                  <a:lnTo>
                    <a:pt x="16816" y="57778"/>
                  </a:lnTo>
                  <a:lnTo>
                    <a:pt x="15738" y="56916"/>
                  </a:lnTo>
                  <a:lnTo>
                    <a:pt x="15307" y="55838"/>
                  </a:lnTo>
                  <a:lnTo>
                    <a:pt x="15092" y="54760"/>
                  </a:lnTo>
                  <a:lnTo>
                    <a:pt x="15092" y="53466"/>
                  </a:lnTo>
                  <a:lnTo>
                    <a:pt x="15307" y="52173"/>
                  </a:lnTo>
                  <a:lnTo>
                    <a:pt x="15738" y="50664"/>
                  </a:lnTo>
                  <a:lnTo>
                    <a:pt x="16385" y="48077"/>
                  </a:lnTo>
                  <a:lnTo>
                    <a:pt x="16385" y="48077"/>
                  </a:lnTo>
                  <a:lnTo>
                    <a:pt x="18110" y="46999"/>
                  </a:lnTo>
                  <a:lnTo>
                    <a:pt x="19835" y="46136"/>
                  </a:lnTo>
                  <a:lnTo>
                    <a:pt x="20912" y="45705"/>
                  </a:lnTo>
                  <a:lnTo>
                    <a:pt x="21990" y="45705"/>
                  </a:lnTo>
                  <a:lnTo>
                    <a:pt x="23068" y="45921"/>
                  </a:lnTo>
                  <a:lnTo>
                    <a:pt x="24362" y="46352"/>
                  </a:lnTo>
                  <a:lnTo>
                    <a:pt x="24362" y="46352"/>
                  </a:lnTo>
                  <a:lnTo>
                    <a:pt x="25009" y="45705"/>
                  </a:lnTo>
                  <a:lnTo>
                    <a:pt x="25871" y="45274"/>
                  </a:lnTo>
                  <a:lnTo>
                    <a:pt x="26949" y="45059"/>
                  </a:lnTo>
                  <a:lnTo>
                    <a:pt x="28027" y="45059"/>
                  </a:lnTo>
                  <a:lnTo>
                    <a:pt x="29105" y="45059"/>
                  </a:lnTo>
                  <a:lnTo>
                    <a:pt x="30183" y="45490"/>
                  </a:lnTo>
                  <a:lnTo>
                    <a:pt x="31045" y="45705"/>
                  </a:lnTo>
                  <a:lnTo>
                    <a:pt x="31692" y="46352"/>
                  </a:lnTo>
                  <a:lnTo>
                    <a:pt x="31692" y="46352"/>
                  </a:lnTo>
                  <a:lnTo>
                    <a:pt x="31692" y="47214"/>
                  </a:lnTo>
                  <a:lnTo>
                    <a:pt x="31476" y="48077"/>
                  </a:lnTo>
                  <a:lnTo>
                    <a:pt x="31476" y="48077"/>
                  </a:lnTo>
                  <a:lnTo>
                    <a:pt x="32554" y="48723"/>
                  </a:lnTo>
                  <a:lnTo>
                    <a:pt x="33416" y="48939"/>
                  </a:lnTo>
                  <a:lnTo>
                    <a:pt x="34279" y="48939"/>
                  </a:lnTo>
                  <a:lnTo>
                    <a:pt x="34279" y="48939"/>
                  </a:lnTo>
                  <a:lnTo>
                    <a:pt x="34063" y="46783"/>
                  </a:lnTo>
                  <a:lnTo>
                    <a:pt x="33848" y="45705"/>
                  </a:lnTo>
                  <a:lnTo>
                    <a:pt x="33848" y="44412"/>
                  </a:lnTo>
                  <a:lnTo>
                    <a:pt x="33848" y="44412"/>
                  </a:lnTo>
                  <a:lnTo>
                    <a:pt x="34494" y="43549"/>
                  </a:lnTo>
                  <a:lnTo>
                    <a:pt x="35357" y="42903"/>
                  </a:lnTo>
                  <a:lnTo>
                    <a:pt x="37297" y="41609"/>
                  </a:lnTo>
                  <a:lnTo>
                    <a:pt x="41393" y="39238"/>
                  </a:lnTo>
                  <a:lnTo>
                    <a:pt x="41393" y="39238"/>
                  </a:lnTo>
                  <a:lnTo>
                    <a:pt x="41393" y="36866"/>
                  </a:lnTo>
                  <a:lnTo>
                    <a:pt x="41393" y="36866"/>
                  </a:lnTo>
                  <a:lnTo>
                    <a:pt x="42471" y="36866"/>
                  </a:lnTo>
                  <a:lnTo>
                    <a:pt x="42471" y="36866"/>
                  </a:lnTo>
                  <a:lnTo>
                    <a:pt x="43118" y="36004"/>
                  </a:lnTo>
                  <a:lnTo>
                    <a:pt x="43549" y="35357"/>
                  </a:lnTo>
                  <a:lnTo>
                    <a:pt x="45058" y="34279"/>
                  </a:lnTo>
                  <a:lnTo>
                    <a:pt x="46783" y="33417"/>
                  </a:lnTo>
                  <a:lnTo>
                    <a:pt x="48723" y="32770"/>
                  </a:lnTo>
                  <a:lnTo>
                    <a:pt x="48723" y="32770"/>
                  </a:lnTo>
                  <a:lnTo>
                    <a:pt x="48939" y="31908"/>
                  </a:lnTo>
                  <a:lnTo>
                    <a:pt x="49370" y="31045"/>
                  </a:lnTo>
                  <a:lnTo>
                    <a:pt x="50017" y="30614"/>
                  </a:lnTo>
                  <a:lnTo>
                    <a:pt x="50879" y="30183"/>
                  </a:lnTo>
                  <a:lnTo>
                    <a:pt x="52819" y="29752"/>
                  </a:lnTo>
                  <a:lnTo>
                    <a:pt x="54544" y="29105"/>
                  </a:lnTo>
                  <a:lnTo>
                    <a:pt x="54544" y="29105"/>
                  </a:lnTo>
                  <a:lnTo>
                    <a:pt x="54113" y="29752"/>
                  </a:lnTo>
                  <a:lnTo>
                    <a:pt x="53897" y="30183"/>
                  </a:lnTo>
                  <a:lnTo>
                    <a:pt x="54113" y="30830"/>
                  </a:lnTo>
                  <a:lnTo>
                    <a:pt x="54113" y="30830"/>
                  </a:lnTo>
                  <a:lnTo>
                    <a:pt x="54975" y="30183"/>
                  </a:lnTo>
                  <a:lnTo>
                    <a:pt x="55837" y="29967"/>
                  </a:lnTo>
                  <a:lnTo>
                    <a:pt x="57778" y="29321"/>
                  </a:lnTo>
                  <a:lnTo>
                    <a:pt x="58640" y="29105"/>
                  </a:lnTo>
                  <a:lnTo>
                    <a:pt x="59502" y="28674"/>
                  </a:lnTo>
                  <a:lnTo>
                    <a:pt x="60149" y="28243"/>
                  </a:lnTo>
                  <a:lnTo>
                    <a:pt x="60580" y="27596"/>
                  </a:lnTo>
                  <a:lnTo>
                    <a:pt x="60580" y="27596"/>
                  </a:lnTo>
                  <a:lnTo>
                    <a:pt x="59934" y="27596"/>
                  </a:lnTo>
                  <a:lnTo>
                    <a:pt x="59071" y="27812"/>
                  </a:lnTo>
                  <a:lnTo>
                    <a:pt x="59071" y="27812"/>
                  </a:lnTo>
                  <a:lnTo>
                    <a:pt x="58424" y="28027"/>
                  </a:lnTo>
                  <a:lnTo>
                    <a:pt x="57778" y="28243"/>
                  </a:lnTo>
                  <a:lnTo>
                    <a:pt x="57131" y="28027"/>
                  </a:lnTo>
                  <a:lnTo>
                    <a:pt x="56700" y="27596"/>
                  </a:lnTo>
                  <a:lnTo>
                    <a:pt x="56700" y="27596"/>
                  </a:lnTo>
                  <a:lnTo>
                    <a:pt x="56700" y="26518"/>
                  </a:lnTo>
                  <a:lnTo>
                    <a:pt x="57131" y="26087"/>
                  </a:lnTo>
                  <a:lnTo>
                    <a:pt x="57562" y="25656"/>
                  </a:lnTo>
                  <a:lnTo>
                    <a:pt x="57778" y="25009"/>
                  </a:lnTo>
                  <a:lnTo>
                    <a:pt x="57778" y="25009"/>
                  </a:lnTo>
                  <a:lnTo>
                    <a:pt x="57562" y="24793"/>
                  </a:lnTo>
                  <a:lnTo>
                    <a:pt x="57346" y="24578"/>
                  </a:lnTo>
                  <a:lnTo>
                    <a:pt x="56700" y="24578"/>
                  </a:lnTo>
                  <a:lnTo>
                    <a:pt x="56700" y="24578"/>
                  </a:lnTo>
                  <a:lnTo>
                    <a:pt x="56269" y="24578"/>
                  </a:lnTo>
                  <a:lnTo>
                    <a:pt x="55837" y="24578"/>
                  </a:lnTo>
                  <a:lnTo>
                    <a:pt x="55837" y="24578"/>
                  </a:lnTo>
                  <a:lnTo>
                    <a:pt x="56053" y="23931"/>
                  </a:lnTo>
                  <a:lnTo>
                    <a:pt x="56700" y="23500"/>
                  </a:lnTo>
                  <a:lnTo>
                    <a:pt x="57131" y="23500"/>
                  </a:lnTo>
                  <a:lnTo>
                    <a:pt x="57778" y="23715"/>
                  </a:lnTo>
                  <a:lnTo>
                    <a:pt x="59071" y="24362"/>
                  </a:lnTo>
                  <a:lnTo>
                    <a:pt x="59934" y="25009"/>
                  </a:lnTo>
                  <a:lnTo>
                    <a:pt x="59934" y="25009"/>
                  </a:lnTo>
                  <a:lnTo>
                    <a:pt x="60149" y="24793"/>
                  </a:lnTo>
                  <a:lnTo>
                    <a:pt x="60149" y="24578"/>
                  </a:lnTo>
                  <a:lnTo>
                    <a:pt x="59718" y="24147"/>
                  </a:lnTo>
                  <a:lnTo>
                    <a:pt x="59502" y="23931"/>
                  </a:lnTo>
                  <a:lnTo>
                    <a:pt x="59287" y="23931"/>
                  </a:lnTo>
                  <a:lnTo>
                    <a:pt x="59502" y="23715"/>
                  </a:lnTo>
                  <a:lnTo>
                    <a:pt x="59502" y="23715"/>
                  </a:lnTo>
                  <a:lnTo>
                    <a:pt x="60365" y="23715"/>
                  </a:lnTo>
                  <a:lnTo>
                    <a:pt x="61227" y="23715"/>
                  </a:lnTo>
                  <a:lnTo>
                    <a:pt x="62736" y="23284"/>
                  </a:lnTo>
                  <a:lnTo>
                    <a:pt x="64030" y="22853"/>
                  </a:lnTo>
                  <a:lnTo>
                    <a:pt x="65539" y="22638"/>
                  </a:lnTo>
                  <a:lnTo>
                    <a:pt x="65539" y="22638"/>
                  </a:lnTo>
                  <a:lnTo>
                    <a:pt x="64676" y="23500"/>
                  </a:lnTo>
                  <a:lnTo>
                    <a:pt x="63598" y="24362"/>
                  </a:lnTo>
                  <a:lnTo>
                    <a:pt x="62736" y="25440"/>
                  </a:lnTo>
                  <a:lnTo>
                    <a:pt x="62521" y="25871"/>
                  </a:lnTo>
                  <a:lnTo>
                    <a:pt x="62521" y="26302"/>
                  </a:lnTo>
                  <a:lnTo>
                    <a:pt x="62521" y="26302"/>
                  </a:lnTo>
                  <a:lnTo>
                    <a:pt x="64030" y="26302"/>
                  </a:lnTo>
                  <a:lnTo>
                    <a:pt x="65323" y="26518"/>
                  </a:lnTo>
                  <a:lnTo>
                    <a:pt x="67910" y="27165"/>
                  </a:lnTo>
                  <a:lnTo>
                    <a:pt x="67910" y="27165"/>
                  </a:lnTo>
                  <a:lnTo>
                    <a:pt x="67910" y="26734"/>
                  </a:lnTo>
                  <a:lnTo>
                    <a:pt x="67910" y="26087"/>
                  </a:lnTo>
                  <a:lnTo>
                    <a:pt x="67695" y="25440"/>
                  </a:lnTo>
                  <a:lnTo>
                    <a:pt x="67910" y="24578"/>
                  </a:lnTo>
                  <a:lnTo>
                    <a:pt x="67910" y="24578"/>
                  </a:lnTo>
                  <a:lnTo>
                    <a:pt x="67479" y="24362"/>
                  </a:lnTo>
                  <a:lnTo>
                    <a:pt x="66832" y="24362"/>
                  </a:lnTo>
                  <a:lnTo>
                    <a:pt x="66401" y="24147"/>
                  </a:lnTo>
                  <a:lnTo>
                    <a:pt x="66186" y="23931"/>
                  </a:lnTo>
                  <a:lnTo>
                    <a:pt x="66186" y="23715"/>
                  </a:lnTo>
                  <a:lnTo>
                    <a:pt x="66186" y="23715"/>
                  </a:lnTo>
                  <a:lnTo>
                    <a:pt x="66617" y="22853"/>
                  </a:lnTo>
                  <a:lnTo>
                    <a:pt x="67048" y="22206"/>
                  </a:lnTo>
                  <a:lnTo>
                    <a:pt x="67263" y="21344"/>
                  </a:lnTo>
                  <a:lnTo>
                    <a:pt x="67479" y="20266"/>
                  </a:lnTo>
                  <a:lnTo>
                    <a:pt x="67479" y="20266"/>
                  </a:lnTo>
                  <a:lnTo>
                    <a:pt x="66401" y="18973"/>
                  </a:lnTo>
                  <a:lnTo>
                    <a:pt x="65754" y="18326"/>
                  </a:lnTo>
                  <a:lnTo>
                    <a:pt x="64892" y="18110"/>
                  </a:lnTo>
                  <a:lnTo>
                    <a:pt x="64892" y="18110"/>
                  </a:lnTo>
                  <a:lnTo>
                    <a:pt x="64676" y="16817"/>
                  </a:lnTo>
                  <a:lnTo>
                    <a:pt x="64461" y="15523"/>
                  </a:lnTo>
                  <a:lnTo>
                    <a:pt x="64245" y="14230"/>
                  </a:lnTo>
                  <a:lnTo>
                    <a:pt x="64030" y="13798"/>
                  </a:lnTo>
                  <a:lnTo>
                    <a:pt x="63598" y="13367"/>
                  </a:lnTo>
                  <a:lnTo>
                    <a:pt x="63598" y="13367"/>
                  </a:lnTo>
                  <a:lnTo>
                    <a:pt x="62736" y="13798"/>
                  </a:lnTo>
                  <a:lnTo>
                    <a:pt x="62089" y="14445"/>
                  </a:lnTo>
                  <a:lnTo>
                    <a:pt x="61227" y="14876"/>
                  </a:lnTo>
                  <a:lnTo>
                    <a:pt x="60796" y="15092"/>
                  </a:lnTo>
                  <a:lnTo>
                    <a:pt x="60149" y="15308"/>
                  </a:lnTo>
                  <a:lnTo>
                    <a:pt x="60149" y="15308"/>
                  </a:lnTo>
                  <a:lnTo>
                    <a:pt x="59502" y="14876"/>
                  </a:lnTo>
                  <a:lnTo>
                    <a:pt x="59287" y="14445"/>
                  </a:lnTo>
                  <a:lnTo>
                    <a:pt x="59287" y="14014"/>
                  </a:lnTo>
                  <a:lnTo>
                    <a:pt x="59287" y="14014"/>
                  </a:lnTo>
                  <a:lnTo>
                    <a:pt x="59287" y="13583"/>
                  </a:lnTo>
                  <a:lnTo>
                    <a:pt x="59502" y="13367"/>
                  </a:lnTo>
                  <a:lnTo>
                    <a:pt x="59718" y="13152"/>
                  </a:lnTo>
                  <a:lnTo>
                    <a:pt x="59718" y="12721"/>
                  </a:lnTo>
                  <a:lnTo>
                    <a:pt x="59718" y="12721"/>
                  </a:lnTo>
                  <a:lnTo>
                    <a:pt x="59071" y="12505"/>
                  </a:lnTo>
                  <a:lnTo>
                    <a:pt x="58640" y="12074"/>
                  </a:lnTo>
                  <a:lnTo>
                    <a:pt x="57562" y="10996"/>
                  </a:lnTo>
                  <a:lnTo>
                    <a:pt x="57562" y="10996"/>
                  </a:lnTo>
                  <a:lnTo>
                    <a:pt x="57131" y="11211"/>
                  </a:lnTo>
                  <a:lnTo>
                    <a:pt x="56484" y="11211"/>
                  </a:lnTo>
                  <a:lnTo>
                    <a:pt x="55406" y="11211"/>
                  </a:lnTo>
                  <a:lnTo>
                    <a:pt x="55406" y="11211"/>
                  </a:lnTo>
                  <a:lnTo>
                    <a:pt x="53897" y="10996"/>
                  </a:lnTo>
                  <a:lnTo>
                    <a:pt x="53897" y="10996"/>
                  </a:lnTo>
                  <a:lnTo>
                    <a:pt x="53466" y="11427"/>
                  </a:lnTo>
                  <a:lnTo>
                    <a:pt x="53035" y="12074"/>
                  </a:lnTo>
                  <a:lnTo>
                    <a:pt x="52604" y="13367"/>
                  </a:lnTo>
                  <a:lnTo>
                    <a:pt x="51741" y="16170"/>
                  </a:lnTo>
                  <a:lnTo>
                    <a:pt x="51310" y="17248"/>
                  </a:lnTo>
                  <a:lnTo>
                    <a:pt x="50879" y="17895"/>
                  </a:lnTo>
                  <a:lnTo>
                    <a:pt x="50448" y="18326"/>
                  </a:lnTo>
                  <a:lnTo>
                    <a:pt x="49801" y="18757"/>
                  </a:lnTo>
                  <a:lnTo>
                    <a:pt x="49154" y="18973"/>
                  </a:lnTo>
                  <a:lnTo>
                    <a:pt x="48292" y="18973"/>
                  </a:lnTo>
                  <a:lnTo>
                    <a:pt x="47214" y="18973"/>
                  </a:lnTo>
                  <a:lnTo>
                    <a:pt x="47214" y="18973"/>
                  </a:lnTo>
                  <a:lnTo>
                    <a:pt x="46352" y="21128"/>
                  </a:lnTo>
                  <a:lnTo>
                    <a:pt x="46136" y="21560"/>
                  </a:lnTo>
                  <a:lnTo>
                    <a:pt x="45705" y="21991"/>
                  </a:lnTo>
                  <a:lnTo>
                    <a:pt x="45274" y="22206"/>
                  </a:lnTo>
                  <a:lnTo>
                    <a:pt x="44627" y="22422"/>
                  </a:lnTo>
                  <a:lnTo>
                    <a:pt x="44627" y="22422"/>
                  </a:lnTo>
                  <a:lnTo>
                    <a:pt x="44196" y="21991"/>
                  </a:lnTo>
                  <a:lnTo>
                    <a:pt x="43980" y="21344"/>
                  </a:lnTo>
                  <a:lnTo>
                    <a:pt x="43980" y="20913"/>
                  </a:lnTo>
                  <a:lnTo>
                    <a:pt x="44196" y="20482"/>
                  </a:lnTo>
                  <a:lnTo>
                    <a:pt x="44627" y="19404"/>
                  </a:lnTo>
                  <a:lnTo>
                    <a:pt x="45058" y="18541"/>
                  </a:lnTo>
                  <a:lnTo>
                    <a:pt x="45058" y="18541"/>
                  </a:lnTo>
                  <a:lnTo>
                    <a:pt x="43980" y="18541"/>
                  </a:lnTo>
                  <a:lnTo>
                    <a:pt x="42902" y="18326"/>
                  </a:lnTo>
                  <a:lnTo>
                    <a:pt x="41393" y="17463"/>
                  </a:lnTo>
                  <a:lnTo>
                    <a:pt x="41393" y="17463"/>
                  </a:lnTo>
                  <a:lnTo>
                    <a:pt x="39884" y="16601"/>
                  </a:lnTo>
                  <a:lnTo>
                    <a:pt x="39022" y="16386"/>
                  </a:lnTo>
                  <a:lnTo>
                    <a:pt x="37944" y="16386"/>
                  </a:lnTo>
                  <a:lnTo>
                    <a:pt x="37944" y="16386"/>
                  </a:lnTo>
                  <a:lnTo>
                    <a:pt x="38159" y="15523"/>
                  </a:lnTo>
                  <a:lnTo>
                    <a:pt x="37944" y="15092"/>
                  </a:lnTo>
                  <a:lnTo>
                    <a:pt x="37513" y="14230"/>
                  </a:lnTo>
                  <a:lnTo>
                    <a:pt x="37513" y="14230"/>
                  </a:lnTo>
                  <a:lnTo>
                    <a:pt x="38591" y="13152"/>
                  </a:lnTo>
                  <a:lnTo>
                    <a:pt x="39884" y="12289"/>
                  </a:lnTo>
                  <a:lnTo>
                    <a:pt x="41178" y="11643"/>
                  </a:lnTo>
                  <a:lnTo>
                    <a:pt x="42687" y="10996"/>
                  </a:lnTo>
                  <a:lnTo>
                    <a:pt x="45920" y="9918"/>
                  </a:lnTo>
                  <a:lnTo>
                    <a:pt x="49154" y="8840"/>
                  </a:lnTo>
                  <a:lnTo>
                    <a:pt x="49154" y="8840"/>
                  </a:lnTo>
                  <a:lnTo>
                    <a:pt x="48723" y="9271"/>
                  </a:lnTo>
                  <a:lnTo>
                    <a:pt x="48292" y="9487"/>
                  </a:lnTo>
                  <a:lnTo>
                    <a:pt x="48076" y="9918"/>
                  </a:lnTo>
                  <a:lnTo>
                    <a:pt x="48076" y="10134"/>
                  </a:lnTo>
                  <a:lnTo>
                    <a:pt x="48076" y="10349"/>
                  </a:lnTo>
                  <a:lnTo>
                    <a:pt x="48076" y="10349"/>
                  </a:lnTo>
                  <a:lnTo>
                    <a:pt x="49154" y="10349"/>
                  </a:lnTo>
                  <a:lnTo>
                    <a:pt x="50232" y="10134"/>
                  </a:lnTo>
                  <a:lnTo>
                    <a:pt x="50232" y="10134"/>
                  </a:lnTo>
                  <a:lnTo>
                    <a:pt x="51526" y="9918"/>
                  </a:lnTo>
                  <a:lnTo>
                    <a:pt x="52172" y="9918"/>
                  </a:lnTo>
                  <a:lnTo>
                    <a:pt x="52819" y="10134"/>
                  </a:lnTo>
                  <a:lnTo>
                    <a:pt x="52819" y="10134"/>
                  </a:lnTo>
                  <a:lnTo>
                    <a:pt x="52604" y="9702"/>
                  </a:lnTo>
                  <a:lnTo>
                    <a:pt x="52388" y="9271"/>
                  </a:lnTo>
                  <a:lnTo>
                    <a:pt x="51741" y="8624"/>
                  </a:lnTo>
                  <a:lnTo>
                    <a:pt x="50879" y="8193"/>
                  </a:lnTo>
                  <a:lnTo>
                    <a:pt x="50663" y="7978"/>
                  </a:lnTo>
                  <a:lnTo>
                    <a:pt x="50663" y="7546"/>
                  </a:lnTo>
                  <a:lnTo>
                    <a:pt x="50663" y="7546"/>
                  </a:lnTo>
                  <a:lnTo>
                    <a:pt x="51526" y="7762"/>
                  </a:lnTo>
                  <a:lnTo>
                    <a:pt x="52388" y="7762"/>
                  </a:lnTo>
                  <a:lnTo>
                    <a:pt x="53250" y="7546"/>
                  </a:lnTo>
                  <a:lnTo>
                    <a:pt x="54113" y="6900"/>
                  </a:lnTo>
                  <a:lnTo>
                    <a:pt x="55406" y="5822"/>
                  </a:lnTo>
                  <a:lnTo>
                    <a:pt x="56484" y="4313"/>
                  </a:lnTo>
                  <a:lnTo>
                    <a:pt x="56484" y="4313"/>
                  </a:lnTo>
                  <a:lnTo>
                    <a:pt x="58209" y="4313"/>
                  </a:lnTo>
                  <a:lnTo>
                    <a:pt x="59718" y="4097"/>
                  </a:lnTo>
                  <a:lnTo>
                    <a:pt x="59718" y="4097"/>
                  </a:lnTo>
                  <a:lnTo>
                    <a:pt x="60796" y="5175"/>
                  </a:lnTo>
                  <a:lnTo>
                    <a:pt x="62089" y="6253"/>
                  </a:lnTo>
                  <a:lnTo>
                    <a:pt x="62089" y="6253"/>
                  </a:lnTo>
                  <a:lnTo>
                    <a:pt x="61443" y="6900"/>
                  </a:lnTo>
                  <a:lnTo>
                    <a:pt x="60796" y="7331"/>
                  </a:lnTo>
                  <a:lnTo>
                    <a:pt x="59071" y="7978"/>
                  </a:lnTo>
                  <a:lnTo>
                    <a:pt x="57131" y="8409"/>
                  </a:lnTo>
                  <a:lnTo>
                    <a:pt x="56269" y="8840"/>
                  </a:lnTo>
                  <a:lnTo>
                    <a:pt x="55622" y="9271"/>
                  </a:lnTo>
                  <a:lnTo>
                    <a:pt x="55622" y="9271"/>
                  </a:lnTo>
                  <a:lnTo>
                    <a:pt x="55837" y="9487"/>
                  </a:lnTo>
                  <a:lnTo>
                    <a:pt x="56269" y="9487"/>
                  </a:lnTo>
                  <a:lnTo>
                    <a:pt x="57131" y="9271"/>
                  </a:lnTo>
                  <a:lnTo>
                    <a:pt x="57131" y="9271"/>
                  </a:lnTo>
                  <a:lnTo>
                    <a:pt x="57778" y="9271"/>
                  </a:lnTo>
                  <a:lnTo>
                    <a:pt x="58640" y="9271"/>
                  </a:lnTo>
                  <a:lnTo>
                    <a:pt x="58640" y="9271"/>
                  </a:lnTo>
                  <a:lnTo>
                    <a:pt x="59502" y="10134"/>
                  </a:lnTo>
                  <a:lnTo>
                    <a:pt x="60580" y="10996"/>
                  </a:lnTo>
                  <a:lnTo>
                    <a:pt x="61874" y="11427"/>
                  </a:lnTo>
                  <a:lnTo>
                    <a:pt x="63598" y="11858"/>
                  </a:lnTo>
                  <a:lnTo>
                    <a:pt x="63598" y="11858"/>
                  </a:lnTo>
                  <a:lnTo>
                    <a:pt x="63598" y="11211"/>
                  </a:lnTo>
                  <a:lnTo>
                    <a:pt x="63383" y="10996"/>
                  </a:lnTo>
                  <a:lnTo>
                    <a:pt x="63167" y="10780"/>
                  </a:lnTo>
                  <a:lnTo>
                    <a:pt x="63383" y="10565"/>
                  </a:lnTo>
                  <a:lnTo>
                    <a:pt x="63383" y="10565"/>
                  </a:lnTo>
                  <a:lnTo>
                    <a:pt x="64245" y="10780"/>
                  </a:lnTo>
                  <a:lnTo>
                    <a:pt x="65108" y="10780"/>
                  </a:lnTo>
                  <a:lnTo>
                    <a:pt x="65539" y="10565"/>
                  </a:lnTo>
                  <a:lnTo>
                    <a:pt x="65970" y="9702"/>
                  </a:lnTo>
                  <a:lnTo>
                    <a:pt x="65970" y="9702"/>
                  </a:lnTo>
                  <a:lnTo>
                    <a:pt x="65754" y="9056"/>
                  </a:lnTo>
                  <a:lnTo>
                    <a:pt x="65539" y="8840"/>
                  </a:lnTo>
                  <a:lnTo>
                    <a:pt x="65108" y="8409"/>
                  </a:lnTo>
                  <a:lnTo>
                    <a:pt x="65108" y="7762"/>
                  </a:lnTo>
                  <a:lnTo>
                    <a:pt x="65108" y="7762"/>
                  </a:lnTo>
                  <a:lnTo>
                    <a:pt x="65323" y="7546"/>
                  </a:lnTo>
                  <a:lnTo>
                    <a:pt x="65754" y="7546"/>
                  </a:lnTo>
                  <a:lnTo>
                    <a:pt x="66186" y="7978"/>
                  </a:lnTo>
                  <a:lnTo>
                    <a:pt x="66832" y="8409"/>
                  </a:lnTo>
                  <a:lnTo>
                    <a:pt x="67048" y="8624"/>
                  </a:lnTo>
                  <a:lnTo>
                    <a:pt x="67263" y="8840"/>
                  </a:lnTo>
                  <a:lnTo>
                    <a:pt x="67263" y="8840"/>
                  </a:lnTo>
                  <a:lnTo>
                    <a:pt x="68988" y="8193"/>
                  </a:lnTo>
                  <a:lnTo>
                    <a:pt x="69635" y="7546"/>
                  </a:lnTo>
                  <a:lnTo>
                    <a:pt x="69850" y="6900"/>
                  </a:lnTo>
                  <a:lnTo>
                    <a:pt x="69850" y="6900"/>
                  </a:lnTo>
                  <a:lnTo>
                    <a:pt x="69204" y="6253"/>
                  </a:lnTo>
                  <a:lnTo>
                    <a:pt x="68341" y="6037"/>
                  </a:lnTo>
                  <a:lnTo>
                    <a:pt x="67479" y="5606"/>
                  </a:lnTo>
                  <a:lnTo>
                    <a:pt x="67048" y="5391"/>
                  </a:lnTo>
                  <a:lnTo>
                    <a:pt x="66832" y="4959"/>
                  </a:lnTo>
                  <a:lnTo>
                    <a:pt x="66832" y="4959"/>
                  </a:lnTo>
                  <a:lnTo>
                    <a:pt x="66832" y="4528"/>
                  </a:lnTo>
                  <a:lnTo>
                    <a:pt x="67048" y="4097"/>
                  </a:lnTo>
                  <a:lnTo>
                    <a:pt x="67048" y="3881"/>
                  </a:lnTo>
                  <a:lnTo>
                    <a:pt x="67048" y="3450"/>
                  </a:lnTo>
                  <a:lnTo>
                    <a:pt x="67048" y="3450"/>
                  </a:lnTo>
                  <a:lnTo>
                    <a:pt x="65970" y="3019"/>
                  </a:lnTo>
                  <a:lnTo>
                    <a:pt x="64676" y="2588"/>
                  </a:lnTo>
                  <a:lnTo>
                    <a:pt x="63598" y="1941"/>
                  </a:lnTo>
                  <a:lnTo>
                    <a:pt x="63167" y="1510"/>
                  </a:lnTo>
                  <a:lnTo>
                    <a:pt x="62952" y="863"/>
                  </a:lnTo>
                  <a:lnTo>
                    <a:pt x="62952" y="863"/>
                  </a:lnTo>
                  <a:lnTo>
                    <a:pt x="59934" y="863"/>
                  </a:lnTo>
                  <a:lnTo>
                    <a:pt x="59934" y="863"/>
                  </a:lnTo>
                  <a:lnTo>
                    <a:pt x="57131" y="863"/>
                  </a:lnTo>
                  <a:lnTo>
                    <a:pt x="55837" y="863"/>
                  </a:lnTo>
                  <a:lnTo>
                    <a:pt x="54544" y="1079"/>
                  </a:lnTo>
                  <a:lnTo>
                    <a:pt x="53682" y="1294"/>
                  </a:lnTo>
                  <a:lnTo>
                    <a:pt x="52819" y="1941"/>
                  </a:lnTo>
                  <a:lnTo>
                    <a:pt x="52388" y="2588"/>
                  </a:lnTo>
                  <a:lnTo>
                    <a:pt x="51957" y="3666"/>
                  </a:lnTo>
                  <a:lnTo>
                    <a:pt x="51957" y="3666"/>
                  </a:lnTo>
                  <a:lnTo>
                    <a:pt x="52172" y="3881"/>
                  </a:lnTo>
                  <a:lnTo>
                    <a:pt x="52388" y="3881"/>
                  </a:lnTo>
                  <a:lnTo>
                    <a:pt x="53035" y="3881"/>
                  </a:lnTo>
                  <a:lnTo>
                    <a:pt x="53466" y="4097"/>
                  </a:lnTo>
                  <a:lnTo>
                    <a:pt x="53466" y="4313"/>
                  </a:lnTo>
                  <a:lnTo>
                    <a:pt x="53466" y="4528"/>
                  </a:lnTo>
                  <a:lnTo>
                    <a:pt x="53466" y="4528"/>
                  </a:lnTo>
                  <a:lnTo>
                    <a:pt x="52819" y="5175"/>
                  </a:lnTo>
                  <a:lnTo>
                    <a:pt x="52172" y="5606"/>
                  </a:lnTo>
                  <a:lnTo>
                    <a:pt x="50448" y="6469"/>
                  </a:lnTo>
                  <a:lnTo>
                    <a:pt x="50448" y="6469"/>
                  </a:lnTo>
                  <a:lnTo>
                    <a:pt x="50232" y="6037"/>
                  </a:lnTo>
                  <a:lnTo>
                    <a:pt x="50448" y="5822"/>
                  </a:lnTo>
                  <a:lnTo>
                    <a:pt x="50663" y="5606"/>
                  </a:lnTo>
                  <a:lnTo>
                    <a:pt x="50663" y="4959"/>
                  </a:lnTo>
                  <a:lnTo>
                    <a:pt x="50663" y="4959"/>
                  </a:lnTo>
                  <a:lnTo>
                    <a:pt x="49801" y="4744"/>
                  </a:lnTo>
                  <a:lnTo>
                    <a:pt x="49370" y="4313"/>
                  </a:lnTo>
                  <a:lnTo>
                    <a:pt x="49370" y="3881"/>
                  </a:lnTo>
                  <a:lnTo>
                    <a:pt x="49370" y="3881"/>
                  </a:lnTo>
                  <a:lnTo>
                    <a:pt x="49585" y="3019"/>
                  </a:lnTo>
                  <a:lnTo>
                    <a:pt x="49585" y="2372"/>
                  </a:lnTo>
                  <a:lnTo>
                    <a:pt x="49801" y="1941"/>
                  </a:lnTo>
                  <a:lnTo>
                    <a:pt x="49801" y="1941"/>
                  </a:lnTo>
                  <a:lnTo>
                    <a:pt x="50663" y="1726"/>
                  </a:lnTo>
                  <a:lnTo>
                    <a:pt x="51741" y="1726"/>
                  </a:lnTo>
                  <a:lnTo>
                    <a:pt x="52819" y="1294"/>
                  </a:lnTo>
                  <a:lnTo>
                    <a:pt x="53035" y="1079"/>
                  </a:lnTo>
                  <a:lnTo>
                    <a:pt x="53250" y="648"/>
                  </a:lnTo>
                  <a:lnTo>
                    <a:pt x="53250" y="648"/>
                  </a:lnTo>
                  <a:lnTo>
                    <a:pt x="52388" y="217"/>
                  </a:lnTo>
                  <a:lnTo>
                    <a:pt x="51741" y="217"/>
                  </a:lnTo>
                  <a:lnTo>
                    <a:pt x="50879" y="432"/>
                  </a:lnTo>
                  <a:lnTo>
                    <a:pt x="50232" y="648"/>
                  </a:lnTo>
                  <a:lnTo>
                    <a:pt x="49154" y="1510"/>
                  </a:lnTo>
                  <a:lnTo>
                    <a:pt x="47861" y="2157"/>
                  </a:lnTo>
                  <a:lnTo>
                    <a:pt x="47861" y="2157"/>
                  </a:lnTo>
                  <a:lnTo>
                    <a:pt x="48076" y="1941"/>
                  </a:lnTo>
                  <a:lnTo>
                    <a:pt x="48292" y="1510"/>
                  </a:lnTo>
                  <a:lnTo>
                    <a:pt x="48507" y="1079"/>
                  </a:lnTo>
                  <a:lnTo>
                    <a:pt x="48507" y="648"/>
                  </a:lnTo>
                  <a:lnTo>
                    <a:pt x="48507" y="648"/>
                  </a:lnTo>
                  <a:lnTo>
                    <a:pt x="47214" y="648"/>
                  </a:lnTo>
                  <a:lnTo>
                    <a:pt x="45920" y="863"/>
                  </a:lnTo>
                  <a:lnTo>
                    <a:pt x="43980" y="1726"/>
                  </a:lnTo>
                  <a:lnTo>
                    <a:pt x="43980" y="1726"/>
                  </a:lnTo>
                  <a:lnTo>
                    <a:pt x="44411" y="2372"/>
                  </a:lnTo>
                  <a:lnTo>
                    <a:pt x="45058" y="2804"/>
                  </a:lnTo>
                  <a:lnTo>
                    <a:pt x="46567" y="3019"/>
                  </a:lnTo>
                  <a:lnTo>
                    <a:pt x="46567" y="3019"/>
                  </a:lnTo>
                  <a:lnTo>
                    <a:pt x="46136" y="3450"/>
                  </a:lnTo>
                  <a:lnTo>
                    <a:pt x="45920" y="3881"/>
                  </a:lnTo>
                  <a:lnTo>
                    <a:pt x="45920" y="4528"/>
                  </a:lnTo>
                  <a:lnTo>
                    <a:pt x="46136" y="5175"/>
                  </a:lnTo>
                  <a:lnTo>
                    <a:pt x="46136" y="5175"/>
                  </a:lnTo>
                  <a:lnTo>
                    <a:pt x="45274" y="5606"/>
                  </a:lnTo>
                  <a:lnTo>
                    <a:pt x="44411" y="6037"/>
                  </a:lnTo>
                  <a:lnTo>
                    <a:pt x="44411" y="6037"/>
                  </a:lnTo>
                  <a:lnTo>
                    <a:pt x="44411" y="5606"/>
                  </a:lnTo>
                  <a:lnTo>
                    <a:pt x="44843" y="5391"/>
                  </a:lnTo>
                  <a:lnTo>
                    <a:pt x="45058" y="5175"/>
                  </a:lnTo>
                  <a:lnTo>
                    <a:pt x="45058" y="4528"/>
                  </a:lnTo>
                  <a:lnTo>
                    <a:pt x="45058" y="4528"/>
                  </a:lnTo>
                  <a:lnTo>
                    <a:pt x="44627" y="4313"/>
                  </a:lnTo>
                  <a:lnTo>
                    <a:pt x="44196" y="4313"/>
                  </a:lnTo>
                  <a:lnTo>
                    <a:pt x="43333" y="4528"/>
                  </a:lnTo>
                  <a:lnTo>
                    <a:pt x="42471" y="5175"/>
                  </a:lnTo>
                  <a:lnTo>
                    <a:pt x="42040" y="6037"/>
                  </a:lnTo>
                  <a:lnTo>
                    <a:pt x="42040" y="6037"/>
                  </a:lnTo>
                  <a:lnTo>
                    <a:pt x="40315" y="6037"/>
                  </a:lnTo>
                  <a:lnTo>
                    <a:pt x="40315" y="6037"/>
                  </a:lnTo>
                  <a:lnTo>
                    <a:pt x="39453" y="6037"/>
                  </a:lnTo>
                  <a:lnTo>
                    <a:pt x="38375" y="5822"/>
                  </a:lnTo>
                  <a:lnTo>
                    <a:pt x="37728" y="5606"/>
                  </a:lnTo>
                  <a:lnTo>
                    <a:pt x="37513" y="5391"/>
                  </a:lnTo>
                  <a:lnTo>
                    <a:pt x="37297" y="4959"/>
                  </a:lnTo>
                  <a:lnTo>
                    <a:pt x="37297" y="4959"/>
                  </a:lnTo>
                  <a:lnTo>
                    <a:pt x="38591" y="5175"/>
                  </a:lnTo>
                  <a:lnTo>
                    <a:pt x="39884" y="5175"/>
                  </a:lnTo>
                  <a:lnTo>
                    <a:pt x="40962" y="4744"/>
                  </a:lnTo>
                  <a:lnTo>
                    <a:pt x="41824" y="4313"/>
                  </a:lnTo>
                  <a:lnTo>
                    <a:pt x="41824" y="4313"/>
                  </a:lnTo>
                  <a:lnTo>
                    <a:pt x="41824" y="3881"/>
                  </a:lnTo>
                  <a:lnTo>
                    <a:pt x="41393" y="3666"/>
                  </a:lnTo>
                  <a:lnTo>
                    <a:pt x="41178" y="3450"/>
                  </a:lnTo>
                  <a:lnTo>
                    <a:pt x="40962" y="3019"/>
                  </a:lnTo>
                  <a:lnTo>
                    <a:pt x="40962" y="3019"/>
                  </a:lnTo>
                  <a:lnTo>
                    <a:pt x="41178" y="2372"/>
                  </a:lnTo>
                  <a:lnTo>
                    <a:pt x="41824" y="1941"/>
                  </a:lnTo>
                  <a:lnTo>
                    <a:pt x="42471" y="1510"/>
                  </a:lnTo>
                  <a:lnTo>
                    <a:pt x="42902" y="863"/>
                  </a:lnTo>
                  <a:lnTo>
                    <a:pt x="42902" y="863"/>
                  </a:lnTo>
                  <a:lnTo>
                    <a:pt x="42255" y="648"/>
                  </a:lnTo>
                  <a:lnTo>
                    <a:pt x="41824" y="648"/>
                  </a:lnTo>
                  <a:lnTo>
                    <a:pt x="40962" y="1079"/>
                  </a:lnTo>
                  <a:lnTo>
                    <a:pt x="40100" y="1726"/>
                  </a:lnTo>
                  <a:lnTo>
                    <a:pt x="39022" y="1941"/>
                  </a:lnTo>
                  <a:lnTo>
                    <a:pt x="39022" y="1941"/>
                  </a:lnTo>
                  <a:lnTo>
                    <a:pt x="37944" y="1726"/>
                  </a:lnTo>
                  <a:lnTo>
                    <a:pt x="36866" y="1294"/>
                  </a:lnTo>
                  <a:lnTo>
                    <a:pt x="34926" y="432"/>
                  </a:lnTo>
                  <a:lnTo>
                    <a:pt x="34926" y="432"/>
                  </a:lnTo>
                  <a:lnTo>
                    <a:pt x="33632" y="217"/>
                  </a:lnTo>
                  <a:lnTo>
                    <a:pt x="32339" y="1"/>
                  </a:lnTo>
                  <a:lnTo>
                    <a:pt x="31045" y="1"/>
                  </a:lnTo>
                  <a:lnTo>
                    <a:pt x="29751" y="217"/>
                  </a:lnTo>
                  <a:lnTo>
                    <a:pt x="28889" y="648"/>
                  </a:lnTo>
                  <a:lnTo>
                    <a:pt x="27811" y="1294"/>
                  </a:lnTo>
                  <a:lnTo>
                    <a:pt x="26949" y="1941"/>
                  </a:lnTo>
                  <a:lnTo>
                    <a:pt x="26302" y="2804"/>
                  </a:lnTo>
                  <a:lnTo>
                    <a:pt x="26302" y="2804"/>
                  </a:lnTo>
                  <a:lnTo>
                    <a:pt x="26733" y="3019"/>
                  </a:lnTo>
                  <a:lnTo>
                    <a:pt x="27164" y="3019"/>
                  </a:lnTo>
                  <a:lnTo>
                    <a:pt x="28242" y="2804"/>
                  </a:lnTo>
                  <a:lnTo>
                    <a:pt x="28242" y="2804"/>
                  </a:lnTo>
                  <a:lnTo>
                    <a:pt x="29320" y="2588"/>
                  </a:lnTo>
                  <a:lnTo>
                    <a:pt x="29751" y="2588"/>
                  </a:lnTo>
                  <a:lnTo>
                    <a:pt x="30398" y="2804"/>
                  </a:lnTo>
                  <a:lnTo>
                    <a:pt x="30398" y="2804"/>
                  </a:lnTo>
                  <a:lnTo>
                    <a:pt x="29751" y="4097"/>
                  </a:lnTo>
                  <a:lnTo>
                    <a:pt x="29536" y="4528"/>
                  </a:lnTo>
                  <a:lnTo>
                    <a:pt x="29105" y="4959"/>
                  </a:lnTo>
                  <a:lnTo>
                    <a:pt x="29105" y="4959"/>
                  </a:lnTo>
                  <a:lnTo>
                    <a:pt x="28242" y="4744"/>
                  </a:lnTo>
                  <a:lnTo>
                    <a:pt x="27380" y="4528"/>
                  </a:lnTo>
                  <a:lnTo>
                    <a:pt x="25224" y="4528"/>
                  </a:lnTo>
                  <a:lnTo>
                    <a:pt x="23284" y="4313"/>
                  </a:lnTo>
                  <a:lnTo>
                    <a:pt x="22422" y="4097"/>
                  </a:lnTo>
                  <a:lnTo>
                    <a:pt x="21775" y="3666"/>
                  </a:lnTo>
                  <a:lnTo>
                    <a:pt x="21775" y="3666"/>
                  </a:lnTo>
                  <a:lnTo>
                    <a:pt x="21128" y="3881"/>
                  </a:lnTo>
                  <a:lnTo>
                    <a:pt x="21128" y="3881"/>
                  </a:lnTo>
                  <a:lnTo>
                    <a:pt x="17463" y="8193"/>
                  </a:lnTo>
                  <a:lnTo>
                    <a:pt x="14014" y="12721"/>
                  </a:lnTo>
                  <a:lnTo>
                    <a:pt x="10780" y="17463"/>
                  </a:lnTo>
                  <a:lnTo>
                    <a:pt x="7977" y="22422"/>
                  </a:lnTo>
                  <a:lnTo>
                    <a:pt x="5390" y="27596"/>
                  </a:lnTo>
                  <a:lnTo>
                    <a:pt x="3234" y="32770"/>
                  </a:lnTo>
                  <a:lnTo>
                    <a:pt x="1510" y="38375"/>
                  </a:lnTo>
                  <a:lnTo>
                    <a:pt x="1" y="43981"/>
                  </a:lnTo>
                  <a:lnTo>
                    <a:pt x="1" y="43981"/>
                  </a:lnTo>
                  <a:lnTo>
                    <a:pt x="432" y="43765"/>
                  </a:lnTo>
                  <a:lnTo>
                    <a:pt x="863" y="43765"/>
                  </a:lnTo>
                  <a:lnTo>
                    <a:pt x="863" y="43765"/>
                  </a:lnTo>
                  <a:lnTo>
                    <a:pt x="1294" y="44196"/>
                  </a:lnTo>
                  <a:lnTo>
                    <a:pt x="1510" y="44627"/>
                  </a:lnTo>
                  <a:lnTo>
                    <a:pt x="1294" y="45921"/>
                  </a:lnTo>
                  <a:lnTo>
                    <a:pt x="1294" y="45921"/>
                  </a:lnTo>
                  <a:lnTo>
                    <a:pt x="2588" y="48077"/>
                  </a:lnTo>
                  <a:lnTo>
                    <a:pt x="4097" y="50233"/>
                  </a:lnTo>
                  <a:lnTo>
                    <a:pt x="5606" y="52173"/>
                  </a:lnTo>
                  <a:lnTo>
                    <a:pt x="6684" y="54544"/>
                  </a:lnTo>
                  <a:lnTo>
                    <a:pt x="6684" y="54544"/>
                  </a:lnTo>
                  <a:lnTo>
                    <a:pt x="6468" y="54975"/>
                  </a:lnTo>
                  <a:lnTo>
                    <a:pt x="6468" y="55407"/>
                  </a:lnTo>
                  <a:lnTo>
                    <a:pt x="6253" y="55838"/>
                  </a:lnTo>
                  <a:lnTo>
                    <a:pt x="6253" y="56485"/>
                  </a:lnTo>
                  <a:lnTo>
                    <a:pt x="6253" y="56485"/>
                  </a:lnTo>
                  <a:lnTo>
                    <a:pt x="8409" y="57994"/>
                  </a:lnTo>
                  <a:lnTo>
                    <a:pt x="9702" y="58856"/>
                  </a:lnTo>
                  <a:lnTo>
                    <a:pt x="10996" y="59503"/>
                  </a:lnTo>
                  <a:lnTo>
                    <a:pt x="12505" y="60150"/>
                  </a:lnTo>
                  <a:lnTo>
                    <a:pt x="13798" y="60581"/>
                  </a:lnTo>
                  <a:lnTo>
                    <a:pt x="15523" y="60581"/>
                  </a:lnTo>
                  <a:lnTo>
                    <a:pt x="17032" y="60365"/>
                  </a:lnTo>
                  <a:lnTo>
                    <a:pt x="17032" y="60365"/>
                  </a:lnTo>
                  <a:lnTo>
                    <a:pt x="17894" y="60796"/>
                  </a:lnTo>
                  <a:lnTo>
                    <a:pt x="18541" y="61443"/>
                  </a:lnTo>
                  <a:lnTo>
                    <a:pt x="19188" y="62305"/>
                  </a:lnTo>
                  <a:lnTo>
                    <a:pt x="20050" y="62952"/>
                  </a:lnTo>
                  <a:lnTo>
                    <a:pt x="20050" y="62952"/>
                  </a:lnTo>
                  <a:lnTo>
                    <a:pt x="21775" y="63383"/>
                  </a:lnTo>
                  <a:lnTo>
                    <a:pt x="23715" y="64030"/>
                  </a:lnTo>
                  <a:lnTo>
                    <a:pt x="24362" y="64246"/>
                  </a:lnTo>
                  <a:lnTo>
                    <a:pt x="25009" y="64892"/>
                  </a:lnTo>
                  <a:lnTo>
                    <a:pt x="25440" y="65755"/>
                  </a:lnTo>
                  <a:lnTo>
                    <a:pt x="25440" y="66833"/>
                  </a:lnTo>
                  <a:lnTo>
                    <a:pt x="25440" y="66833"/>
                  </a:lnTo>
                  <a:lnTo>
                    <a:pt x="28027" y="68557"/>
                  </a:lnTo>
                  <a:lnTo>
                    <a:pt x="29536" y="69420"/>
                  </a:lnTo>
                  <a:lnTo>
                    <a:pt x="31045" y="70067"/>
                  </a:lnTo>
                  <a:lnTo>
                    <a:pt x="31045" y="70067"/>
                  </a:lnTo>
                  <a:lnTo>
                    <a:pt x="31476" y="68773"/>
                  </a:lnTo>
                  <a:lnTo>
                    <a:pt x="31907" y="68342"/>
                  </a:lnTo>
                  <a:lnTo>
                    <a:pt x="32554" y="68342"/>
                  </a:lnTo>
                  <a:lnTo>
                    <a:pt x="32554" y="68342"/>
                  </a:lnTo>
                  <a:lnTo>
                    <a:pt x="33416" y="69420"/>
                  </a:lnTo>
                  <a:lnTo>
                    <a:pt x="33848" y="70713"/>
                  </a:lnTo>
                  <a:lnTo>
                    <a:pt x="34063" y="72222"/>
                  </a:lnTo>
                  <a:lnTo>
                    <a:pt x="34063" y="73947"/>
                  </a:lnTo>
                  <a:lnTo>
                    <a:pt x="34063" y="73947"/>
                  </a:lnTo>
                  <a:lnTo>
                    <a:pt x="32985" y="75241"/>
                  </a:lnTo>
                  <a:lnTo>
                    <a:pt x="31692" y="76534"/>
                  </a:lnTo>
                  <a:lnTo>
                    <a:pt x="31261" y="77181"/>
                  </a:lnTo>
                  <a:lnTo>
                    <a:pt x="30829" y="77828"/>
                  </a:lnTo>
                  <a:lnTo>
                    <a:pt x="30398" y="78906"/>
                  </a:lnTo>
                  <a:lnTo>
                    <a:pt x="30398" y="79768"/>
                  </a:lnTo>
                  <a:lnTo>
                    <a:pt x="30398" y="79768"/>
                  </a:lnTo>
                  <a:lnTo>
                    <a:pt x="30398" y="80199"/>
                  </a:lnTo>
                  <a:lnTo>
                    <a:pt x="30614" y="80630"/>
                  </a:lnTo>
                  <a:lnTo>
                    <a:pt x="30829" y="80846"/>
                  </a:lnTo>
                  <a:lnTo>
                    <a:pt x="31045" y="81277"/>
                  </a:lnTo>
                  <a:lnTo>
                    <a:pt x="31045" y="81277"/>
                  </a:lnTo>
                  <a:lnTo>
                    <a:pt x="30614" y="81708"/>
                  </a:lnTo>
                  <a:lnTo>
                    <a:pt x="30183" y="81924"/>
                  </a:lnTo>
                  <a:lnTo>
                    <a:pt x="29967" y="82355"/>
                  </a:lnTo>
                  <a:lnTo>
                    <a:pt x="29751" y="83002"/>
                  </a:lnTo>
                  <a:lnTo>
                    <a:pt x="29751" y="83002"/>
                  </a:lnTo>
                  <a:lnTo>
                    <a:pt x="33201" y="88391"/>
                  </a:lnTo>
                  <a:lnTo>
                    <a:pt x="34926" y="90978"/>
                  </a:lnTo>
                  <a:lnTo>
                    <a:pt x="36219" y="93997"/>
                  </a:lnTo>
                  <a:lnTo>
                    <a:pt x="36219" y="93997"/>
                  </a:lnTo>
                  <a:lnTo>
                    <a:pt x="37297" y="94643"/>
                  </a:lnTo>
                  <a:lnTo>
                    <a:pt x="38159" y="95290"/>
                  </a:lnTo>
                  <a:lnTo>
                    <a:pt x="39884" y="95937"/>
                  </a:lnTo>
                  <a:lnTo>
                    <a:pt x="40746" y="96152"/>
                  </a:lnTo>
                  <a:lnTo>
                    <a:pt x="41609" y="96584"/>
                  </a:lnTo>
                  <a:lnTo>
                    <a:pt x="42255" y="97230"/>
                  </a:lnTo>
                  <a:lnTo>
                    <a:pt x="42902" y="98093"/>
                  </a:lnTo>
                  <a:lnTo>
                    <a:pt x="42902" y="98093"/>
                  </a:lnTo>
                  <a:lnTo>
                    <a:pt x="43333" y="99386"/>
                  </a:lnTo>
                  <a:lnTo>
                    <a:pt x="43549" y="100895"/>
                  </a:lnTo>
                  <a:lnTo>
                    <a:pt x="43549" y="104345"/>
                  </a:lnTo>
                  <a:lnTo>
                    <a:pt x="43333" y="108010"/>
                  </a:lnTo>
                  <a:lnTo>
                    <a:pt x="43333" y="109734"/>
                  </a:lnTo>
                  <a:lnTo>
                    <a:pt x="43765" y="111459"/>
                  </a:lnTo>
                  <a:lnTo>
                    <a:pt x="43765" y="111459"/>
                  </a:lnTo>
                  <a:lnTo>
                    <a:pt x="43980" y="113184"/>
                  </a:lnTo>
                  <a:lnTo>
                    <a:pt x="44411" y="115124"/>
                  </a:lnTo>
                  <a:lnTo>
                    <a:pt x="44411" y="117064"/>
                  </a:lnTo>
                  <a:lnTo>
                    <a:pt x="44196" y="117927"/>
                  </a:lnTo>
                  <a:lnTo>
                    <a:pt x="43980" y="118789"/>
                  </a:lnTo>
                  <a:lnTo>
                    <a:pt x="43980" y="118789"/>
                  </a:lnTo>
                  <a:lnTo>
                    <a:pt x="44411" y="119220"/>
                  </a:lnTo>
                  <a:lnTo>
                    <a:pt x="44627" y="120083"/>
                  </a:lnTo>
                  <a:lnTo>
                    <a:pt x="45058" y="121807"/>
                  </a:lnTo>
                  <a:lnTo>
                    <a:pt x="45274" y="123532"/>
                  </a:lnTo>
                  <a:lnTo>
                    <a:pt x="45705" y="124179"/>
                  </a:lnTo>
                  <a:lnTo>
                    <a:pt x="46352" y="124825"/>
                  </a:lnTo>
                  <a:lnTo>
                    <a:pt x="46352" y="124825"/>
                  </a:lnTo>
                  <a:lnTo>
                    <a:pt x="46352" y="123963"/>
                  </a:lnTo>
                  <a:lnTo>
                    <a:pt x="46352" y="123532"/>
                  </a:lnTo>
                  <a:lnTo>
                    <a:pt x="46567" y="123316"/>
                  </a:lnTo>
                  <a:lnTo>
                    <a:pt x="46567" y="123316"/>
                  </a:lnTo>
                  <a:lnTo>
                    <a:pt x="46998" y="124179"/>
                  </a:lnTo>
                  <a:lnTo>
                    <a:pt x="46998" y="125472"/>
                  </a:lnTo>
                  <a:lnTo>
                    <a:pt x="46998" y="125472"/>
                  </a:lnTo>
                  <a:lnTo>
                    <a:pt x="46783" y="125688"/>
                  </a:lnTo>
                  <a:lnTo>
                    <a:pt x="46567" y="125688"/>
                  </a:lnTo>
                  <a:lnTo>
                    <a:pt x="46136" y="125688"/>
                  </a:lnTo>
                  <a:lnTo>
                    <a:pt x="46136" y="125903"/>
                  </a:lnTo>
                  <a:lnTo>
                    <a:pt x="46136" y="125903"/>
                  </a:lnTo>
                  <a:lnTo>
                    <a:pt x="46352" y="126981"/>
                  </a:lnTo>
                  <a:lnTo>
                    <a:pt x="46352" y="128275"/>
                  </a:lnTo>
                  <a:lnTo>
                    <a:pt x="46352" y="128275"/>
                  </a:lnTo>
                  <a:lnTo>
                    <a:pt x="46567" y="128490"/>
                  </a:lnTo>
                  <a:lnTo>
                    <a:pt x="46998" y="128706"/>
                  </a:lnTo>
                  <a:lnTo>
                    <a:pt x="47214" y="128922"/>
                  </a:lnTo>
                  <a:lnTo>
                    <a:pt x="47430" y="129137"/>
                  </a:lnTo>
                  <a:lnTo>
                    <a:pt x="47430" y="129137"/>
                  </a:lnTo>
                  <a:lnTo>
                    <a:pt x="47214" y="129784"/>
                  </a:lnTo>
                  <a:lnTo>
                    <a:pt x="46998" y="130215"/>
                  </a:lnTo>
                  <a:lnTo>
                    <a:pt x="46998" y="130215"/>
                  </a:lnTo>
                  <a:lnTo>
                    <a:pt x="47430" y="131293"/>
                  </a:lnTo>
                  <a:lnTo>
                    <a:pt x="48076" y="131940"/>
                  </a:lnTo>
                  <a:lnTo>
                    <a:pt x="48723" y="132802"/>
                  </a:lnTo>
                  <a:lnTo>
                    <a:pt x="49370" y="133880"/>
                  </a:lnTo>
                  <a:lnTo>
                    <a:pt x="49370" y="133880"/>
                  </a:lnTo>
                  <a:lnTo>
                    <a:pt x="50017" y="134096"/>
                  </a:lnTo>
                  <a:lnTo>
                    <a:pt x="50663" y="134742"/>
                  </a:lnTo>
                  <a:lnTo>
                    <a:pt x="51741" y="135820"/>
                  </a:lnTo>
                  <a:lnTo>
                    <a:pt x="51741" y="135820"/>
                  </a:lnTo>
                  <a:lnTo>
                    <a:pt x="52819" y="136036"/>
                  </a:lnTo>
                  <a:lnTo>
                    <a:pt x="53682" y="136467"/>
                  </a:lnTo>
                  <a:lnTo>
                    <a:pt x="55837" y="137329"/>
                  </a:lnTo>
                  <a:lnTo>
                    <a:pt x="56700" y="137545"/>
                  </a:lnTo>
                  <a:lnTo>
                    <a:pt x="57778" y="137761"/>
                  </a:lnTo>
                  <a:lnTo>
                    <a:pt x="58640" y="137545"/>
                  </a:lnTo>
                  <a:lnTo>
                    <a:pt x="59502" y="136898"/>
                  </a:lnTo>
                  <a:lnTo>
                    <a:pt x="59502" y="136898"/>
                  </a:lnTo>
                  <a:lnTo>
                    <a:pt x="56484" y="134958"/>
                  </a:lnTo>
                  <a:lnTo>
                    <a:pt x="55191" y="133880"/>
                  </a:lnTo>
                  <a:lnTo>
                    <a:pt x="54759" y="133233"/>
                  </a:lnTo>
                  <a:lnTo>
                    <a:pt x="54328" y="132371"/>
                  </a:lnTo>
                  <a:lnTo>
                    <a:pt x="54328" y="132371"/>
                  </a:lnTo>
                  <a:lnTo>
                    <a:pt x="54975" y="131724"/>
                  </a:lnTo>
                  <a:lnTo>
                    <a:pt x="55191" y="130862"/>
                  </a:lnTo>
                  <a:lnTo>
                    <a:pt x="56053" y="129137"/>
                  </a:lnTo>
                  <a:lnTo>
                    <a:pt x="56053" y="129137"/>
                  </a:lnTo>
                  <a:lnTo>
                    <a:pt x="55406" y="128706"/>
                  </a:lnTo>
                  <a:lnTo>
                    <a:pt x="54759" y="128490"/>
                  </a:lnTo>
                  <a:lnTo>
                    <a:pt x="54113" y="128275"/>
                  </a:lnTo>
                  <a:lnTo>
                    <a:pt x="53897" y="127844"/>
                  </a:lnTo>
                  <a:lnTo>
                    <a:pt x="53682" y="127628"/>
                  </a:lnTo>
                  <a:lnTo>
                    <a:pt x="53682" y="127628"/>
                  </a:lnTo>
                  <a:lnTo>
                    <a:pt x="54328" y="126766"/>
                  </a:lnTo>
                  <a:lnTo>
                    <a:pt x="54759" y="125688"/>
                  </a:lnTo>
                  <a:lnTo>
                    <a:pt x="55622" y="123532"/>
                  </a:lnTo>
                  <a:lnTo>
                    <a:pt x="55622" y="123532"/>
                  </a:lnTo>
                  <a:lnTo>
                    <a:pt x="54975" y="123532"/>
                  </a:lnTo>
                  <a:lnTo>
                    <a:pt x="54544" y="123316"/>
                  </a:lnTo>
                  <a:lnTo>
                    <a:pt x="54113" y="122885"/>
                  </a:lnTo>
                  <a:lnTo>
                    <a:pt x="53897" y="122454"/>
                  </a:lnTo>
                  <a:lnTo>
                    <a:pt x="53897" y="122454"/>
                  </a:lnTo>
                  <a:lnTo>
                    <a:pt x="54759" y="122454"/>
                  </a:lnTo>
                  <a:lnTo>
                    <a:pt x="54759" y="122454"/>
                  </a:lnTo>
                  <a:lnTo>
                    <a:pt x="55622" y="122454"/>
                  </a:lnTo>
                  <a:lnTo>
                    <a:pt x="56269" y="122238"/>
                  </a:lnTo>
                  <a:lnTo>
                    <a:pt x="56269" y="122238"/>
                  </a:lnTo>
                  <a:lnTo>
                    <a:pt x="56269" y="120945"/>
                  </a:lnTo>
                  <a:lnTo>
                    <a:pt x="56269" y="120514"/>
                  </a:lnTo>
                  <a:lnTo>
                    <a:pt x="56484" y="120083"/>
                  </a:lnTo>
                  <a:lnTo>
                    <a:pt x="56484" y="120083"/>
                  </a:lnTo>
                  <a:lnTo>
                    <a:pt x="57993" y="120083"/>
                  </a:lnTo>
                  <a:lnTo>
                    <a:pt x="59071" y="119867"/>
                  </a:lnTo>
                  <a:lnTo>
                    <a:pt x="59934" y="119220"/>
                  </a:lnTo>
                  <a:lnTo>
                    <a:pt x="60149" y="118573"/>
                  </a:lnTo>
                  <a:lnTo>
                    <a:pt x="60365" y="117496"/>
                  </a:lnTo>
                  <a:lnTo>
                    <a:pt x="60149" y="116633"/>
                  </a:lnTo>
                  <a:lnTo>
                    <a:pt x="59718" y="115986"/>
                  </a:lnTo>
                  <a:lnTo>
                    <a:pt x="59071" y="115340"/>
                  </a:lnTo>
                  <a:lnTo>
                    <a:pt x="59071" y="115340"/>
                  </a:lnTo>
                  <a:lnTo>
                    <a:pt x="59718" y="115340"/>
                  </a:lnTo>
                  <a:lnTo>
                    <a:pt x="60365" y="115555"/>
                  </a:lnTo>
                  <a:lnTo>
                    <a:pt x="61227" y="115771"/>
                  </a:lnTo>
                  <a:lnTo>
                    <a:pt x="62089" y="115771"/>
                  </a:lnTo>
                  <a:lnTo>
                    <a:pt x="62089" y="115771"/>
                  </a:lnTo>
                  <a:lnTo>
                    <a:pt x="62521" y="115555"/>
                  </a:lnTo>
                  <a:lnTo>
                    <a:pt x="62952" y="115124"/>
                  </a:lnTo>
                  <a:lnTo>
                    <a:pt x="63383" y="114046"/>
                  </a:lnTo>
                  <a:lnTo>
                    <a:pt x="63814" y="112968"/>
                  </a:lnTo>
                  <a:lnTo>
                    <a:pt x="64245" y="111459"/>
                  </a:lnTo>
                  <a:lnTo>
                    <a:pt x="64245" y="111459"/>
                  </a:lnTo>
                  <a:lnTo>
                    <a:pt x="65323" y="110381"/>
                  </a:lnTo>
                  <a:lnTo>
                    <a:pt x="66401" y="109088"/>
                  </a:lnTo>
                  <a:lnTo>
                    <a:pt x="66832" y="108441"/>
                  </a:lnTo>
                  <a:lnTo>
                    <a:pt x="67048" y="107579"/>
                  </a:lnTo>
                  <a:lnTo>
                    <a:pt x="67048" y="106716"/>
                  </a:lnTo>
                  <a:lnTo>
                    <a:pt x="66617" y="105638"/>
                  </a:lnTo>
                  <a:lnTo>
                    <a:pt x="66617" y="105638"/>
                  </a:lnTo>
                  <a:lnTo>
                    <a:pt x="67910" y="104560"/>
                  </a:lnTo>
                  <a:lnTo>
                    <a:pt x="69204" y="103698"/>
                  </a:lnTo>
                  <a:lnTo>
                    <a:pt x="70928" y="103051"/>
                  </a:lnTo>
                  <a:lnTo>
                    <a:pt x="72869" y="102836"/>
                  </a:lnTo>
                  <a:lnTo>
                    <a:pt x="72869" y="102836"/>
                  </a:lnTo>
                  <a:lnTo>
                    <a:pt x="74162" y="100680"/>
                  </a:lnTo>
                  <a:lnTo>
                    <a:pt x="75025" y="98308"/>
                  </a:lnTo>
                  <a:lnTo>
                    <a:pt x="75456" y="97015"/>
                  </a:lnTo>
                  <a:lnTo>
                    <a:pt x="75456" y="95721"/>
                  </a:lnTo>
                  <a:lnTo>
                    <a:pt x="75671" y="94212"/>
                  </a:lnTo>
                  <a:lnTo>
                    <a:pt x="75456" y="92488"/>
                  </a:lnTo>
                  <a:lnTo>
                    <a:pt x="75456" y="92488"/>
                  </a:lnTo>
                  <a:lnTo>
                    <a:pt x="76102" y="91625"/>
                  </a:lnTo>
                  <a:lnTo>
                    <a:pt x="76965" y="90547"/>
                  </a:lnTo>
                  <a:lnTo>
                    <a:pt x="78474" y="88391"/>
                  </a:lnTo>
                  <a:lnTo>
                    <a:pt x="79121" y="87313"/>
                  </a:lnTo>
                  <a:lnTo>
                    <a:pt x="79552" y="86020"/>
                  </a:lnTo>
                  <a:lnTo>
                    <a:pt x="79336" y="84726"/>
                  </a:lnTo>
                  <a:lnTo>
                    <a:pt x="78689" y="83217"/>
                  </a:lnTo>
                </a:path>
              </a:pathLst>
            </a:custGeom>
            <a:noFill/>
            <a:ln>
              <a:noFill/>
            </a:ln>
          </p:spPr>
          <p:txBody>
            <a:bodyPr spcFirstLastPara="1" wrap="square" lIns="91425" tIns="91425" rIns="91425" bIns="91425" anchor="ctr" anchorCtr="0">
              <a:noAutofit/>
            </a:bodyPr>
            <a:lstStyle/>
            <a:p>
              <a:endParaRPr sz="1800"/>
            </a:p>
          </p:txBody>
        </p:sp>
        <p:sp>
          <p:nvSpPr>
            <p:cNvPr id="237" name="Google Shape;237;p18"/>
            <p:cNvSpPr/>
            <p:nvPr/>
          </p:nvSpPr>
          <p:spPr>
            <a:xfrm>
              <a:off x="3268325" y="1472350"/>
              <a:ext cx="10800" cy="5400"/>
            </a:xfrm>
            <a:custGeom>
              <a:avLst/>
              <a:gdLst/>
              <a:ahLst/>
              <a:cxnLst/>
              <a:rect l="l" t="t" r="r" b="b"/>
              <a:pathLst>
                <a:path w="432" h="216" fill="none" extrusionOk="0">
                  <a:moveTo>
                    <a:pt x="431" y="0"/>
                  </a:moveTo>
                  <a:lnTo>
                    <a:pt x="431" y="0"/>
                  </a:lnTo>
                  <a:lnTo>
                    <a:pt x="216" y="216"/>
                  </a:lnTo>
                  <a:lnTo>
                    <a:pt x="0" y="216"/>
                  </a:lnTo>
                  <a:lnTo>
                    <a:pt x="0" y="216"/>
                  </a:lnTo>
                  <a:lnTo>
                    <a:pt x="216" y="0"/>
                  </a:lnTo>
                  <a:lnTo>
                    <a:pt x="431" y="0"/>
                  </a:lnTo>
                </a:path>
              </a:pathLst>
            </a:custGeom>
            <a:noFill/>
            <a:ln>
              <a:noFill/>
            </a:ln>
          </p:spPr>
          <p:txBody>
            <a:bodyPr spcFirstLastPara="1" wrap="square" lIns="91425" tIns="91425" rIns="91425" bIns="91425" anchor="ctr" anchorCtr="0">
              <a:noAutofit/>
            </a:bodyPr>
            <a:lstStyle/>
            <a:p>
              <a:endParaRPr sz="1800"/>
            </a:p>
          </p:txBody>
        </p:sp>
        <p:sp>
          <p:nvSpPr>
            <p:cNvPr id="238" name="Google Shape;238;p18"/>
            <p:cNvSpPr/>
            <p:nvPr/>
          </p:nvSpPr>
          <p:spPr>
            <a:xfrm>
              <a:off x="3866575" y="238125"/>
              <a:ext cx="2182825" cy="1395925"/>
            </a:xfrm>
            <a:custGeom>
              <a:avLst/>
              <a:gdLst/>
              <a:ahLst/>
              <a:cxnLst/>
              <a:rect l="l" t="t" r="r" b="b"/>
              <a:pathLst>
                <a:path w="87313" h="55837" extrusionOk="0">
                  <a:moveTo>
                    <a:pt x="0" y="0"/>
                  </a:moveTo>
                  <a:lnTo>
                    <a:pt x="0" y="10779"/>
                  </a:lnTo>
                  <a:lnTo>
                    <a:pt x="6252" y="10995"/>
                  </a:lnTo>
                  <a:lnTo>
                    <a:pt x="12289" y="11857"/>
                  </a:lnTo>
                  <a:lnTo>
                    <a:pt x="18109" y="12935"/>
                  </a:lnTo>
                  <a:lnTo>
                    <a:pt x="23930" y="14444"/>
                  </a:lnTo>
                  <a:lnTo>
                    <a:pt x="29535" y="16169"/>
                  </a:lnTo>
                  <a:lnTo>
                    <a:pt x="34925" y="18325"/>
                  </a:lnTo>
                  <a:lnTo>
                    <a:pt x="40315" y="20912"/>
                  </a:lnTo>
                  <a:lnTo>
                    <a:pt x="45273" y="23715"/>
                  </a:lnTo>
                  <a:lnTo>
                    <a:pt x="50232" y="26733"/>
                  </a:lnTo>
                  <a:lnTo>
                    <a:pt x="54975" y="30182"/>
                  </a:lnTo>
                  <a:lnTo>
                    <a:pt x="59502" y="33847"/>
                  </a:lnTo>
                  <a:lnTo>
                    <a:pt x="63598" y="37728"/>
                  </a:lnTo>
                  <a:lnTo>
                    <a:pt x="67694" y="41824"/>
                  </a:lnTo>
                  <a:lnTo>
                    <a:pt x="71359" y="46351"/>
                  </a:lnTo>
                  <a:lnTo>
                    <a:pt x="74808" y="50878"/>
                  </a:lnTo>
                  <a:lnTo>
                    <a:pt x="78042" y="55837"/>
                  </a:lnTo>
                  <a:lnTo>
                    <a:pt x="87312" y="50447"/>
                  </a:lnTo>
                  <a:lnTo>
                    <a:pt x="83863" y="44842"/>
                  </a:lnTo>
                  <a:lnTo>
                    <a:pt x="79982" y="39668"/>
                  </a:lnTo>
                  <a:lnTo>
                    <a:pt x="75886" y="34709"/>
                  </a:lnTo>
                  <a:lnTo>
                    <a:pt x="71359" y="30182"/>
                  </a:lnTo>
                  <a:lnTo>
                    <a:pt x="66616" y="25655"/>
                  </a:lnTo>
                  <a:lnTo>
                    <a:pt x="61658" y="21559"/>
                  </a:lnTo>
                  <a:lnTo>
                    <a:pt x="56268" y="17894"/>
                  </a:lnTo>
                  <a:lnTo>
                    <a:pt x="50878" y="14444"/>
                  </a:lnTo>
                  <a:lnTo>
                    <a:pt x="45058" y="11210"/>
                  </a:lnTo>
                  <a:lnTo>
                    <a:pt x="39237" y="8408"/>
                  </a:lnTo>
                  <a:lnTo>
                    <a:pt x="32985" y="6036"/>
                  </a:lnTo>
                  <a:lnTo>
                    <a:pt x="26733" y="4096"/>
                  </a:lnTo>
                  <a:lnTo>
                    <a:pt x="20265" y="2371"/>
                  </a:lnTo>
                  <a:lnTo>
                    <a:pt x="13798" y="1078"/>
                  </a:lnTo>
                  <a:lnTo>
                    <a:pt x="6899" y="431"/>
                  </a:lnTo>
                  <a:lnTo>
                    <a:pt x="0" y="0"/>
                  </a:lnTo>
                  <a:close/>
                </a:path>
              </a:pathLst>
            </a:custGeom>
            <a:solidFill>
              <a:schemeClr val="accent2"/>
            </a:solidFill>
            <a:ln>
              <a:noFill/>
            </a:ln>
          </p:spPr>
          <p:txBody>
            <a:bodyPr spcFirstLastPara="1" wrap="square" lIns="91425" tIns="91425" rIns="91425" bIns="91425" anchor="ctr" anchorCtr="0">
              <a:noAutofit/>
            </a:bodyPr>
            <a:lstStyle/>
            <a:p>
              <a:endParaRPr sz="1800"/>
            </a:p>
          </p:txBody>
        </p:sp>
        <p:sp>
          <p:nvSpPr>
            <p:cNvPr id="239" name="Google Shape;239;p18"/>
            <p:cNvSpPr/>
            <p:nvPr/>
          </p:nvSpPr>
          <p:spPr>
            <a:xfrm>
              <a:off x="5876900" y="1596300"/>
              <a:ext cx="555150" cy="2522400"/>
            </a:xfrm>
            <a:custGeom>
              <a:avLst/>
              <a:gdLst/>
              <a:ahLst/>
              <a:cxnLst/>
              <a:rect l="l" t="t" r="r" b="b"/>
              <a:pathLst>
                <a:path w="22206" h="100896" extrusionOk="0">
                  <a:moveTo>
                    <a:pt x="9271" y="1"/>
                  </a:moveTo>
                  <a:lnTo>
                    <a:pt x="1" y="5390"/>
                  </a:lnTo>
                  <a:lnTo>
                    <a:pt x="2588" y="10565"/>
                  </a:lnTo>
                  <a:lnTo>
                    <a:pt x="4744" y="15739"/>
                  </a:lnTo>
                  <a:lnTo>
                    <a:pt x="6684" y="21344"/>
                  </a:lnTo>
                  <a:lnTo>
                    <a:pt x="8409" y="26949"/>
                  </a:lnTo>
                  <a:lnTo>
                    <a:pt x="9702" y="32554"/>
                  </a:lnTo>
                  <a:lnTo>
                    <a:pt x="10564" y="38375"/>
                  </a:lnTo>
                  <a:lnTo>
                    <a:pt x="11211" y="44412"/>
                  </a:lnTo>
                  <a:lnTo>
                    <a:pt x="11427" y="50448"/>
                  </a:lnTo>
                  <a:lnTo>
                    <a:pt x="11211" y="56484"/>
                  </a:lnTo>
                  <a:lnTo>
                    <a:pt x="10564" y="62521"/>
                  </a:lnTo>
                  <a:lnTo>
                    <a:pt x="9702" y="68342"/>
                  </a:lnTo>
                  <a:lnTo>
                    <a:pt x="8409" y="74163"/>
                  </a:lnTo>
                  <a:lnTo>
                    <a:pt x="6684" y="79552"/>
                  </a:lnTo>
                  <a:lnTo>
                    <a:pt x="4744" y="85157"/>
                  </a:lnTo>
                  <a:lnTo>
                    <a:pt x="2588" y="90331"/>
                  </a:lnTo>
                  <a:lnTo>
                    <a:pt x="1" y="95506"/>
                  </a:lnTo>
                  <a:lnTo>
                    <a:pt x="9271" y="100895"/>
                  </a:lnTo>
                  <a:lnTo>
                    <a:pt x="12289" y="95074"/>
                  </a:lnTo>
                  <a:lnTo>
                    <a:pt x="14876" y="89254"/>
                  </a:lnTo>
                  <a:lnTo>
                    <a:pt x="17032" y="83217"/>
                  </a:lnTo>
                  <a:lnTo>
                    <a:pt x="18757" y="76965"/>
                  </a:lnTo>
                  <a:lnTo>
                    <a:pt x="20266" y="70498"/>
                  </a:lnTo>
                  <a:lnTo>
                    <a:pt x="21344" y="64030"/>
                  </a:lnTo>
                  <a:lnTo>
                    <a:pt x="21990" y="57347"/>
                  </a:lnTo>
                  <a:lnTo>
                    <a:pt x="22206" y="50448"/>
                  </a:lnTo>
                  <a:lnTo>
                    <a:pt x="21990" y="43765"/>
                  </a:lnTo>
                  <a:lnTo>
                    <a:pt x="21344" y="37082"/>
                  </a:lnTo>
                  <a:lnTo>
                    <a:pt x="20266" y="30398"/>
                  </a:lnTo>
                  <a:lnTo>
                    <a:pt x="18757" y="23931"/>
                  </a:lnTo>
                  <a:lnTo>
                    <a:pt x="17032" y="17679"/>
                  </a:lnTo>
                  <a:lnTo>
                    <a:pt x="14876" y="11642"/>
                  </a:lnTo>
                  <a:lnTo>
                    <a:pt x="12289" y="5822"/>
                  </a:lnTo>
                  <a:lnTo>
                    <a:pt x="9271" y="1"/>
                  </a:lnTo>
                  <a:close/>
                </a:path>
              </a:pathLst>
            </a:custGeom>
            <a:solidFill>
              <a:schemeClr val="accent6"/>
            </a:solidFill>
            <a:ln>
              <a:noFill/>
            </a:ln>
          </p:spPr>
          <p:txBody>
            <a:bodyPr spcFirstLastPara="1" wrap="square" lIns="91425" tIns="91425" rIns="91425" bIns="91425" anchor="ctr" anchorCtr="0">
              <a:noAutofit/>
            </a:bodyPr>
            <a:lstStyle/>
            <a:p>
              <a:endParaRPr sz="1800"/>
            </a:p>
          </p:txBody>
        </p:sp>
        <p:sp>
          <p:nvSpPr>
            <p:cNvPr id="240" name="Google Shape;240;p18"/>
            <p:cNvSpPr/>
            <p:nvPr/>
          </p:nvSpPr>
          <p:spPr>
            <a:xfrm>
              <a:off x="1187925" y="1596300"/>
              <a:ext cx="560525" cy="2522400"/>
            </a:xfrm>
            <a:custGeom>
              <a:avLst/>
              <a:gdLst/>
              <a:ahLst/>
              <a:cxnLst/>
              <a:rect l="l" t="t" r="r" b="b"/>
              <a:pathLst>
                <a:path w="22421" h="100896" extrusionOk="0">
                  <a:moveTo>
                    <a:pt x="12935" y="1"/>
                  </a:moveTo>
                  <a:lnTo>
                    <a:pt x="10133" y="5822"/>
                  </a:lnTo>
                  <a:lnTo>
                    <a:pt x="7546" y="11642"/>
                  </a:lnTo>
                  <a:lnTo>
                    <a:pt x="5174" y="17679"/>
                  </a:lnTo>
                  <a:lnTo>
                    <a:pt x="3449" y="23931"/>
                  </a:lnTo>
                  <a:lnTo>
                    <a:pt x="1940" y="30398"/>
                  </a:lnTo>
                  <a:lnTo>
                    <a:pt x="862" y="37082"/>
                  </a:lnTo>
                  <a:lnTo>
                    <a:pt x="216" y="43765"/>
                  </a:lnTo>
                  <a:lnTo>
                    <a:pt x="0" y="50448"/>
                  </a:lnTo>
                  <a:lnTo>
                    <a:pt x="216" y="57347"/>
                  </a:lnTo>
                  <a:lnTo>
                    <a:pt x="862" y="64030"/>
                  </a:lnTo>
                  <a:lnTo>
                    <a:pt x="1940" y="70498"/>
                  </a:lnTo>
                  <a:lnTo>
                    <a:pt x="3449" y="76965"/>
                  </a:lnTo>
                  <a:lnTo>
                    <a:pt x="5174" y="83217"/>
                  </a:lnTo>
                  <a:lnTo>
                    <a:pt x="7546" y="89254"/>
                  </a:lnTo>
                  <a:lnTo>
                    <a:pt x="10133" y="95074"/>
                  </a:lnTo>
                  <a:lnTo>
                    <a:pt x="12935" y="100895"/>
                  </a:lnTo>
                  <a:lnTo>
                    <a:pt x="22421" y="95506"/>
                  </a:lnTo>
                  <a:lnTo>
                    <a:pt x="19834" y="90331"/>
                  </a:lnTo>
                  <a:lnTo>
                    <a:pt x="17462" y="85157"/>
                  </a:lnTo>
                  <a:lnTo>
                    <a:pt x="15522" y="79552"/>
                  </a:lnTo>
                  <a:lnTo>
                    <a:pt x="13797" y="74163"/>
                  </a:lnTo>
                  <a:lnTo>
                    <a:pt x="12504" y="68342"/>
                  </a:lnTo>
                  <a:lnTo>
                    <a:pt x="11642" y="62521"/>
                  </a:lnTo>
                  <a:lnTo>
                    <a:pt x="10995" y="56484"/>
                  </a:lnTo>
                  <a:lnTo>
                    <a:pt x="10779" y="50448"/>
                  </a:lnTo>
                  <a:lnTo>
                    <a:pt x="10995" y="44412"/>
                  </a:lnTo>
                  <a:lnTo>
                    <a:pt x="11642" y="38375"/>
                  </a:lnTo>
                  <a:lnTo>
                    <a:pt x="12504" y="32554"/>
                  </a:lnTo>
                  <a:lnTo>
                    <a:pt x="13797" y="26949"/>
                  </a:lnTo>
                  <a:lnTo>
                    <a:pt x="15522" y="21344"/>
                  </a:lnTo>
                  <a:lnTo>
                    <a:pt x="17462" y="15739"/>
                  </a:lnTo>
                  <a:lnTo>
                    <a:pt x="19834" y="10565"/>
                  </a:lnTo>
                  <a:lnTo>
                    <a:pt x="22421" y="5390"/>
                  </a:lnTo>
                  <a:lnTo>
                    <a:pt x="12935" y="1"/>
                  </a:lnTo>
                  <a:close/>
                </a:path>
              </a:pathLst>
            </a:custGeom>
            <a:solidFill>
              <a:schemeClr val="accent3"/>
            </a:solidFill>
            <a:ln>
              <a:noFill/>
            </a:ln>
          </p:spPr>
          <p:txBody>
            <a:bodyPr spcFirstLastPara="1" wrap="square" lIns="91425" tIns="91425" rIns="91425" bIns="91425" anchor="ctr" anchorCtr="0">
              <a:noAutofit/>
            </a:bodyPr>
            <a:lstStyle/>
            <a:p>
              <a:endParaRPr sz="1800"/>
            </a:p>
          </p:txBody>
        </p:sp>
        <p:sp>
          <p:nvSpPr>
            <p:cNvPr id="241" name="Google Shape;241;p18"/>
            <p:cNvSpPr/>
            <p:nvPr/>
          </p:nvSpPr>
          <p:spPr>
            <a:xfrm>
              <a:off x="1570575" y="4080950"/>
              <a:ext cx="2182825" cy="1395925"/>
            </a:xfrm>
            <a:custGeom>
              <a:avLst/>
              <a:gdLst/>
              <a:ahLst/>
              <a:cxnLst/>
              <a:rect l="l" t="t" r="r" b="b"/>
              <a:pathLst>
                <a:path w="87313" h="55837" extrusionOk="0">
                  <a:moveTo>
                    <a:pt x="9271" y="0"/>
                  </a:moveTo>
                  <a:lnTo>
                    <a:pt x="1" y="5390"/>
                  </a:lnTo>
                  <a:lnTo>
                    <a:pt x="3450" y="10995"/>
                  </a:lnTo>
                  <a:lnTo>
                    <a:pt x="7331" y="16169"/>
                  </a:lnTo>
                  <a:lnTo>
                    <a:pt x="11642" y="21128"/>
                  </a:lnTo>
                  <a:lnTo>
                    <a:pt x="15954" y="25655"/>
                  </a:lnTo>
                  <a:lnTo>
                    <a:pt x="20697" y="30182"/>
                  </a:lnTo>
                  <a:lnTo>
                    <a:pt x="25871" y="34278"/>
                  </a:lnTo>
                  <a:lnTo>
                    <a:pt x="31045" y="37943"/>
                  </a:lnTo>
                  <a:lnTo>
                    <a:pt x="36650" y="41393"/>
                  </a:lnTo>
                  <a:lnTo>
                    <a:pt x="42255" y="44627"/>
                  </a:lnTo>
                  <a:lnTo>
                    <a:pt x="48292" y="47429"/>
                  </a:lnTo>
                  <a:lnTo>
                    <a:pt x="54328" y="49801"/>
                  </a:lnTo>
                  <a:lnTo>
                    <a:pt x="60580" y="51741"/>
                  </a:lnTo>
                  <a:lnTo>
                    <a:pt x="67048" y="53466"/>
                  </a:lnTo>
                  <a:lnTo>
                    <a:pt x="73731" y="54759"/>
                  </a:lnTo>
                  <a:lnTo>
                    <a:pt x="80414" y="55621"/>
                  </a:lnTo>
                  <a:lnTo>
                    <a:pt x="87313" y="55837"/>
                  </a:lnTo>
                  <a:lnTo>
                    <a:pt x="87313" y="45058"/>
                  </a:lnTo>
                  <a:lnTo>
                    <a:pt x="81276" y="44842"/>
                  </a:lnTo>
                  <a:lnTo>
                    <a:pt x="75240" y="43980"/>
                  </a:lnTo>
                  <a:lnTo>
                    <a:pt x="69204" y="42902"/>
                  </a:lnTo>
                  <a:lnTo>
                    <a:pt x="63383" y="41393"/>
                  </a:lnTo>
                  <a:lnTo>
                    <a:pt x="57778" y="39668"/>
                  </a:lnTo>
                  <a:lnTo>
                    <a:pt x="52388" y="37512"/>
                  </a:lnTo>
                  <a:lnTo>
                    <a:pt x="47214" y="34925"/>
                  </a:lnTo>
                  <a:lnTo>
                    <a:pt x="42040" y="32123"/>
                  </a:lnTo>
                  <a:lnTo>
                    <a:pt x="37081" y="29104"/>
                  </a:lnTo>
                  <a:lnTo>
                    <a:pt x="32338" y="25655"/>
                  </a:lnTo>
                  <a:lnTo>
                    <a:pt x="28027" y="21990"/>
                  </a:lnTo>
                  <a:lnTo>
                    <a:pt x="23715" y="18109"/>
                  </a:lnTo>
                  <a:lnTo>
                    <a:pt x="19619" y="14013"/>
                  </a:lnTo>
                  <a:lnTo>
                    <a:pt x="15954" y="9486"/>
                  </a:lnTo>
                  <a:lnTo>
                    <a:pt x="12505" y="4959"/>
                  </a:lnTo>
                  <a:lnTo>
                    <a:pt x="9271" y="0"/>
                  </a:lnTo>
                  <a:close/>
                </a:path>
              </a:pathLst>
            </a:custGeom>
            <a:solidFill>
              <a:schemeClr val="accent4"/>
            </a:solidFill>
            <a:ln>
              <a:noFill/>
            </a:ln>
          </p:spPr>
          <p:txBody>
            <a:bodyPr spcFirstLastPara="1" wrap="square" lIns="91425" tIns="91425" rIns="91425" bIns="91425" anchor="ctr" anchorCtr="0">
              <a:noAutofit/>
            </a:bodyPr>
            <a:lstStyle/>
            <a:p>
              <a:endParaRPr sz="1800"/>
            </a:p>
          </p:txBody>
        </p:sp>
        <p:sp>
          <p:nvSpPr>
            <p:cNvPr id="242" name="Google Shape;242;p18"/>
            <p:cNvSpPr/>
            <p:nvPr/>
          </p:nvSpPr>
          <p:spPr>
            <a:xfrm>
              <a:off x="1570575" y="238125"/>
              <a:ext cx="2182825" cy="1395925"/>
            </a:xfrm>
            <a:custGeom>
              <a:avLst/>
              <a:gdLst/>
              <a:ahLst/>
              <a:cxnLst/>
              <a:rect l="l" t="t" r="r" b="b"/>
              <a:pathLst>
                <a:path w="87313" h="55837" extrusionOk="0">
                  <a:moveTo>
                    <a:pt x="87313" y="0"/>
                  </a:moveTo>
                  <a:lnTo>
                    <a:pt x="80414" y="431"/>
                  </a:lnTo>
                  <a:lnTo>
                    <a:pt x="73731" y="1078"/>
                  </a:lnTo>
                  <a:lnTo>
                    <a:pt x="67048" y="2371"/>
                  </a:lnTo>
                  <a:lnTo>
                    <a:pt x="60580" y="4096"/>
                  </a:lnTo>
                  <a:lnTo>
                    <a:pt x="54328" y="6036"/>
                  </a:lnTo>
                  <a:lnTo>
                    <a:pt x="48292" y="8408"/>
                  </a:lnTo>
                  <a:lnTo>
                    <a:pt x="42255" y="11210"/>
                  </a:lnTo>
                  <a:lnTo>
                    <a:pt x="36650" y="14444"/>
                  </a:lnTo>
                  <a:lnTo>
                    <a:pt x="31045" y="17894"/>
                  </a:lnTo>
                  <a:lnTo>
                    <a:pt x="25871" y="21559"/>
                  </a:lnTo>
                  <a:lnTo>
                    <a:pt x="20697" y="25655"/>
                  </a:lnTo>
                  <a:lnTo>
                    <a:pt x="15954" y="30182"/>
                  </a:lnTo>
                  <a:lnTo>
                    <a:pt x="11642" y="34709"/>
                  </a:lnTo>
                  <a:lnTo>
                    <a:pt x="7331" y="39668"/>
                  </a:lnTo>
                  <a:lnTo>
                    <a:pt x="3450" y="44842"/>
                  </a:lnTo>
                  <a:lnTo>
                    <a:pt x="1" y="50447"/>
                  </a:lnTo>
                  <a:lnTo>
                    <a:pt x="9271" y="55837"/>
                  </a:lnTo>
                  <a:lnTo>
                    <a:pt x="12505" y="50878"/>
                  </a:lnTo>
                  <a:lnTo>
                    <a:pt x="15954" y="46351"/>
                  </a:lnTo>
                  <a:lnTo>
                    <a:pt x="19619" y="41824"/>
                  </a:lnTo>
                  <a:lnTo>
                    <a:pt x="23715" y="37728"/>
                  </a:lnTo>
                  <a:lnTo>
                    <a:pt x="28027" y="33847"/>
                  </a:lnTo>
                  <a:lnTo>
                    <a:pt x="32338" y="30182"/>
                  </a:lnTo>
                  <a:lnTo>
                    <a:pt x="37081" y="26733"/>
                  </a:lnTo>
                  <a:lnTo>
                    <a:pt x="42040" y="23715"/>
                  </a:lnTo>
                  <a:lnTo>
                    <a:pt x="47214" y="20912"/>
                  </a:lnTo>
                  <a:lnTo>
                    <a:pt x="52388" y="18325"/>
                  </a:lnTo>
                  <a:lnTo>
                    <a:pt x="57778" y="16169"/>
                  </a:lnTo>
                  <a:lnTo>
                    <a:pt x="63383" y="14444"/>
                  </a:lnTo>
                  <a:lnTo>
                    <a:pt x="69204" y="12935"/>
                  </a:lnTo>
                  <a:lnTo>
                    <a:pt x="75240" y="11857"/>
                  </a:lnTo>
                  <a:lnTo>
                    <a:pt x="81276" y="10995"/>
                  </a:lnTo>
                  <a:lnTo>
                    <a:pt x="87313" y="10779"/>
                  </a:lnTo>
                  <a:lnTo>
                    <a:pt x="87313" y="0"/>
                  </a:lnTo>
                  <a:close/>
                </a:path>
              </a:pathLst>
            </a:custGeom>
            <a:solidFill>
              <a:schemeClr val="accent1"/>
            </a:solidFill>
            <a:ln>
              <a:noFill/>
            </a:ln>
          </p:spPr>
          <p:txBody>
            <a:bodyPr spcFirstLastPara="1" wrap="square" lIns="91425" tIns="91425" rIns="91425" bIns="91425" anchor="ctr" anchorCtr="0">
              <a:noAutofit/>
            </a:bodyPr>
            <a:lstStyle/>
            <a:p>
              <a:endParaRPr sz="1800"/>
            </a:p>
          </p:txBody>
        </p:sp>
        <p:sp>
          <p:nvSpPr>
            <p:cNvPr id="243" name="Google Shape;243;p18"/>
            <p:cNvSpPr/>
            <p:nvPr/>
          </p:nvSpPr>
          <p:spPr>
            <a:xfrm>
              <a:off x="3866575" y="4080950"/>
              <a:ext cx="2182825" cy="1395925"/>
            </a:xfrm>
            <a:custGeom>
              <a:avLst/>
              <a:gdLst/>
              <a:ahLst/>
              <a:cxnLst/>
              <a:rect l="l" t="t" r="r" b="b"/>
              <a:pathLst>
                <a:path w="87313" h="55837" extrusionOk="0">
                  <a:moveTo>
                    <a:pt x="78042" y="0"/>
                  </a:moveTo>
                  <a:lnTo>
                    <a:pt x="74808" y="4959"/>
                  </a:lnTo>
                  <a:lnTo>
                    <a:pt x="71359" y="9486"/>
                  </a:lnTo>
                  <a:lnTo>
                    <a:pt x="67694" y="14013"/>
                  </a:lnTo>
                  <a:lnTo>
                    <a:pt x="63598" y="18109"/>
                  </a:lnTo>
                  <a:lnTo>
                    <a:pt x="59502" y="21990"/>
                  </a:lnTo>
                  <a:lnTo>
                    <a:pt x="54975" y="25655"/>
                  </a:lnTo>
                  <a:lnTo>
                    <a:pt x="50232" y="29104"/>
                  </a:lnTo>
                  <a:lnTo>
                    <a:pt x="45273" y="32123"/>
                  </a:lnTo>
                  <a:lnTo>
                    <a:pt x="40315" y="34925"/>
                  </a:lnTo>
                  <a:lnTo>
                    <a:pt x="34925" y="37512"/>
                  </a:lnTo>
                  <a:lnTo>
                    <a:pt x="29535" y="39668"/>
                  </a:lnTo>
                  <a:lnTo>
                    <a:pt x="23930" y="41393"/>
                  </a:lnTo>
                  <a:lnTo>
                    <a:pt x="18109" y="42902"/>
                  </a:lnTo>
                  <a:lnTo>
                    <a:pt x="12289" y="43980"/>
                  </a:lnTo>
                  <a:lnTo>
                    <a:pt x="6252" y="44842"/>
                  </a:lnTo>
                  <a:lnTo>
                    <a:pt x="0" y="45058"/>
                  </a:lnTo>
                  <a:lnTo>
                    <a:pt x="0" y="55837"/>
                  </a:lnTo>
                  <a:lnTo>
                    <a:pt x="6899" y="55621"/>
                  </a:lnTo>
                  <a:lnTo>
                    <a:pt x="13798" y="54759"/>
                  </a:lnTo>
                  <a:lnTo>
                    <a:pt x="20265" y="53466"/>
                  </a:lnTo>
                  <a:lnTo>
                    <a:pt x="26733" y="51741"/>
                  </a:lnTo>
                  <a:lnTo>
                    <a:pt x="32985" y="49801"/>
                  </a:lnTo>
                  <a:lnTo>
                    <a:pt x="39237" y="47429"/>
                  </a:lnTo>
                  <a:lnTo>
                    <a:pt x="45058" y="44627"/>
                  </a:lnTo>
                  <a:lnTo>
                    <a:pt x="50878" y="41393"/>
                  </a:lnTo>
                  <a:lnTo>
                    <a:pt x="56268" y="37943"/>
                  </a:lnTo>
                  <a:lnTo>
                    <a:pt x="61658" y="34278"/>
                  </a:lnTo>
                  <a:lnTo>
                    <a:pt x="66616" y="30182"/>
                  </a:lnTo>
                  <a:lnTo>
                    <a:pt x="71359" y="25655"/>
                  </a:lnTo>
                  <a:lnTo>
                    <a:pt x="75886" y="21128"/>
                  </a:lnTo>
                  <a:lnTo>
                    <a:pt x="79982" y="16169"/>
                  </a:lnTo>
                  <a:lnTo>
                    <a:pt x="83863" y="10995"/>
                  </a:lnTo>
                  <a:lnTo>
                    <a:pt x="87312" y="5390"/>
                  </a:lnTo>
                  <a:lnTo>
                    <a:pt x="78042" y="0"/>
                  </a:lnTo>
                  <a:close/>
                </a:path>
              </a:pathLst>
            </a:custGeom>
            <a:solidFill>
              <a:schemeClr val="accent5"/>
            </a:solidFill>
            <a:ln>
              <a:noFill/>
            </a:ln>
          </p:spPr>
          <p:txBody>
            <a:bodyPr spcFirstLastPara="1" wrap="square" lIns="91425" tIns="91425" rIns="91425" bIns="91425" anchor="ctr" anchorCtr="0">
              <a:noAutofit/>
            </a:bodyPr>
            <a:lstStyle/>
            <a:p>
              <a:endParaRPr sz="1800"/>
            </a:p>
          </p:txBody>
        </p:sp>
      </p:grpSp>
      <p:sp>
        <p:nvSpPr>
          <p:cNvPr id="214" name="Google Shape;214;p18"/>
          <p:cNvSpPr/>
          <p:nvPr/>
        </p:nvSpPr>
        <p:spPr>
          <a:xfrm>
            <a:off x="6199756" y="2044030"/>
            <a:ext cx="594300" cy="594300"/>
          </a:xfrm>
          <a:prstGeom prst="ellipse">
            <a:avLst/>
          </a:prstGeom>
          <a:solidFill>
            <a:schemeClr val="accent6"/>
          </a:solidFill>
          <a:ln>
            <a:noFill/>
          </a:ln>
        </p:spPr>
        <p:txBody>
          <a:bodyPr spcFirstLastPara="1" wrap="square" lIns="91425" tIns="91425" rIns="91425" bIns="91425" anchor="ctr" anchorCtr="0">
            <a:noAutofit/>
          </a:bodyPr>
          <a:lstStyle/>
          <a:p>
            <a:endParaRPr sz="1800"/>
          </a:p>
        </p:txBody>
      </p:sp>
      <p:sp>
        <p:nvSpPr>
          <p:cNvPr id="210" name="Google Shape;210;p18"/>
          <p:cNvSpPr/>
          <p:nvPr/>
        </p:nvSpPr>
        <p:spPr>
          <a:xfrm>
            <a:off x="7017439" y="3164854"/>
            <a:ext cx="594300" cy="594300"/>
          </a:xfrm>
          <a:prstGeom prst="ellipse">
            <a:avLst/>
          </a:prstGeom>
          <a:solidFill>
            <a:schemeClr val="accent5"/>
          </a:solidFill>
          <a:ln>
            <a:noFill/>
          </a:ln>
        </p:spPr>
        <p:txBody>
          <a:bodyPr spcFirstLastPara="1" wrap="square" lIns="91425" tIns="91425" rIns="91425" bIns="91425" anchor="ctr" anchorCtr="0">
            <a:noAutofit/>
          </a:bodyPr>
          <a:lstStyle/>
          <a:p>
            <a:endParaRPr sz="1800"/>
          </a:p>
        </p:txBody>
      </p:sp>
      <p:sp>
        <p:nvSpPr>
          <p:cNvPr id="218" name="Google Shape;218;p18"/>
          <p:cNvSpPr/>
          <p:nvPr/>
        </p:nvSpPr>
        <p:spPr>
          <a:xfrm>
            <a:off x="6327230" y="1097655"/>
            <a:ext cx="594300" cy="594300"/>
          </a:xfrm>
          <a:prstGeom prst="ellipse">
            <a:avLst/>
          </a:prstGeom>
          <a:solidFill>
            <a:schemeClr val="accent2"/>
          </a:solidFill>
          <a:ln>
            <a:noFill/>
          </a:ln>
        </p:spPr>
        <p:txBody>
          <a:bodyPr spcFirstLastPara="1" wrap="square" lIns="91425" tIns="91425" rIns="91425" bIns="91425" anchor="ctr" anchorCtr="0">
            <a:noAutofit/>
          </a:bodyPr>
          <a:lstStyle/>
          <a:p>
            <a:endParaRPr sz="1800"/>
          </a:p>
        </p:txBody>
      </p:sp>
      <p:sp>
        <p:nvSpPr>
          <p:cNvPr id="208" name="Google Shape;208;p18"/>
          <p:cNvSpPr/>
          <p:nvPr/>
        </p:nvSpPr>
        <p:spPr>
          <a:xfrm>
            <a:off x="2237676" y="2924627"/>
            <a:ext cx="594300" cy="594300"/>
          </a:xfrm>
          <a:prstGeom prst="ellipse">
            <a:avLst/>
          </a:prstGeom>
          <a:solidFill>
            <a:schemeClr val="accent4"/>
          </a:solidFill>
          <a:ln>
            <a:noFill/>
          </a:ln>
        </p:spPr>
        <p:txBody>
          <a:bodyPr spcFirstLastPara="1" wrap="square" lIns="91425" tIns="91425" rIns="91425" bIns="91425" anchor="ctr" anchorCtr="0">
            <a:noAutofit/>
          </a:bodyPr>
          <a:lstStyle/>
          <a:p>
            <a:endParaRPr sz="1800"/>
          </a:p>
        </p:txBody>
      </p:sp>
      <p:sp>
        <p:nvSpPr>
          <p:cNvPr id="216" name="Google Shape;216;p18"/>
          <p:cNvSpPr/>
          <p:nvPr/>
        </p:nvSpPr>
        <p:spPr>
          <a:xfrm>
            <a:off x="2258080" y="1102330"/>
            <a:ext cx="594300" cy="594300"/>
          </a:xfrm>
          <a:prstGeom prst="ellipse">
            <a:avLst/>
          </a:prstGeom>
          <a:solidFill>
            <a:schemeClr val="accent1"/>
          </a:solidFill>
          <a:ln>
            <a:noFill/>
          </a:ln>
        </p:spPr>
        <p:txBody>
          <a:bodyPr spcFirstLastPara="1" wrap="square" lIns="91425" tIns="91425" rIns="91425" bIns="91425" anchor="ctr" anchorCtr="0">
            <a:noAutofit/>
          </a:bodyPr>
          <a:lstStyle/>
          <a:p>
            <a:endParaRPr sz="1800"/>
          </a:p>
        </p:txBody>
      </p:sp>
      <p:sp>
        <p:nvSpPr>
          <p:cNvPr id="212" name="Google Shape;212;p18"/>
          <p:cNvSpPr/>
          <p:nvPr/>
        </p:nvSpPr>
        <p:spPr>
          <a:xfrm>
            <a:off x="2203813" y="1935047"/>
            <a:ext cx="594300" cy="594300"/>
          </a:xfrm>
          <a:prstGeom prst="ellipse">
            <a:avLst/>
          </a:prstGeom>
          <a:solidFill>
            <a:schemeClr val="accent3"/>
          </a:solidFill>
          <a:ln>
            <a:noFill/>
          </a:ln>
        </p:spPr>
        <p:txBody>
          <a:bodyPr spcFirstLastPara="1" wrap="square" lIns="91425" tIns="91425" rIns="91425" bIns="91425" anchor="ctr" anchorCtr="0">
            <a:noAutofit/>
          </a:bodyPr>
          <a:lstStyle/>
          <a:p>
            <a:endParaRPr sz="1800"/>
          </a:p>
        </p:txBody>
      </p:sp>
      <p:sp>
        <p:nvSpPr>
          <p:cNvPr id="245" name="Google Shape;245;p18"/>
          <p:cNvSpPr txBox="1"/>
          <p:nvPr/>
        </p:nvSpPr>
        <p:spPr>
          <a:xfrm>
            <a:off x="547530" y="1172488"/>
            <a:ext cx="1749139" cy="224400"/>
          </a:xfrm>
          <a:prstGeom prst="rect">
            <a:avLst/>
          </a:prstGeom>
          <a:noFill/>
          <a:ln>
            <a:noFill/>
          </a:ln>
        </p:spPr>
        <p:txBody>
          <a:bodyPr spcFirstLastPara="1" wrap="square" lIns="91425" tIns="91425" rIns="91425" bIns="91425" anchor="ctr" anchorCtr="0">
            <a:noAutofit/>
          </a:bodyPr>
          <a:lstStyle/>
          <a:p>
            <a:pPr lvl="0" algn="r"/>
            <a:r>
              <a:rPr lang="en-US" sz="1600" b="1" dirty="0" err="1">
                <a:latin typeface="Times New Roman" panose="02020603050405020304" pitchFamily="18" charset="0"/>
                <a:ea typeface="Fira Sans Extra Condensed"/>
                <a:cs typeface="Times New Roman" panose="02020603050405020304" pitchFamily="18" charset="0"/>
                <a:sym typeface="Fira Sans Extra Condensed"/>
              </a:rPr>
              <a:t>Bảng</a:t>
            </a:r>
            <a:r>
              <a:rPr lang="en-US" sz="1600" b="1" dirty="0">
                <a:latin typeface="Times New Roman" panose="02020603050405020304" pitchFamily="18" charset="0"/>
                <a:ea typeface="Fira Sans Extra Condensed"/>
                <a:cs typeface="Times New Roman" panose="02020603050405020304" pitchFamily="18" charset="0"/>
                <a:sym typeface="Fira Sans Extra Condensed"/>
              </a:rPr>
              <a:t> </a:t>
            </a:r>
            <a:r>
              <a:rPr lang="en-US" sz="1600" b="1" dirty="0" err="1">
                <a:latin typeface="Times New Roman" panose="02020603050405020304" pitchFamily="18" charset="0"/>
                <a:ea typeface="Fira Sans Extra Condensed"/>
                <a:cs typeface="Times New Roman" panose="02020603050405020304" pitchFamily="18" charset="0"/>
                <a:sym typeface="Fira Sans Extra Condensed"/>
              </a:rPr>
              <a:t>core_product</a:t>
            </a:r>
            <a:endParaRPr sz="1600" b="1" dirty="0">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247" name="Google Shape;247;p18"/>
          <p:cNvSpPr txBox="1"/>
          <p:nvPr/>
        </p:nvSpPr>
        <p:spPr>
          <a:xfrm>
            <a:off x="342900" y="2108681"/>
            <a:ext cx="1909998" cy="224400"/>
          </a:xfrm>
          <a:prstGeom prst="rect">
            <a:avLst/>
          </a:prstGeom>
          <a:noFill/>
          <a:ln>
            <a:noFill/>
          </a:ln>
        </p:spPr>
        <p:txBody>
          <a:bodyPr spcFirstLastPara="1" wrap="square" lIns="91425" tIns="91425" rIns="91425" bIns="91425" anchor="ctr" anchorCtr="0">
            <a:noAutofit/>
          </a:bodyPr>
          <a:lstStyle/>
          <a:p>
            <a:pPr lvl="0" algn="r"/>
            <a:r>
              <a:rPr lang="en-US" sz="1600" b="1" dirty="0" err="1">
                <a:latin typeface="Times New Roman" panose="02020603050405020304" pitchFamily="18" charset="0"/>
                <a:ea typeface="Fira Sans Extra Condensed"/>
                <a:cs typeface="Times New Roman" panose="02020603050405020304" pitchFamily="18" charset="0"/>
                <a:sym typeface="Fira Sans Extra Condensed"/>
              </a:rPr>
              <a:t>Bảng</a:t>
            </a:r>
            <a:r>
              <a:rPr lang="en-US" sz="1600" b="1" dirty="0">
                <a:latin typeface="Times New Roman" panose="02020603050405020304" pitchFamily="18" charset="0"/>
                <a:ea typeface="Fira Sans Extra Condensed"/>
                <a:cs typeface="Times New Roman" panose="02020603050405020304" pitchFamily="18" charset="0"/>
                <a:sym typeface="Fira Sans Extra Condensed"/>
              </a:rPr>
              <a:t> </a:t>
            </a:r>
            <a:r>
              <a:rPr lang="en-US" sz="1600" b="1" dirty="0" err="1">
                <a:latin typeface="Times New Roman" panose="02020603050405020304" pitchFamily="18" charset="0"/>
                <a:ea typeface="Fira Sans Extra Condensed"/>
                <a:cs typeface="Times New Roman" panose="02020603050405020304" pitchFamily="18" charset="0"/>
                <a:sym typeface="Fira Sans Extra Condensed"/>
              </a:rPr>
              <a:t>core_orderdetails</a:t>
            </a:r>
            <a:r>
              <a:rPr lang="en-US" sz="1600" b="1" dirty="0">
                <a:latin typeface="Times New Roman" panose="02020603050405020304" pitchFamily="18" charset="0"/>
                <a:ea typeface="Fira Sans Extra Condensed"/>
                <a:cs typeface="Times New Roman" panose="02020603050405020304" pitchFamily="18" charset="0"/>
                <a:sym typeface="Fira Sans Extra Condensed"/>
              </a:rPr>
              <a:t> </a:t>
            </a:r>
            <a:endParaRPr sz="1600" b="1" dirty="0">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249" name="Google Shape;249;p18"/>
          <p:cNvSpPr txBox="1"/>
          <p:nvPr/>
        </p:nvSpPr>
        <p:spPr>
          <a:xfrm>
            <a:off x="834810" y="3106125"/>
            <a:ext cx="1442024" cy="224400"/>
          </a:xfrm>
          <a:prstGeom prst="rect">
            <a:avLst/>
          </a:prstGeom>
          <a:noFill/>
          <a:ln>
            <a:noFill/>
          </a:ln>
        </p:spPr>
        <p:txBody>
          <a:bodyPr spcFirstLastPara="1" wrap="square" lIns="91425" tIns="91425" rIns="91425" bIns="91425" anchor="ctr" anchorCtr="0">
            <a:noAutofit/>
          </a:bodyPr>
          <a:lstStyle/>
          <a:p>
            <a:pPr lvl="0" algn="r"/>
            <a:r>
              <a:rPr lang="en-US" sz="1600" b="1" dirty="0" err="1">
                <a:latin typeface="Times New Roman" panose="02020603050405020304" pitchFamily="18" charset="0"/>
                <a:ea typeface="Fira Sans Extra Condensed"/>
                <a:cs typeface="Times New Roman" panose="02020603050405020304" pitchFamily="18" charset="0"/>
                <a:sym typeface="Fira Sans Extra Condensed"/>
              </a:rPr>
              <a:t>Bảng</a:t>
            </a:r>
            <a:r>
              <a:rPr lang="en-US" sz="1600" b="1" dirty="0">
                <a:latin typeface="Times New Roman" panose="02020603050405020304" pitchFamily="18" charset="0"/>
                <a:ea typeface="Fira Sans Extra Condensed"/>
                <a:cs typeface="Times New Roman" panose="02020603050405020304" pitchFamily="18" charset="0"/>
                <a:sym typeface="Fira Sans Extra Condensed"/>
              </a:rPr>
              <a:t> </a:t>
            </a:r>
            <a:r>
              <a:rPr lang="en-US" sz="1600" b="1" dirty="0" err="1">
                <a:latin typeface="Times New Roman" panose="02020603050405020304" pitchFamily="18" charset="0"/>
                <a:ea typeface="Fira Sans Extra Condensed"/>
                <a:cs typeface="Times New Roman" panose="02020603050405020304" pitchFamily="18" charset="0"/>
                <a:sym typeface="Fira Sans Extra Condensed"/>
              </a:rPr>
              <a:t>core_orders</a:t>
            </a:r>
            <a:endParaRPr sz="1600" b="1" dirty="0">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250" name="Google Shape;250;p18"/>
          <p:cNvSpPr txBox="1"/>
          <p:nvPr/>
        </p:nvSpPr>
        <p:spPr>
          <a:xfrm>
            <a:off x="6845487" y="1135903"/>
            <a:ext cx="1398379" cy="224400"/>
          </a:xfrm>
          <a:prstGeom prst="rect">
            <a:avLst/>
          </a:prstGeom>
          <a:noFill/>
          <a:ln>
            <a:noFill/>
          </a:ln>
        </p:spPr>
        <p:txBody>
          <a:bodyPr spcFirstLastPara="1" wrap="square" lIns="91425" tIns="91425" rIns="91425" bIns="91425" anchor="ctr" anchorCtr="0">
            <a:noAutofit/>
          </a:bodyPr>
          <a:lstStyle/>
          <a:p>
            <a:pPr lvl="0"/>
            <a:r>
              <a:rPr lang="en-US" sz="1600" b="1" dirty="0" err="1">
                <a:latin typeface="Fira Sans Extra Condensed"/>
                <a:ea typeface="Fira Sans Extra Condensed"/>
                <a:cs typeface="Fira Sans Extra Condensed"/>
                <a:sym typeface="Fira Sans Extra Condensed"/>
              </a:rPr>
              <a:t>Bảng</a:t>
            </a:r>
            <a:r>
              <a:rPr lang="en-US" sz="1600" b="1" dirty="0">
                <a:latin typeface="Fira Sans Extra Condensed"/>
                <a:ea typeface="Fira Sans Extra Condensed"/>
                <a:cs typeface="Fira Sans Extra Condensed"/>
                <a:sym typeface="Fira Sans Extra Condensed"/>
              </a:rPr>
              <a:t> </a:t>
            </a:r>
            <a:r>
              <a:rPr lang="en-US" sz="1600" b="1" dirty="0" err="1">
                <a:latin typeface="Fira Sans Extra Condensed"/>
                <a:ea typeface="Fira Sans Extra Condensed"/>
                <a:cs typeface="Fira Sans Extra Condensed"/>
                <a:sym typeface="Fira Sans Extra Condensed"/>
              </a:rPr>
              <a:t>core_brand</a:t>
            </a:r>
            <a:endParaRPr sz="1600" b="1" dirty="0">
              <a:latin typeface="Fira Sans Extra Condensed"/>
              <a:ea typeface="Fira Sans Extra Condensed"/>
              <a:cs typeface="Fira Sans Extra Condensed"/>
              <a:sym typeface="Fira Sans Extra Condensed"/>
            </a:endParaRPr>
          </a:p>
        </p:txBody>
      </p:sp>
      <p:sp>
        <p:nvSpPr>
          <p:cNvPr id="252" name="Google Shape;252;p18"/>
          <p:cNvSpPr txBox="1"/>
          <p:nvPr/>
        </p:nvSpPr>
        <p:spPr>
          <a:xfrm>
            <a:off x="6732938" y="2112612"/>
            <a:ext cx="1763362" cy="224400"/>
          </a:xfrm>
          <a:prstGeom prst="rect">
            <a:avLst/>
          </a:prstGeom>
          <a:noFill/>
          <a:ln>
            <a:noFill/>
          </a:ln>
        </p:spPr>
        <p:txBody>
          <a:bodyPr spcFirstLastPara="1" wrap="square" lIns="91425" tIns="91425" rIns="91425" bIns="91425" anchor="ctr" anchorCtr="0">
            <a:noAutofit/>
          </a:bodyPr>
          <a:lstStyle/>
          <a:p>
            <a:pPr lvl="0"/>
            <a:r>
              <a:rPr lang="en-US" sz="1600" b="1" dirty="0" err="1">
                <a:latin typeface="Fira Sans Extra Condensed"/>
                <a:ea typeface="Fira Sans Extra Condensed"/>
                <a:cs typeface="Fira Sans Extra Condensed"/>
                <a:sym typeface="Fira Sans Extra Condensed"/>
              </a:rPr>
              <a:t>Bảng</a:t>
            </a:r>
            <a:r>
              <a:rPr lang="en-US" sz="1600" b="1" dirty="0">
                <a:latin typeface="Fira Sans Extra Condensed"/>
                <a:ea typeface="Fira Sans Extra Condensed"/>
                <a:cs typeface="Fira Sans Extra Condensed"/>
                <a:sym typeface="Fira Sans Extra Condensed"/>
              </a:rPr>
              <a:t> </a:t>
            </a:r>
            <a:r>
              <a:rPr lang="en-US" sz="1600" b="1" dirty="0" err="1">
                <a:latin typeface="Fira Sans Extra Condensed"/>
                <a:ea typeface="Fira Sans Extra Condensed"/>
                <a:cs typeface="Fira Sans Extra Condensed"/>
                <a:sym typeface="Fira Sans Extra Condensed"/>
              </a:rPr>
              <a:t>core_cartdetails</a:t>
            </a:r>
            <a:endParaRPr sz="1600" b="1" dirty="0">
              <a:latin typeface="Fira Sans Extra Condensed"/>
              <a:ea typeface="Fira Sans Extra Condensed"/>
              <a:cs typeface="Fira Sans Extra Condensed"/>
              <a:sym typeface="Fira Sans Extra Condensed"/>
            </a:endParaRPr>
          </a:p>
        </p:txBody>
      </p:sp>
      <p:sp>
        <p:nvSpPr>
          <p:cNvPr id="254" name="Google Shape;254;p18"/>
          <p:cNvSpPr txBox="1"/>
          <p:nvPr/>
        </p:nvSpPr>
        <p:spPr>
          <a:xfrm>
            <a:off x="7559537" y="3340747"/>
            <a:ext cx="1368658" cy="224400"/>
          </a:xfrm>
          <a:prstGeom prst="rect">
            <a:avLst/>
          </a:prstGeom>
          <a:noFill/>
          <a:ln>
            <a:noFill/>
          </a:ln>
        </p:spPr>
        <p:txBody>
          <a:bodyPr spcFirstLastPara="1" wrap="square" lIns="91425" tIns="91425" rIns="91425" bIns="91425" anchor="ctr" anchorCtr="0">
            <a:noAutofit/>
          </a:bodyPr>
          <a:lstStyle/>
          <a:p>
            <a:pPr lvl="0"/>
            <a:r>
              <a:rPr lang="en-US" sz="1600" b="1" dirty="0" err="1">
                <a:latin typeface="Fira Sans Extra Condensed"/>
                <a:ea typeface="Fira Sans Extra Condensed"/>
                <a:cs typeface="Fira Sans Extra Condensed"/>
                <a:sym typeface="Fira Sans Extra Condensed"/>
              </a:rPr>
              <a:t>Bảng</a:t>
            </a:r>
            <a:r>
              <a:rPr lang="en-US" sz="1600" b="1" dirty="0">
                <a:latin typeface="Fira Sans Extra Condensed"/>
                <a:ea typeface="Fira Sans Extra Condensed"/>
                <a:cs typeface="Fira Sans Extra Condensed"/>
                <a:sym typeface="Fira Sans Extra Condensed"/>
              </a:rPr>
              <a:t> </a:t>
            </a:r>
            <a:r>
              <a:rPr lang="en-US" sz="1600" b="1" dirty="0" err="1">
                <a:latin typeface="Fira Sans Extra Condensed"/>
                <a:ea typeface="Fira Sans Extra Condensed"/>
                <a:cs typeface="Fira Sans Extra Condensed"/>
                <a:sym typeface="Fira Sans Extra Condensed"/>
              </a:rPr>
              <a:t>core_cart</a:t>
            </a:r>
            <a:endParaRPr sz="1600" b="1" dirty="0">
              <a:latin typeface="Fira Sans Extra Condensed"/>
              <a:ea typeface="Fira Sans Extra Condensed"/>
              <a:cs typeface="Fira Sans Extra Condensed"/>
              <a:sym typeface="Fira Sans Extra Condensed"/>
            </a:endParaRPr>
          </a:p>
        </p:txBody>
      </p:sp>
      <p:grpSp>
        <p:nvGrpSpPr>
          <p:cNvPr id="256" name="Google Shape;256;p18"/>
          <p:cNvGrpSpPr/>
          <p:nvPr/>
        </p:nvGrpSpPr>
        <p:grpSpPr>
          <a:xfrm>
            <a:off x="2359833" y="2181507"/>
            <a:ext cx="298169" cy="339253"/>
            <a:chOff x="1529350" y="258825"/>
            <a:chExt cx="423475" cy="481825"/>
          </a:xfrm>
        </p:grpSpPr>
        <p:sp>
          <p:nvSpPr>
            <p:cNvPr id="257" name="Google Shape;257;p1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spcFirstLastPara="1" wrap="square" lIns="91425" tIns="91425" rIns="91425" bIns="91425" anchor="ctr" anchorCtr="0">
              <a:noAutofit/>
            </a:bodyPr>
            <a:lstStyle/>
            <a:p>
              <a:endParaRPr sz="1800">
                <a:solidFill>
                  <a:srgbClr val="435D74"/>
                </a:solidFill>
              </a:endParaRPr>
            </a:p>
          </p:txBody>
        </p:sp>
        <p:sp>
          <p:nvSpPr>
            <p:cNvPr id="258" name="Google Shape;258;p1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spcFirstLastPara="1" wrap="square" lIns="91425" tIns="91425" rIns="91425" bIns="91425" anchor="ctr" anchorCtr="0">
              <a:noAutofit/>
            </a:bodyPr>
            <a:lstStyle/>
            <a:p>
              <a:endParaRPr sz="1800">
                <a:solidFill>
                  <a:srgbClr val="435D74"/>
                </a:solidFill>
              </a:endParaRPr>
            </a:p>
          </p:txBody>
        </p:sp>
      </p:grpSp>
      <p:grpSp>
        <p:nvGrpSpPr>
          <p:cNvPr id="259" name="Google Shape;259;p18"/>
          <p:cNvGrpSpPr/>
          <p:nvPr/>
        </p:nvGrpSpPr>
        <p:grpSpPr>
          <a:xfrm>
            <a:off x="2380017" y="1229538"/>
            <a:ext cx="350431" cy="339887"/>
            <a:chOff x="3270675" y="841800"/>
            <a:chExt cx="497700" cy="482725"/>
          </a:xfrm>
        </p:grpSpPr>
        <p:sp>
          <p:nvSpPr>
            <p:cNvPr id="260" name="Google Shape;260;p1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lt1"/>
            </a:solidFill>
            <a:ln>
              <a:noFill/>
            </a:ln>
          </p:spPr>
          <p:txBody>
            <a:bodyPr spcFirstLastPara="1" wrap="square" lIns="91425" tIns="91425" rIns="91425" bIns="91425" anchor="ctr" anchorCtr="0">
              <a:noAutofit/>
            </a:bodyPr>
            <a:lstStyle/>
            <a:p>
              <a:endParaRPr sz="1800">
                <a:solidFill>
                  <a:srgbClr val="435D74"/>
                </a:solidFill>
              </a:endParaRPr>
            </a:p>
          </p:txBody>
        </p:sp>
        <p:sp>
          <p:nvSpPr>
            <p:cNvPr id="261" name="Google Shape;261;p1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lt1"/>
            </a:solidFill>
            <a:ln>
              <a:noFill/>
            </a:ln>
          </p:spPr>
          <p:txBody>
            <a:bodyPr spcFirstLastPara="1" wrap="square" lIns="91425" tIns="91425" rIns="91425" bIns="91425" anchor="ctr" anchorCtr="0">
              <a:noAutofit/>
            </a:bodyPr>
            <a:lstStyle/>
            <a:p>
              <a:endParaRPr sz="1800">
                <a:solidFill>
                  <a:srgbClr val="435D74"/>
                </a:solidFill>
              </a:endParaRPr>
            </a:p>
          </p:txBody>
        </p:sp>
        <p:sp>
          <p:nvSpPr>
            <p:cNvPr id="262" name="Google Shape;262;p1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lt1"/>
            </a:solidFill>
            <a:ln>
              <a:noFill/>
            </a:ln>
          </p:spPr>
          <p:txBody>
            <a:bodyPr spcFirstLastPara="1" wrap="square" lIns="91425" tIns="91425" rIns="91425" bIns="91425" anchor="ctr" anchorCtr="0">
              <a:noAutofit/>
            </a:bodyPr>
            <a:lstStyle/>
            <a:p>
              <a:endParaRPr sz="1800">
                <a:solidFill>
                  <a:srgbClr val="435D74"/>
                </a:solidFill>
              </a:endParaRPr>
            </a:p>
          </p:txBody>
        </p:sp>
      </p:grpSp>
      <p:grpSp>
        <p:nvGrpSpPr>
          <p:cNvPr id="263" name="Google Shape;263;p18"/>
          <p:cNvGrpSpPr/>
          <p:nvPr/>
        </p:nvGrpSpPr>
        <p:grpSpPr>
          <a:xfrm>
            <a:off x="6446977" y="1225171"/>
            <a:ext cx="354778" cy="339271"/>
            <a:chOff x="5045500" y="842250"/>
            <a:chExt cx="503875" cy="481850"/>
          </a:xfrm>
        </p:grpSpPr>
        <p:sp>
          <p:nvSpPr>
            <p:cNvPr id="264" name="Google Shape;264;p1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spcFirstLastPara="1" wrap="square" lIns="91425" tIns="91425" rIns="91425" bIns="91425" anchor="ctr" anchorCtr="0">
              <a:noAutofit/>
            </a:bodyPr>
            <a:lstStyle/>
            <a:p>
              <a:endParaRPr sz="1800">
                <a:solidFill>
                  <a:srgbClr val="435D74"/>
                </a:solidFill>
              </a:endParaRPr>
            </a:p>
          </p:txBody>
        </p:sp>
        <p:sp>
          <p:nvSpPr>
            <p:cNvPr id="265" name="Google Shape;265;p1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spcFirstLastPara="1" wrap="square" lIns="91425" tIns="91425" rIns="91425" bIns="91425" anchor="ctr" anchorCtr="0">
              <a:noAutofit/>
            </a:bodyPr>
            <a:lstStyle/>
            <a:p>
              <a:endParaRPr sz="1800">
                <a:solidFill>
                  <a:srgbClr val="435D74"/>
                </a:solidFill>
              </a:endParaRPr>
            </a:p>
          </p:txBody>
        </p:sp>
      </p:grpSp>
      <p:grpSp>
        <p:nvGrpSpPr>
          <p:cNvPr id="266" name="Google Shape;266;p18"/>
          <p:cNvGrpSpPr/>
          <p:nvPr/>
        </p:nvGrpSpPr>
        <p:grpSpPr>
          <a:xfrm>
            <a:off x="2425156" y="3106126"/>
            <a:ext cx="219345" cy="227301"/>
            <a:chOff x="3357325" y="2093500"/>
            <a:chExt cx="311525" cy="322825"/>
          </a:xfrm>
        </p:grpSpPr>
        <p:sp>
          <p:nvSpPr>
            <p:cNvPr id="267" name="Google Shape;267;p1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1"/>
            </a:solidFill>
            <a:ln>
              <a:noFill/>
            </a:ln>
          </p:spPr>
          <p:txBody>
            <a:bodyPr spcFirstLastPara="1" wrap="square" lIns="91425" tIns="91425" rIns="91425" bIns="91425" anchor="ctr" anchorCtr="0">
              <a:noAutofit/>
            </a:bodyPr>
            <a:lstStyle/>
            <a:p>
              <a:endParaRPr sz="1800">
                <a:solidFill>
                  <a:srgbClr val="435D74"/>
                </a:solidFill>
              </a:endParaRPr>
            </a:p>
          </p:txBody>
        </p:sp>
        <p:sp>
          <p:nvSpPr>
            <p:cNvPr id="268" name="Google Shape;268;p1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1"/>
            </a:solidFill>
            <a:ln>
              <a:noFill/>
            </a:ln>
          </p:spPr>
          <p:txBody>
            <a:bodyPr spcFirstLastPara="1" wrap="square" lIns="91425" tIns="91425" rIns="91425" bIns="91425" anchor="ctr" anchorCtr="0">
              <a:noAutofit/>
            </a:bodyPr>
            <a:lstStyle/>
            <a:p>
              <a:endParaRPr sz="1800">
                <a:solidFill>
                  <a:srgbClr val="435D74"/>
                </a:solidFill>
              </a:endParaRPr>
            </a:p>
          </p:txBody>
        </p:sp>
        <p:sp>
          <p:nvSpPr>
            <p:cNvPr id="269" name="Google Shape;269;p1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1"/>
            </a:solidFill>
            <a:ln>
              <a:noFill/>
            </a:ln>
          </p:spPr>
          <p:txBody>
            <a:bodyPr spcFirstLastPara="1" wrap="square" lIns="91425" tIns="91425" rIns="91425" bIns="91425" anchor="ctr" anchorCtr="0">
              <a:noAutofit/>
            </a:bodyPr>
            <a:lstStyle/>
            <a:p>
              <a:endParaRPr sz="1800">
                <a:solidFill>
                  <a:srgbClr val="435D74"/>
                </a:solidFill>
              </a:endParaRPr>
            </a:p>
          </p:txBody>
        </p:sp>
      </p:grpSp>
      <p:grpSp>
        <p:nvGrpSpPr>
          <p:cNvPr id="270" name="Google Shape;270;p18"/>
          <p:cNvGrpSpPr/>
          <p:nvPr/>
        </p:nvGrpSpPr>
        <p:grpSpPr>
          <a:xfrm>
            <a:off x="7175415" y="3281128"/>
            <a:ext cx="278296" cy="339253"/>
            <a:chOff x="3907325" y="2620775"/>
            <a:chExt cx="395250" cy="481825"/>
          </a:xfrm>
        </p:grpSpPr>
        <p:sp>
          <p:nvSpPr>
            <p:cNvPr id="271" name="Google Shape;271;p1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spcFirstLastPara="1" wrap="square" lIns="91425" tIns="91425" rIns="91425" bIns="91425" anchor="ctr" anchorCtr="0">
              <a:noAutofit/>
            </a:bodyPr>
            <a:lstStyle/>
            <a:p>
              <a:endParaRPr sz="1800">
                <a:solidFill>
                  <a:srgbClr val="435D74"/>
                </a:solidFill>
              </a:endParaRPr>
            </a:p>
          </p:txBody>
        </p:sp>
        <p:sp>
          <p:nvSpPr>
            <p:cNvPr id="272" name="Google Shape;272;p1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spcFirstLastPara="1" wrap="square" lIns="91425" tIns="91425" rIns="91425" bIns="91425" anchor="ctr" anchorCtr="0">
              <a:noAutofit/>
            </a:bodyPr>
            <a:lstStyle/>
            <a:p>
              <a:endParaRPr sz="1800">
                <a:solidFill>
                  <a:srgbClr val="435D74"/>
                </a:solidFill>
              </a:endParaRPr>
            </a:p>
          </p:txBody>
        </p:sp>
        <p:sp>
          <p:nvSpPr>
            <p:cNvPr id="273" name="Google Shape;273;p1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spcFirstLastPara="1" wrap="square" lIns="91425" tIns="91425" rIns="91425" bIns="91425" anchor="ctr" anchorCtr="0">
              <a:noAutofit/>
            </a:bodyPr>
            <a:lstStyle/>
            <a:p>
              <a:endParaRPr sz="1800">
                <a:solidFill>
                  <a:srgbClr val="435D74"/>
                </a:solidFill>
              </a:endParaRPr>
            </a:p>
          </p:txBody>
        </p:sp>
        <p:sp>
          <p:nvSpPr>
            <p:cNvPr id="274" name="Google Shape;274;p1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spcFirstLastPara="1" wrap="square" lIns="91425" tIns="91425" rIns="91425" bIns="91425" anchor="ctr" anchorCtr="0">
              <a:noAutofit/>
            </a:bodyPr>
            <a:lstStyle/>
            <a:p>
              <a:endParaRPr sz="1800">
                <a:solidFill>
                  <a:srgbClr val="435D74"/>
                </a:solidFill>
              </a:endParaRPr>
            </a:p>
          </p:txBody>
        </p:sp>
      </p:grpSp>
      <p:grpSp>
        <p:nvGrpSpPr>
          <p:cNvPr id="275" name="Google Shape;275;p18"/>
          <p:cNvGrpSpPr/>
          <p:nvPr/>
        </p:nvGrpSpPr>
        <p:grpSpPr>
          <a:xfrm>
            <a:off x="6326893" y="2177306"/>
            <a:ext cx="339253" cy="339253"/>
            <a:chOff x="3271200" y="4992125"/>
            <a:chExt cx="481825" cy="481825"/>
          </a:xfrm>
        </p:grpSpPr>
        <p:sp>
          <p:nvSpPr>
            <p:cNvPr id="276" name="Google Shape;276;p1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lt1"/>
            </a:solidFill>
            <a:ln>
              <a:noFill/>
            </a:ln>
          </p:spPr>
          <p:txBody>
            <a:bodyPr spcFirstLastPara="1" wrap="square" lIns="91425" tIns="91425" rIns="91425" bIns="91425" anchor="ctr" anchorCtr="0">
              <a:noAutofit/>
            </a:bodyPr>
            <a:lstStyle/>
            <a:p>
              <a:endParaRPr sz="1800">
                <a:solidFill>
                  <a:srgbClr val="435D74"/>
                </a:solidFill>
              </a:endParaRPr>
            </a:p>
          </p:txBody>
        </p:sp>
        <p:sp>
          <p:nvSpPr>
            <p:cNvPr id="277" name="Google Shape;277;p1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lt1"/>
            </a:solidFill>
            <a:ln>
              <a:noFill/>
            </a:ln>
          </p:spPr>
          <p:txBody>
            <a:bodyPr spcFirstLastPara="1" wrap="square" lIns="91425" tIns="91425" rIns="91425" bIns="91425" anchor="ctr" anchorCtr="0">
              <a:noAutofit/>
            </a:bodyPr>
            <a:lstStyle/>
            <a:p>
              <a:endParaRPr sz="1800">
                <a:solidFill>
                  <a:srgbClr val="435D74"/>
                </a:solidFill>
              </a:endParaRPr>
            </a:p>
          </p:txBody>
        </p:sp>
        <p:sp>
          <p:nvSpPr>
            <p:cNvPr id="278" name="Google Shape;278;p1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lt1"/>
            </a:solidFill>
            <a:ln>
              <a:noFill/>
            </a:ln>
          </p:spPr>
          <p:txBody>
            <a:bodyPr spcFirstLastPara="1" wrap="square" lIns="91425" tIns="91425" rIns="91425" bIns="91425" anchor="ctr" anchorCtr="0">
              <a:noAutofit/>
            </a:bodyPr>
            <a:lstStyle/>
            <a:p>
              <a:endParaRPr sz="1800">
                <a:solidFill>
                  <a:srgbClr val="435D74"/>
                </a:solidFill>
              </a:endParaRPr>
            </a:p>
          </p:txBody>
        </p:sp>
      </p:grpSp>
      <p:sp>
        <p:nvSpPr>
          <p:cNvPr id="75" name="Google Shape;218;p18">
            <a:extLst>
              <a:ext uri="{FF2B5EF4-FFF2-40B4-BE49-F238E27FC236}">
                <a16:creationId xmlns:a16="http://schemas.microsoft.com/office/drawing/2014/main" id="{064E3326-89B6-479D-8D6C-623EB2F3F110}"/>
              </a:ext>
            </a:extLst>
          </p:cNvPr>
          <p:cNvSpPr/>
          <p:nvPr/>
        </p:nvSpPr>
        <p:spPr>
          <a:xfrm>
            <a:off x="7093482" y="4139672"/>
            <a:ext cx="594300" cy="594300"/>
          </a:xfrm>
          <a:prstGeom prst="ellipse">
            <a:avLst/>
          </a:prstGeom>
          <a:solidFill>
            <a:schemeClr val="accent2"/>
          </a:solidFill>
          <a:ln>
            <a:noFill/>
          </a:ln>
        </p:spPr>
        <p:txBody>
          <a:bodyPr spcFirstLastPara="1" wrap="square" lIns="91425" tIns="91425" rIns="91425" bIns="91425" anchor="ctr" anchorCtr="0">
            <a:noAutofit/>
          </a:bodyPr>
          <a:lstStyle/>
          <a:p>
            <a:endParaRPr sz="1800"/>
          </a:p>
        </p:txBody>
      </p:sp>
      <p:sp>
        <p:nvSpPr>
          <p:cNvPr id="76" name="Google Shape;250;p18">
            <a:extLst>
              <a:ext uri="{FF2B5EF4-FFF2-40B4-BE49-F238E27FC236}">
                <a16:creationId xmlns:a16="http://schemas.microsoft.com/office/drawing/2014/main" id="{8871DE30-FD13-4790-8C4A-853931D06D9F}"/>
              </a:ext>
            </a:extLst>
          </p:cNvPr>
          <p:cNvSpPr txBox="1"/>
          <p:nvPr/>
        </p:nvSpPr>
        <p:spPr>
          <a:xfrm>
            <a:off x="7639351" y="4344482"/>
            <a:ext cx="1504649" cy="224400"/>
          </a:xfrm>
          <a:prstGeom prst="rect">
            <a:avLst/>
          </a:prstGeom>
          <a:noFill/>
          <a:ln>
            <a:noFill/>
          </a:ln>
        </p:spPr>
        <p:txBody>
          <a:bodyPr spcFirstLastPara="1" wrap="square" lIns="91425" tIns="91425" rIns="91425" bIns="91425" anchor="ctr" anchorCtr="0">
            <a:noAutofit/>
          </a:bodyPr>
          <a:lstStyle/>
          <a:p>
            <a:pPr lvl="0"/>
            <a:r>
              <a:rPr lang="en-US" sz="1600" b="1" dirty="0" err="1">
                <a:latin typeface="Fira Sans Extra Condensed"/>
                <a:ea typeface="Fira Sans Extra Condensed"/>
                <a:cs typeface="Fira Sans Extra Condensed"/>
                <a:sym typeface="Fira Sans Extra Condensed"/>
              </a:rPr>
              <a:t>Bảng</a:t>
            </a:r>
            <a:r>
              <a:rPr lang="en-US" sz="1600" b="1" dirty="0">
                <a:latin typeface="Fira Sans Extra Condensed"/>
                <a:ea typeface="Fira Sans Extra Condensed"/>
                <a:cs typeface="Fira Sans Extra Condensed"/>
                <a:sym typeface="Fira Sans Extra Condensed"/>
              </a:rPr>
              <a:t> </a:t>
            </a:r>
            <a:r>
              <a:rPr lang="en-US" sz="1600" b="1" dirty="0" err="1">
                <a:latin typeface="Fira Sans Extra Condensed"/>
                <a:ea typeface="Fira Sans Extra Condensed"/>
                <a:cs typeface="Fira Sans Extra Condensed"/>
                <a:sym typeface="Fira Sans Extra Condensed"/>
              </a:rPr>
              <a:t>core_feedback</a:t>
            </a:r>
            <a:endParaRPr sz="1600" b="1" dirty="0">
              <a:latin typeface="Fira Sans Extra Condensed"/>
              <a:ea typeface="Fira Sans Extra Condensed"/>
              <a:cs typeface="Fira Sans Extra Condensed"/>
              <a:sym typeface="Fira Sans Extra Condensed"/>
            </a:endParaRPr>
          </a:p>
        </p:txBody>
      </p:sp>
      <p:grpSp>
        <p:nvGrpSpPr>
          <p:cNvPr id="77" name="Google Shape;263;p18">
            <a:extLst>
              <a:ext uri="{FF2B5EF4-FFF2-40B4-BE49-F238E27FC236}">
                <a16:creationId xmlns:a16="http://schemas.microsoft.com/office/drawing/2014/main" id="{8B51694E-4DD9-4010-8988-B4D2CF1D41F1}"/>
              </a:ext>
            </a:extLst>
          </p:cNvPr>
          <p:cNvGrpSpPr/>
          <p:nvPr/>
        </p:nvGrpSpPr>
        <p:grpSpPr>
          <a:xfrm>
            <a:off x="7213229" y="4267188"/>
            <a:ext cx="354778" cy="339271"/>
            <a:chOff x="5045500" y="842250"/>
            <a:chExt cx="503875" cy="481850"/>
          </a:xfrm>
        </p:grpSpPr>
        <p:sp>
          <p:nvSpPr>
            <p:cNvPr id="78" name="Google Shape;264;p18">
              <a:extLst>
                <a:ext uri="{FF2B5EF4-FFF2-40B4-BE49-F238E27FC236}">
                  <a16:creationId xmlns:a16="http://schemas.microsoft.com/office/drawing/2014/main" id="{BADB73B5-3FCC-4E6D-B046-355B8E1B7D7E}"/>
                </a:ext>
              </a:extLst>
            </p:cNvPr>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spcFirstLastPara="1" wrap="square" lIns="91425" tIns="91425" rIns="91425" bIns="91425" anchor="ctr" anchorCtr="0">
              <a:noAutofit/>
            </a:bodyPr>
            <a:lstStyle/>
            <a:p>
              <a:endParaRPr sz="1800">
                <a:solidFill>
                  <a:srgbClr val="435D74"/>
                </a:solidFill>
              </a:endParaRPr>
            </a:p>
          </p:txBody>
        </p:sp>
        <p:sp>
          <p:nvSpPr>
            <p:cNvPr id="79" name="Google Shape;265;p18">
              <a:extLst>
                <a:ext uri="{FF2B5EF4-FFF2-40B4-BE49-F238E27FC236}">
                  <a16:creationId xmlns:a16="http://schemas.microsoft.com/office/drawing/2014/main" id="{99E0CC26-F574-4A02-A719-B0E22554B2B6}"/>
                </a:ext>
              </a:extLst>
            </p:cNvPr>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spcFirstLastPara="1" wrap="square" lIns="91425" tIns="91425" rIns="91425" bIns="91425" anchor="ctr" anchorCtr="0">
              <a:noAutofit/>
            </a:bodyPr>
            <a:lstStyle/>
            <a:p>
              <a:endParaRPr sz="1800">
                <a:solidFill>
                  <a:srgbClr val="435D74"/>
                </a:solidFill>
              </a:endParaRPr>
            </a:p>
          </p:txBody>
        </p:sp>
      </p:grpSp>
      <p:cxnSp>
        <p:nvCxnSpPr>
          <p:cNvPr id="80" name="Google Shape;209;p18">
            <a:extLst>
              <a:ext uri="{FF2B5EF4-FFF2-40B4-BE49-F238E27FC236}">
                <a16:creationId xmlns:a16="http://schemas.microsoft.com/office/drawing/2014/main" id="{63475D2C-011F-4F31-9897-A14262966355}"/>
              </a:ext>
            </a:extLst>
          </p:cNvPr>
          <p:cNvCxnSpPr>
            <a:cxnSpLocks/>
          </p:cNvCxnSpPr>
          <p:nvPr/>
        </p:nvCxnSpPr>
        <p:spPr>
          <a:xfrm>
            <a:off x="5538333" y="3765707"/>
            <a:ext cx="1479106" cy="623122"/>
          </a:xfrm>
          <a:prstGeom prst="bentConnector3">
            <a:avLst>
              <a:gd name="adj1" fmla="val 50000"/>
            </a:avLst>
          </a:prstGeom>
          <a:noFill/>
          <a:ln w="9525" cap="flat" cmpd="sng">
            <a:solidFill>
              <a:schemeClr val="accent5"/>
            </a:solidFill>
            <a:prstDash val="solid"/>
            <a:round/>
            <a:headEnd type="none" w="med" len="med"/>
            <a:tailEnd type="none" w="med" len="med"/>
          </a:ln>
        </p:spPr>
      </p:cxnSp>
      <p:sp>
        <p:nvSpPr>
          <p:cNvPr id="87" name="Google Shape;208;p18">
            <a:extLst>
              <a:ext uri="{FF2B5EF4-FFF2-40B4-BE49-F238E27FC236}">
                <a16:creationId xmlns:a16="http://schemas.microsoft.com/office/drawing/2014/main" id="{65DCF58D-32E7-466A-BB41-B77B708E4198}"/>
              </a:ext>
            </a:extLst>
          </p:cNvPr>
          <p:cNvSpPr/>
          <p:nvPr/>
        </p:nvSpPr>
        <p:spPr>
          <a:xfrm>
            <a:off x="2224333" y="3810503"/>
            <a:ext cx="594300" cy="594300"/>
          </a:xfrm>
          <a:prstGeom prst="ellipse">
            <a:avLst/>
          </a:prstGeom>
          <a:solidFill>
            <a:schemeClr val="accent4"/>
          </a:solidFill>
          <a:ln>
            <a:noFill/>
          </a:ln>
        </p:spPr>
        <p:txBody>
          <a:bodyPr spcFirstLastPara="1" wrap="square" lIns="91425" tIns="91425" rIns="91425" bIns="91425" anchor="ctr" anchorCtr="0">
            <a:noAutofit/>
          </a:bodyPr>
          <a:lstStyle/>
          <a:p>
            <a:endParaRPr sz="1800"/>
          </a:p>
        </p:txBody>
      </p:sp>
      <p:sp>
        <p:nvSpPr>
          <p:cNvPr id="88" name="Google Shape;249;p18">
            <a:extLst>
              <a:ext uri="{FF2B5EF4-FFF2-40B4-BE49-F238E27FC236}">
                <a16:creationId xmlns:a16="http://schemas.microsoft.com/office/drawing/2014/main" id="{1A0264D7-C424-421D-B3C0-F426DE42F8A8}"/>
              </a:ext>
            </a:extLst>
          </p:cNvPr>
          <p:cNvSpPr txBox="1"/>
          <p:nvPr/>
        </p:nvSpPr>
        <p:spPr>
          <a:xfrm>
            <a:off x="1085690" y="3992001"/>
            <a:ext cx="1177800" cy="224400"/>
          </a:xfrm>
          <a:prstGeom prst="rect">
            <a:avLst/>
          </a:prstGeom>
          <a:noFill/>
          <a:ln>
            <a:noFill/>
          </a:ln>
        </p:spPr>
        <p:txBody>
          <a:bodyPr spcFirstLastPara="1" wrap="square" lIns="91425" tIns="91425" rIns="91425" bIns="91425" anchor="ctr" anchorCtr="0">
            <a:noAutofit/>
          </a:bodyPr>
          <a:lstStyle/>
          <a:p>
            <a:pPr lvl="0" algn="r"/>
            <a:r>
              <a:rPr lang="en-US" sz="1600" b="1" dirty="0" err="1">
                <a:latin typeface="Times New Roman" panose="02020603050405020304" pitchFamily="18" charset="0"/>
                <a:ea typeface="Fira Sans Extra Condensed"/>
                <a:cs typeface="Times New Roman" panose="02020603050405020304" pitchFamily="18" charset="0"/>
                <a:sym typeface="Fira Sans Extra Condensed"/>
              </a:rPr>
              <a:t>Bảng</a:t>
            </a:r>
            <a:r>
              <a:rPr lang="en-US" sz="1600" b="1" dirty="0">
                <a:latin typeface="Times New Roman" panose="02020603050405020304" pitchFamily="18" charset="0"/>
                <a:ea typeface="Fira Sans Extra Condensed"/>
                <a:cs typeface="Times New Roman" panose="02020603050405020304" pitchFamily="18" charset="0"/>
                <a:sym typeface="Fira Sans Extra Condensed"/>
              </a:rPr>
              <a:t> </a:t>
            </a:r>
            <a:r>
              <a:rPr lang="en-US" sz="1600" b="1" dirty="0" err="1">
                <a:latin typeface="Times New Roman" panose="02020603050405020304" pitchFamily="18" charset="0"/>
                <a:ea typeface="Fira Sans Extra Condensed"/>
                <a:cs typeface="Times New Roman" panose="02020603050405020304" pitchFamily="18" charset="0"/>
                <a:sym typeface="Fira Sans Extra Condensed"/>
              </a:rPr>
              <a:t>auth_user</a:t>
            </a:r>
            <a:endParaRPr sz="1600" b="1" dirty="0">
              <a:latin typeface="Times New Roman" panose="02020603050405020304" pitchFamily="18" charset="0"/>
              <a:ea typeface="Fira Sans Extra Condensed"/>
              <a:cs typeface="Times New Roman" panose="02020603050405020304" pitchFamily="18" charset="0"/>
              <a:sym typeface="Fira Sans Extra Condensed"/>
            </a:endParaRPr>
          </a:p>
        </p:txBody>
      </p:sp>
      <p:grpSp>
        <p:nvGrpSpPr>
          <p:cNvPr id="89" name="Google Shape;266;p18">
            <a:extLst>
              <a:ext uri="{FF2B5EF4-FFF2-40B4-BE49-F238E27FC236}">
                <a16:creationId xmlns:a16="http://schemas.microsoft.com/office/drawing/2014/main" id="{94A44F05-B316-46CB-BC98-96A2D327A22B}"/>
              </a:ext>
            </a:extLst>
          </p:cNvPr>
          <p:cNvGrpSpPr/>
          <p:nvPr/>
        </p:nvGrpSpPr>
        <p:grpSpPr>
          <a:xfrm>
            <a:off x="2411813" y="3992002"/>
            <a:ext cx="219345" cy="227301"/>
            <a:chOff x="3357325" y="2093500"/>
            <a:chExt cx="311525" cy="322825"/>
          </a:xfrm>
        </p:grpSpPr>
        <p:sp>
          <p:nvSpPr>
            <p:cNvPr id="90" name="Google Shape;267;p18">
              <a:extLst>
                <a:ext uri="{FF2B5EF4-FFF2-40B4-BE49-F238E27FC236}">
                  <a16:creationId xmlns:a16="http://schemas.microsoft.com/office/drawing/2014/main" id="{B6B57D77-8F03-4947-9EBA-4739DAA791D0}"/>
                </a:ext>
              </a:extLst>
            </p:cNvPr>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1"/>
            </a:solidFill>
            <a:ln>
              <a:noFill/>
            </a:ln>
          </p:spPr>
          <p:txBody>
            <a:bodyPr spcFirstLastPara="1" wrap="square" lIns="91425" tIns="91425" rIns="91425" bIns="91425" anchor="ctr" anchorCtr="0">
              <a:noAutofit/>
            </a:bodyPr>
            <a:lstStyle/>
            <a:p>
              <a:endParaRPr sz="1800">
                <a:solidFill>
                  <a:srgbClr val="435D74"/>
                </a:solidFill>
              </a:endParaRPr>
            </a:p>
          </p:txBody>
        </p:sp>
        <p:sp>
          <p:nvSpPr>
            <p:cNvPr id="91" name="Google Shape;268;p18">
              <a:extLst>
                <a:ext uri="{FF2B5EF4-FFF2-40B4-BE49-F238E27FC236}">
                  <a16:creationId xmlns:a16="http://schemas.microsoft.com/office/drawing/2014/main" id="{2F588386-E944-4A10-B362-3581248C1E7C}"/>
                </a:ext>
              </a:extLst>
            </p:cNvPr>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1"/>
            </a:solidFill>
            <a:ln>
              <a:noFill/>
            </a:ln>
          </p:spPr>
          <p:txBody>
            <a:bodyPr spcFirstLastPara="1" wrap="square" lIns="91425" tIns="91425" rIns="91425" bIns="91425" anchor="ctr" anchorCtr="0">
              <a:noAutofit/>
            </a:bodyPr>
            <a:lstStyle/>
            <a:p>
              <a:endParaRPr sz="1800">
                <a:solidFill>
                  <a:srgbClr val="435D74"/>
                </a:solidFill>
              </a:endParaRPr>
            </a:p>
          </p:txBody>
        </p:sp>
        <p:sp>
          <p:nvSpPr>
            <p:cNvPr id="92" name="Google Shape;269;p18">
              <a:extLst>
                <a:ext uri="{FF2B5EF4-FFF2-40B4-BE49-F238E27FC236}">
                  <a16:creationId xmlns:a16="http://schemas.microsoft.com/office/drawing/2014/main" id="{F4FB6147-8DBB-4340-A056-B2B81F7E5EE7}"/>
                </a:ext>
              </a:extLst>
            </p:cNvPr>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1"/>
            </a:solidFill>
            <a:ln>
              <a:noFill/>
            </a:ln>
          </p:spPr>
          <p:txBody>
            <a:bodyPr spcFirstLastPara="1" wrap="square" lIns="91425" tIns="91425" rIns="91425" bIns="91425" anchor="ctr" anchorCtr="0">
              <a:noAutofit/>
            </a:bodyPr>
            <a:lstStyle/>
            <a:p>
              <a:endParaRPr sz="1800">
                <a:solidFill>
                  <a:srgbClr val="435D74"/>
                </a:solidFill>
              </a:endParaRPr>
            </a:p>
          </p:txBody>
        </p:sp>
      </p:grpSp>
      <p:cxnSp>
        <p:nvCxnSpPr>
          <p:cNvPr id="93" name="Google Shape;215;p18">
            <a:extLst>
              <a:ext uri="{FF2B5EF4-FFF2-40B4-BE49-F238E27FC236}">
                <a16:creationId xmlns:a16="http://schemas.microsoft.com/office/drawing/2014/main" id="{88D6F0A9-91F0-43EB-805C-291B5F473EA1}"/>
              </a:ext>
            </a:extLst>
          </p:cNvPr>
          <p:cNvCxnSpPr>
            <a:cxnSpLocks/>
          </p:cNvCxnSpPr>
          <p:nvPr/>
        </p:nvCxnSpPr>
        <p:spPr>
          <a:xfrm rot="10800000" flipV="1">
            <a:off x="2759658" y="3418115"/>
            <a:ext cx="695596" cy="695143"/>
          </a:xfrm>
          <a:prstGeom prst="bentConnector3">
            <a:avLst>
              <a:gd name="adj1" fmla="val 50000"/>
            </a:avLst>
          </a:prstGeom>
          <a:noFill/>
          <a:ln w="9525" cap="flat" cmpd="sng">
            <a:solidFill>
              <a:schemeClr val="accent1"/>
            </a:solidFill>
            <a:prstDash val="solid"/>
            <a:round/>
            <a:headEnd type="none" w="med" len="med"/>
            <a:tailEnd type="none" w="med" len="med"/>
          </a:ln>
        </p:spPr>
      </p:cxnSp>
      <p:sp>
        <p:nvSpPr>
          <p:cNvPr id="95" name="Google Shape;216;p18">
            <a:extLst>
              <a:ext uri="{FF2B5EF4-FFF2-40B4-BE49-F238E27FC236}">
                <a16:creationId xmlns:a16="http://schemas.microsoft.com/office/drawing/2014/main" id="{A9B33391-51A9-4136-9AFC-EC326E1BB9FE}"/>
              </a:ext>
            </a:extLst>
          </p:cNvPr>
          <p:cNvSpPr/>
          <p:nvPr/>
        </p:nvSpPr>
        <p:spPr>
          <a:xfrm>
            <a:off x="2903389" y="4530600"/>
            <a:ext cx="594300" cy="594300"/>
          </a:xfrm>
          <a:prstGeom prst="ellipse">
            <a:avLst/>
          </a:prstGeom>
          <a:solidFill>
            <a:schemeClr val="accent1"/>
          </a:solidFill>
          <a:ln>
            <a:noFill/>
          </a:ln>
        </p:spPr>
        <p:txBody>
          <a:bodyPr spcFirstLastPara="1" wrap="square" lIns="91425" tIns="91425" rIns="91425" bIns="91425" anchor="ctr" anchorCtr="0">
            <a:noAutofit/>
          </a:bodyPr>
          <a:lstStyle/>
          <a:p>
            <a:endParaRPr sz="1800"/>
          </a:p>
        </p:txBody>
      </p:sp>
      <p:grpSp>
        <p:nvGrpSpPr>
          <p:cNvPr id="96" name="Google Shape;259;p18">
            <a:extLst>
              <a:ext uri="{FF2B5EF4-FFF2-40B4-BE49-F238E27FC236}">
                <a16:creationId xmlns:a16="http://schemas.microsoft.com/office/drawing/2014/main" id="{7825961E-7E9B-4B9D-BF33-7038A7B55699}"/>
              </a:ext>
            </a:extLst>
          </p:cNvPr>
          <p:cNvGrpSpPr/>
          <p:nvPr/>
        </p:nvGrpSpPr>
        <p:grpSpPr>
          <a:xfrm>
            <a:off x="3025326" y="4657808"/>
            <a:ext cx="350431" cy="339887"/>
            <a:chOff x="3270675" y="841800"/>
            <a:chExt cx="497700" cy="482725"/>
          </a:xfrm>
        </p:grpSpPr>
        <p:sp>
          <p:nvSpPr>
            <p:cNvPr id="97" name="Google Shape;260;p18">
              <a:extLst>
                <a:ext uri="{FF2B5EF4-FFF2-40B4-BE49-F238E27FC236}">
                  <a16:creationId xmlns:a16="http://schemas.microsoft.com/office/drawing/2014/main" id="{BF6BEE63-BCA1-4521-A001-458294F290AF}"/>
                </a:ext>
              </a:extLst>
            </p:cNvPr>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lt1"/>
            </a:solidFill>
            <a:ln>
              <a:noFill/>
            </a:ln>
          </p:spPr>
          <p:txBody>
            <a:bodyPr spcFirstLastPara="1" wrap="square" lIns="91425" tIns="91425" rIns="91425" bIns="91425" anchor="ctr" anchorCtr="0">
              <a:noAutofit/>
            </a:bodyPr>
            <a:lstStyle/>
            <a:p>
              <a:endParaRPr sz="1800">
                <a:solidFill>
                  <a:srgbClr val="435D74"/>
                </a:solidFill>
              </a:endParaRPr>
            </a:p>
          </p:txBody>
        </p:sp>
        <p:sp>
          <p:nvSpPr>
            <p:cNvPr id="98" name="Google Shape;261;p18">
              <a:extLst>
                <a:ext uri="{FF2B5EF4-FFF2-40B4-BE49-F238E27FC236}">
                  <a16:creationId xmlns:a16="http://schemas.microsoft.com/office/drawing/2014/main" id="{E9DC744D-1E48-4A6F-8E2E-C177D4938AD4}"/>
                </a:ext>
              </a:extLst>
            </p:cNvPr>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lt1"/>
            </a:solidFill>
            <a:ln>
              <a:noFill/>
            </a:ln>
          </p:spPr>
          <p:txBody>
            <a:bodyPr spcFirstLastPara="1" wrap="square" lIns="91425" tIns="91425" rIns="91425" bIns="91425" anchor="ctr" anchorCtr="0">
              <a:noAutofit/>
            </a:bodyPr>
            <a:lstStyle/>
            <a:p>
              <a:endParaRPr sz="1800">
                <a:solidFill>
                  <a:srgbClr val="435D74"/>
                </a:solidFill>
              </a:endParaRPr>
            </a:p>
          </p:txBody>
        </p:sp>
        <p:sp>
          <p:nvSpPr>
            <p:cNvPr id="99" name="Google Shape;262;p18">
              <a:extLst>
                <a:ext uri="{FF2B5EF4-FFF2-40B4-BE49-F238E27FC236}">
                  <a16:creationId xmlns:a16="http://schemas.microsoft.com/office/drawing/2014/main" id="{7EBDAF81-C84C-4C46-A9DC-8D2CE90F31C2}"/>
                </a:ext>
              </a:extLst>
            </p:cNvPr>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lt1"/>
            </a:solidFill>
            <a:ln>
              <a:noFill/>
            </a:ln>
          </p:spPr>
          <p:txBody>
            <a:bodyPr spcFirstLastPara="1" wrap="square" lIns="91425" tIns="91425" rIns="91425" bIns="91425" anchor="ctr" anchorCtr="0">
              <a:noAutofit/>
            </a:bodyPr>
            <a:lstStyle/>
            <a:p>
              <a:endParaRPr sz="1800">
                <a:solidFill>
                  <a:srgbClr val="435D74"/>
                </a:solidFill>
              </a:endParaRPr>
            </a:p>
          </p:txBody>
        </p:sp>
      </p:grpSp>
      <p:cxnSp>
        <p:nvCxnSpPr>
          <p:cNvPr id="100" name="Google Shape;217;p18">
            <a:extLst>
              <a:ext uri="{FF2B5EF4-FFF2-40B4-BE49-F238E27FC236}">
                <a16:creationId xmlns:a16="http://schemas.microsoft.com/office/drawing/2014/main" id="{320E7D3D-4ADC-48BF-AFD5-B9D79C3CBD03}"/>
              </a:ext>
            </a:extLst>
          </p:cNvPr>
          <p:cNvCxnSpPr>
            <a:cxnSpLocks/>
          </p:cNvCxnSpPr>
          <p:nvPr/>
        </p:nvCxnSpPr>
        <p:spPr>
          <a:xfrm rot="5400000" flipH="1" flipV="1">
            <a:off x="3377784" y="4112103"/>
            <a:ext cx="780721" cy="652465"/>
          </a:xfrm>
          <a:prstGeom prst="bentConnector3">
            <a:avLst>
              <a:gd name="adj1" fmla="val 50000"/>
            </a:avLst>
          </a:prstGeom>
          <a:noFill/>
          <a:ln w="9525" cap="flat" cmpd="sng">
            <a:solidFill>
              <a:schemeClr val="accent2"/>
            </a:solidFill>
            <a:prstDash val="solid"/>
            <a:round/>
            <a:headEnd type="none" w="med" len="med"/>
            <a:tailEnd type="none" w="med" len="med"/>
          </a:ln>
        </p:spPr>
      </p:cxnSp>
      <p:sp>
        <p:nvSpPr>
          <p:cNvPr id="102" name="Google Shape;245;p18">
            <a:extLst>
              <a:ext uri="{FF2B5EF4-FFF2-40B4-BE49-F238E27FC236}">
                <a16:creationId xmlns:a16="http://schemas.microsoft.com/office/drawing/2014/main" id="{B0316E32-F64E-4256-BB09-13596D983DF1}"/>
              </a:ext>
            </a:extLst>
          </p:cNvPr>
          <p:cNvSpPr txBox="1"/>
          <p:nvPr/>
        </p:nvSpPr>
        <p:spPr>
          <a:xfrm>
            <a:off x="1099033" y="4798842"/>
            <a:ext cx="1736642" cy="224400"/>
          </a:xfrm>
          <a:prstGeom prst="rect">
            <a:avLst/>
          </a:prstGeom>
          <a:noFill/>
          <a:ln>
            <a:noFill/>
          </a:ln>
        </p:spPr>
        <p:txBody>
          <a:bodyPr spcFirstLastPara="1" wrap="square" lIns="91425" tIns="91425" rIns="91425" bIns="91425" anchor="ctr" anchorCtr="0">
            <a:noAutofit/>
          </a:bodyPr>
          <a:lstStyle/>
          <a:p>
            <a:pPr lvl="0" algn="r"/>
            <a:r>
              <a:rPr lang="en-US" sz="1600" b="1" dirty="0" err="1">
                <a:latin typeface="Times New Roman" panose="02020603050405020304" pitchFamily="18" charset="0"/>
                <a:ea typeface="Fira Sans Extra Condensed"/>
                <a:cs typeface="Times New Roman" panose="02020603050405020304" pitchFamily="18" charset="0"/>
                <a:sym typeface="Fira Sans Extra Condensed"/>
              </a:rPr>
              <a:t>Bảng</a:t>
            </a:r>
            <a:r>
              <a:rPr lang="en-US" sz="1600" b="1" dirty="0">
                <a:latin typeface="Times New Roman" panose="02020603050405020304" pitchFamily="18" charset="0"/>
                <a:ea typeface="Fira Sans Extra Condensed"/>
                <a:cs typeface="Times New Roman" panose="02020603050405020304" pitchFamily="18" charset="0"/>
                <a:sym typeface="Fira Sans Extra Condensed"/>
              </a:rPr>
              <a:t> </a:t>
            </a:r>
            <a:r>
              <a:rPr lang="en-US" sz="1600" b="1" dirty="0" err="1">
                <a:latin typeface="Times New Roman" panose="02020603050405020304" pitchFamily="18" charset="0"/>
                <a:ea typeface="Fira Sans Extra Condensed"/>
                <a:cs typeface="Times New Roman" panose="02020603050405020304" pitchFamily="18" charset="0"/>
                <a:sym typeface="Fira Sans Extra Condensed"/>
              </a:rPr>
              <a:t>core_profile</a:t>
            </a:r>
            <a:endParaRPr sz="1600" b="1" dirty="0">
              <a:latin typeface="Times New Roman" panose="02020603050405020304" pitchFamily="18" charset="0"/>
              <a:ea typeface="Fira Sans Extra Condensed"/>
              <a:cs typeface="Times New Roman" panose="02020603050405020304" pitchFamily="18" charset="0"/>
              <a:sym typeface="Fira Sans Extra Condensed"/>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19"/>
                                        </p:tgtEl>
                                        <p:attrNameLst>
                                          <p:attrName>style.visibility</p:attrName>
                                        </p:attrNameLst>
                                      </p:cBhvr>
                                      <p:to>
                                        <p:strVal val="visible"/>
                                      </p:to>
                                    </p:set>
                                    <p:anim calcmode="lin" valueType="num">
                                      <p:cBhvr>
                                        <p:cTn id="7" dur="1000" fill="hold"/>
                                        <p:tgtEl>
                                          <p:spTgt spid="219"/>
                                        </p:tgtEl>
                                        <p:attrNameLst>
                                          <p:attrName>ppt_w</p:attrName>
                                        </p:attrNameLst>
                                      </p:cBhvr>
                                      <p:tavLst>
                                        <p:tav tm="0">
                                          <p:val>
                                            <p:fltVal val="0"/>
                                          </p:val>
                                        </p:tav>
                                        <p:tav tm="100000">
                                          <p:val>
                                            <p:strVal val="#ppt_w"/>
                                          </p:val>
                                        </p:tav>
                                      </p:tavLst>
                                    </p:anim>
                                    <p:anim calcmode="lin" valueType="num">
                                      <p:cBhvr>
                                        <p:cTn id="8" dur="1000" fill="hold"/>
                                        <p:tgtEl>
                                          <p:spTgt spid="219"/>
                                        </p:tgtEl>
                                        <p:attrNameLst>
                                          <p:attrName>ppt_h</p:attrName>
                                        </p:attrNameLst>
                                      </p:cBhvr>
                                      <p:tavLst>
                                        <p:tav tm="0">
                                          <p:val>
                                            <p:fltVal val="0"/>
                                          </p:val>
                                        </p:tav>
                                        <p:tav tm="100000">
                                          <p:val>
                                            <p:strVal val="#ppt_h"/>
                                          </p:val>
                                        </p:tav>
                                      </p:tavLst>
                                    </p:anim>
                                    <p:anim calcmode="lin" valueType="num">
                                      <p:cBhvr>
                                        <p:cTn id="9" dur="1000" fill="hold"/>
                                        <p:tgtEl>
                                          <p:spTgt spid="219"/>
                                        </p:tgtEl>
                                        <p:attrNameLst>
                                          <p:attrName>style.rotation</p:attrName>
                                        </p:attrNameLst>
                                      </p:cBhvr>
                                      <p:tavLst>
                                        <p:tav tm="0">
                                          <p:val>
                                            <p:fltVal val="90"/>
                                          </p:val>
                                        </p:tav>
                                        <p:tav tm="100000">
                                          <p:val>
                                            <p:fltVal val="0"/>
                                          </p:val>
                                        </p:tav>
                                      </p:tavLst>
                                    </p:anim>
                                    <p:animEffect transition="in" filter="fade">
                                      <p:cBhvr>
                                        <p:cTn id="10" dur="1000"/>
                                        <p:tgtEl>
                                          <p:spTgt spid="219"/>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down)">
                                      <p:cBhvr>
                                        <p:cTn id="15" dur="580">
                                          <p:stCondLst>
                                            <p:cond delay="0"/>
                                          </p:stCondLst>
                                        </p:cTn>
                                        <p:tgtEl>
                                          <p:spTgt spid="207"/>
                                        </p:tgtEl>
                                      </p:cBhvr>
                                    </p:animEffect>
                                    <p:anim calcmode="lin" valueType="num">
                                      <p:cBhvr>
                                        <p:cTn id="16" dur="1822" tmFilter="0,0; 0.14,0.36; 0.43,0.73; 0.71,0.91; 1.0,1.0">
                                          <p:stCondLst>
                                            <p:cond delay="0"/>
                                          </p:stCondLst>
                                        </p:cTn>
                                        <p:tgtEl>
                                          <p:spTgt spid="207"/>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207"/>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207"/>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207"/>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207"/>
                                        </p:tgtEl>
                                        <p:attrNameLst>
                                          <p:attrName>ppt_y</p:attrName>
                                        </p:attrNameLst>
                                      </p:cBhvr>
                                      <p:tavLst>
                                        <p:tav tm="0" fmla="#ppt_y-sin(pi*$)/81">
                                          <p:val>
                                            <p:fltVal val="0"/>
                                          </p:val>
                                        </p:tav>
                                        <p:tav tm="100000">
                                          <p:val>
                                            <p:fltVal val="1"/>
                                          </p:val>
                                        </p:tav>
                                      </p:tavLst>
                                    </p:anim>
                                    <p:animScale>
                                      <p:cBhvr>
                                        <p:cTn id="21" dur="26">
                                          <p:stCondLst>
                                            <p:cond delay="650"/>
                                          </p:stCondLst>
                                        </p:cTn>
                                        <p:tgtEl>
                                          <p:spTgt spid="207"/>
                                        </p:tgtEl>
                                      </p:cBhvr>
                                      <p:to x="100000" y="60000"/>
                                    </p:animScale>
                                    <p:animScale>
                                      <p:cBhvr>
                                        <p:cTn id="22" dur="166" decel="50000">
                                          <p:stCondLst>
                                            <p:cond delay="676"/>
                                          </p:stCondLst>
                                        </p:cTn>
                                        <p:tgtEl>
                                          <p:spTgt spid="207"/>
                                        </p:tgtEl>
                                      </p:cBhvr>
                                      <p:to x="100000" y="100000"/>
                                    </p:animScale>
                                    <p:animScale>
                                      <p:cBhvr>
                                        <p:cTn id="23" dur="26">
                                          <p:stCondLst>
                                            <p:cond delay="1312"/>
                                          </p:stCondLst>
                                        </p:cTn>
                                        <p:tgtEl>
                                          <p:spTgt spid="207"/>
                                        </p:tgtEl>
                                      </p:cBhvr>
                                      <p:to x="100000" y="80000"/>
                                    </p:animScale>
                                    <p:animScale>
                                      <p:cBhvr>
                                        <p:cTn id="24" dur="166" decel="50000">
                                          <p:stCondLst>
                                            <p:cond delay="1338"/>
                                          </p:stCondLst>
                                        </p:cTn>
                                        <p:tgtEl>
                                          <p:spTgt spid="207"/>
                                        </p:tgtEl>
                                      </p:cBhvr>
                                      <p:to x="100000" y="100000"/>
                                    </p:animScale>
                                    <p:animScale>
                                      <p:cBhvr>
                                        <p:cTn id="25" dur="26">
                                          <p:stCondLst>
                                            <p:cond delay="1642"/>
                                          </p:stCondLst>
                                        </p:cTn>
                                        <p:tgtEl>
                                          <p:spTgt spid="207"/>
                                        </p:tgtEl>
                                      </p:cBhvr>
                                      <p:to x="100000" y="90000"/>
                                    </p:animScale>
                                    <p:animScale>
                                      <p:cBhvr>
                                        <p:cTn id="26" dur="166" decel="50000">
                                          <p:stCondLst>
                                            <p:cond delay="1668"/>
                                          </p:stCondLst>
                                        </p:cTn>
                                        <p:tgtEl>
                                          <p:spTgt spid="207"/>
                                        </p:tgtEl>
                                      </p:cBhvr>
                                      <p:to x="100000" y="100000"/>
                                    </p:animScale>
                                    <p:animScale>
                                      <p:cBhvr>
                                        <p:cTn id="27" dur="26">
                                          <p:stCondLst>
                                            <p:cond delay="1808"/>
                                          </p:stCondLst>
                                        </p:cTn>
                                        <p:tgtEl>
                                          <p:spTgt spid="207"/>
                                        </p:tgtEl>
                                      </p:cBhvr>
                                      <p:to x="100000" y="95000"/>
                                    </p:animScale>
                                    <p:animScale>
                                      <p:cBhvr>
                                        <p:cTn id="28" dur="166" decel="50000">
                                          <p:stCondLst>
                                            <p:cond delay="1834"/>
                                          </p:stCondLst>
                                        </p:cTn>
                                        <p:tgtEl>
                                          <p:spTgt spid="207"/>
                                        </p:tgtEl>
                                      </p:cBhvr>
                                      <p:to x="100000" y="100000"/>
                                    </p:animScale>
                                  </p:childTnLst>
                                </p:cTn>
                              </p:par>
                              <p:par>
                                <p:cTn id="29" presetID="26" presetClass="entr" presetSubtype="0" fill="hold" nodeType="withEffect">
                                  <p:stCondLst>
                                    <p:cond delay="0"/>
                                  </p:stCondLst>
                                  <p:childTnLst>
                                    <p:set>
                                      <p:cBhvr>
                                        <p:cTn id="30" dur="1" fill="hold">
                                          <p:stCondLst>
                                            <p:cond delay="0"/>
                                          </p:stCondLst>
                                        </p:cTn>
                                        <p:tgtEl>
                                          <p:spTgt spid="209"/>
                                        </p:tgtEl>
                                        <p:attrNameLst>
                                          <p:attrName>style.visibility</p:attrName>
                                        </p:attrNameLst>
                                      </p:cBhvr>
                                      <p:to>
                                        <p:strVal val="visible"/>
                                      </p:to>
                                    </p:set>
                                    <p:animEffect transition="in" filter="wipe(down)">
                                      <p:cBhvr>
                                        <p:cTn id="31" dur="580">
                                          <p:stCondLst>
                                            <p:cond delay="0"/>
                                          </p:stCondLst>
                                        </p:cTn>
                                        <p:tgtEl>
                                          <p:spTgt spid="209"/>
                                        </p:tgtEl>
                                      </p:cBhvr>
                                    </p:animEffect>
                                    <p:anim calcmode="lin" valueType="num">
                                      <p:cBhvr>
                                        <p:cTn id="32" dur="1822" tmFilter="0,0; 0.14,0.36; 0.43,0.73; 0.71,0.91; 1.0,1.0">
                                          <p:stCondLst>
                                            <p:cond delay="0"/>
                                          </p:stCondLst>
                                        </p:cTn>
                                        <p:tgtEl>
                                          <p:spTgt spid="209"/>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209"/>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209"/>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209"/>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209"/>
                                        </p:tgtEl>
                                        <p:attrNameLst>
                                          <p:attrName>ppt_y</p:attrName>
                                        </p:attrNameLst>
                                      </p:cBhvr>
                                      <p:tavLst>
                                        <p:tav tm="0" fmla="#ppt_y-sin(pi*$)/81">
                                          <p:val>
                                            <p:fltVal val="0"/>
                                          </p:val>
                                        </p:tav>
                                        <p:tav tm="100000">
                                          <p:val>
                                            <p:fltVal val="1"/>
                                          </p:val>
                                        </p:tav>
                                      </p:tavLst>
                                    </p:anim>
                                    <p:animScale>
                                      <p:cBhvr>
                                        <p:cTn id="37" dur="26">
                                          <p:stCondLst>
                                            <p:cond delay="650"/>
                                          </p:stCondLst>
                                        </p:cTn>
                                        <p:tgtEl>
                                          <p:spTgt spid="209"/>
                                        </p:tgtEl>
                                      </p:cBhvr>
                                      <p:to x="100000" y="60000"/>
                                    </p:animScale>
                                    <p:animScale>
                                      <p:cBhvr>
                                        <p:cTn id="38" dur="166" decel="50000">
                                          <p:stCondLst>
                                            <p:cond delay="676"/>
                                          </p:stCondLst>
                                        </p:cTn>
                                        <p:tgtEl>
                                          <p:spTgt spid="209"/>
                                        </p:tgtEl>
                                      </p:cBhvr>
                                      <p:to x="100000" y="100000"/>
                                    </p:animScale>
                                    <p:animScale>
                                      <p:cBhvr>
                                        <p:cTn id="39" dur="26">
                                          <p:stCondLst>
                                            <p:cond delay="1312"/>
                                          </p:stCondLst>
                                        </p:cTn>
                                        <p:tgtEl>
                                          <p:spTgt spid="209"/>
                                        </p:tgtEl>
                                      </p:cBhvr>
                                      <p:to x="100000" y="80000"/>
                                    </p:animScale>
                                    <p:animScale>
                                      <p:cBhvr>
                                        <p:cTn id="40" dur="166" decel="50000">
                                          <p:stCondLst>
                                            <p:cond delay="1338"/>
                                          </p:stCondLst>
                                        </p:cTn>
                                        <p:tgtEl>
                                          <p:spTgt spid="209"/>
                                        </p:tgtEl>
                                      </p:cBhvr>
                                      <p:to x="100000" y="100000"/>
                                    </p:animScale>
                                    <p:animScale>
                                      <p:cBhvr>
                                        <p:cTn id="41" dur="26">
                                          <p:stCondLst>
                                            <p:cond delay="1642"/>
                                          </p:stCondLst>
                                        </p:cTn>
                                        <p:tgtEl>
                                          <p:spTgt spid="209"/>
                                        </p:tgtEl>
                                      </p:cBhvr>
                                      <p:to x="100000" y="90000"/>
                                    </p:animScale>
                                    <p:animScale>
                                      <p:cBhvr>
                                        <p:cTn id="42" dur="166" decel="50000">
                                          <p:stCondLst>
                                            <p:cond delay="1668"/>
                                          </p:stCondLst>
                                        </p:cTn>
                                        <p:tgtEl>
                                          <p:spTgt spid="209"/>
                                        </p:tgtEl>
                                      </p:cBhvr>
                                      <p:to x="100000" y="100000"/>
                                    </p:animScale>
                                    <p:animScale>
                                      <p:cBhvr>
                                        <p:cTn id="43" dur="26">
                                          <p:stCondLst>
                                            <p:cond delay="1808"/>
                                          </p:stCondLst>
                                        </p:cTn>
                                        <p:tgtEl>
                                          <p:spTgt spid="209"/>
                                        </p:tgtEl>
                                      </p:cBhvr>
                                      <p:to x="100000" y="95000"/>
                                    </p:animScale>
                                    <p:animScale>
                                      <p:cBhvr>
                                        <p:cTn id="44" dur="166" decel="50000">
                                          <p:stCondLst>
                                            <p:cond delay="1834"/>
                                          </p:stCondLst>
                                        </p:cTn>
                                        <p:tgtEl>
                                          <p:spTgt spid="209"/>
                                        </p:tgtEl>
                                      </p:cBhvr>
                                      <p:to x="100000" y="100000"/>
                                    </p:animScale>
                                  </p:childTnLst>
                                </p:cTn>
                              </p:par>
                              <p:par>
                                <p:cTn id="45" presetID="26" presetClass="entr" presetSubtype="0" fill="hold" nodeType="withEffect">
                                  <p:stCondLst>
                                    <p:cond delay="0"/>
                                  </p:stCondLst>
                                  <p:childTnLst>
                                    <p:set>
                                      <p:cBhvr>
                                        <p:cTn id="46" dur="1" fill="hold">
                                          <p:stCondLst>
                                            <p:cond delay="0"/>
                                          </p:stCondLst>
                                        </p:cTn>
                                        <p:tgtEl>
                                          <p:spTgt spid="211"/>
                                        </p:tgtEl>
                                        <p:attrNameLst>
                                          <p:attrName>style.visibility</p:attrName>
                                        </p:attrNameLst>
                                      </p:cBhvr>
                                      <p:to>
                                        <p:strVal val="visible"/>
                                      </p:to>
                                    </p:set>
                                    <p:animEffect transition="in" filter="wipe(down)">
                                      <p:cBhvr>
                                        <p:cTn id="47" dur="580">
                                          <p:stCondLst>
                                            <p:cond delay="0"/>
                                          </p:stCondLst>
                                        </p:cTn>
                                        <p:tgtEl>
                                          <p:spTgt spid="211"/>
                                        </p:tgtEl>
                                      </p:cBhvr>
                                    </p:animEffect>
                                    <p:anim calcmode="lin" valueType="num">
                                      <p:cBhvr>
                                        <p:cTn id="48" dur="1822" tmFilter="0,0; 0.14,0.36; 0.43,0.73; 0.71,0.91; 1.0,1.0">
                                          <p:stCondLst>
                                            <p:cond delay="0"/>
                                          </p:stCondLst>
                                        </p:cTn>
                                        <p:tgtEl>
                                          <p:spTgt spid="211"/>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211"/>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211"/>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211"/>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211"/>
                                        </p:tgtEl>
                                        <p:attrNameLst>
                                          <p:attrName>ppt_y</p:attrName>
                                        </p:attrNameLst>
                                      </p:cBhvr>
                                      <p:tavLst>
                                        <p:tav tm="0" fmla="#ppt_y-sin(pi*$)/81">
                                          <p:val>
                                            <p:fltVal val="0"/>
                                          </p:val>
                                        </p:tav>
                                        <p:tav tm="100000">
                                          <p:val>
                                            <p:fltVal val="1"/>
                                          </p:val>
                                        </p:tav>
                                      </p:tavLst>
                                    </p:anim>
                                    <p:animScale>
                                      <p:cBhvr>
                                        <p:cTn id="53" dur="26">
                                          <p:stCondLst>
                                            <p:cond delay="650"/>
                                          </p:stCondLst>
                                        </p:cTn>
                                        <p:tgtEl>
                                          <p:spTgt spid="211"/>
                                        </p:tgtEl>
                                      </p:cBhvr>
                                      <p:to x="100000" y="60000"/>
                                    </p:animScale>
                                    <p:animScale>
                                      <p:cBhvr>
                                        <p:cTn id="54" dur="166" decel="50000">
                                          <p:stCondLst>
                                            <p:cond delay="676"/>
                                          </p:stCondLst>
                                        </p:cTn>
                                        <p:tgtEl>
                                          <p:spTgt spid="211"/>
                                        </p:tgtEl>
                                      </p:cBhvr>
                                      <p:to x="100000" y="100000"/>
                                    </p:animScale>
                                    <p:animScale>
                                      <p:cBhvr>
                                        <p:cTn id="55" dur="26">
                                          <p:stCondLst>
                                            <p:cond delay="1312"/>
                                          </p:stCondLst>
                                        </p:cTn>
                                        <p:tgtEl>
                                          <p:spTgt spid="211"/>
                                        </p:tgtEl>
                                      </p:cBhvr>
                                      <p:to x="100000" y="80000"/>
                                    </p:animScale>
                                    <p:animScale>
                                      <p:cBhvr>
                                        <p:cTn id="56" dur="166" decel="50000">
                                          <p:stCondLst>
                                            <p:cond delay="1338"/>
                                          </p:stCondLst>
                                        </p:cTn>
                                        <p:tgtEl>
                                          <p:spTgt spid="211"/>
                                        </p:tgtEl>
                                      </p:cBhvr>
                                      <p:to x="100000" y="100000"/>
                                    </p:animScale>
                                    <p:animScale>
                                      <p:cBhvr>
                                        <p:cTn id="57" dur="26">
                                          <p:stCondLst>
                                            <p:cond delay="1642"/>
                                          </p:stCondLst>
                                        </p:cTn>
                                        <p:tgtEl>
                                          <p:spTgt spid="211"/>
                                        </p:tgtEl>
                                      </p:cBhvr>
                                      <p:to x="100000" y="90000"/>
                                    </p:animScale>
                                    <p:animScale>
                                      <p:cBhvr>
                                        <p:cTn id="58" dur="166" decel="50000">
                                          <p:stCondLst>
                                            <p:cond delay="1668"/>
                                          </p:stCondLst>
                                        </p:cTn>
                                        <p:tgtEl>
                                          <p:spTgt spid="211"/>
                                        </p:tgtEl>
                                      </p:cBhvr>
                                      <p:to x="100000" y="100000"/>
                                    </p:animScale>
                                    <p:animScale>
                                      <p:cBhvr>
                                        <p:cTn id="59" dur="26">
                                          <p:stCondLst>
                                            <p:cond delay="1808"/>
                                          </p:stCondLst>
                                        </p:cTn>
                                        <p:tgtEl>
                                          <p:spTgt spid="211"/>
                                        </p:tgtEl>
                                      </p:cBhvr>
                                      <p:to x="100000" y="95000"/>
                                    </p:animScale>
                                    <p:animScale>
                                      <p:cBhvr>
                                        <p:cTn id="60" dur="166" decel="50000">
                                          <p:stCondLst>
                                            <p:cond delay="1834"/>
                                          </p:stCondLst>
                                        </p:cTn>
                                        <p:tgtEl>
                                          <p:spTgt spid="211"/>
                                        </p:tgtEl>
                                      </p:cBhvr>
                                      <p:to x="100000" y="100000"/>
                                    </p:animScale>
                                  </p:childTnLst>
                                </p:cTn>
                              </p:par>
                              <p:par>
                                <p:cTn id="61" presetID="26" presetClass="entr" presetSubtype="0" fill="hold" nodeType="withEffect">
                                  <p:stCondLst>
                                    <p:cond delay="0"/>
                                  </p:stCondLst>
                                  <p:childTnLst>
                                    <p:set>
                                      <p:cBhvr>
                                        <p:cTn id="62" dur="1" fill="hold">
                                          <p:stCondLst>
                                            <p:cond delay="0"/>
                                          </p:stCondLst>
                                        </p:cTn>
                                        <p:tgtEl>
                                          <p:spTgt spid="213"/>
                                        </p:tgtEl>
                                        <p:attrNameLst>
                                          <p:attrName>style.visibility</p:attrName>
                                        </p:attrNameLst>
                                      </p:cBhvr>
                                      <p:to>
                                        <p:strVal val="visible"/>
                                      </p:to>
                                    </p:set>
                                    <p:animEffect transition="in" filter="wipe(down)">
                                      <p:cBhvr>
                                        <p:cTn id="63" dur="580">
                                          <p:stCondLst>
                                            <p:cond delay="0"/>
                                          </p:stCondLst>
                                        </p:cTn>
                                        <p:tgtEl>
                                          <p:spTgt spid="213"/>
                                        </p:tgtEl>
                                      </p:cBhvr>
                                    </p:animEffect>
                                    <p:anim calcmode="lin" valueType="num">
                                      <p:cBhvr>
                                        <p:cTn id="64" dur="1822" tmFilter="0,0; 0.14,0.36; 0.43,0.73; 0.71,0.91; 1.0,1.0">
                                          <p:stCondLst>
                                            <p:cond delay="0"/>
                                          </p:stCondLst>
                                        </p:cTn>
                                        <p:tgtEl>
                                          <p:spTgt spid="213"/>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213"/>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213"/>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213"/>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213"/>
                                        </p:tgtEl>
                                        <p:attrNameLst>
                                          <p:attrName>ppt_y</p:attrName>
                                        </p:attrNameLst>
                                      </p:cBhvr>
                                      <p:tavLst>
                                        <p:tav tm="0" fmla="#ppt_y-sin(pi*$)/81">
                                          <p:val>
                                            <p:fltVal val="0"/>
                                          </p:val>
                                        </p:tav>
                                        <p:tav tm="100000">
                                          <p:val>
                                            <p:fltVal val="1"/>
                                          </p:val>
                                        </p:tav>
                                      </p:tavLst>
                                    </p:anim>
                                    <p:animScale>
                                      <p:cBhvr>
                                        <p:cTn id="69" dur="26">
                                          <p:stCondLst>
                                            <p:cond delay="650"/>
                                          </p:stCondLst>
                                        </p:cTn>
                                        <p:tgtEl>
                                          <p:spTgt spid="213"/>
                                        </p:tgtEl>
                                      </p:cBhvr>
                                      <p:to x="100000" y="60000"/>
                                    </p:animScale>
                                    <p:animScale>
                                      <p:cBhvr>
                                        <p:cTn id="70" dur="166" decel="50000">
                                          <p:stCondLst>
                                            <p:cond delay="676"/>
                                          </p:stCondLst>
                                        </p:cTn>
                                        <p:tgtEl>
                                          <p:spTgt spid="213"/>
                                        </p:tgtEl>
                                      </p:cBhvr>
                                      <p:to x="100000" y="100000"/>
                                    </p:animScale>
                                    <p:animScale>
                                      <p:cBhvr>
                                        <p:cTn id="71" dur="26">
                                          <p:stCondLst>
                                            <p:cond delay="1312"/>
                                          </p:stCondLst>
                                        </p:cTn>
                                        <p:tgtEl>
                                          <p:spTgt spid="213"/>
                                        </p:tgtEl>
                                      </p:cBhvr>
                                      <p:to x="100000" y="80000"/>
                                    </p:animScale>
                                    <p:animScale>
                                      <p:cBhvr>
                                        <p:cTn id="72" dur="166" decel="50000">
                                          <p:stCondLst>
                                            <p:cond delay="1338"/>
                                          </p:stCondLst>
                                        </p:cTn>
                                        <p:tgtEl>
                                          <p:spTgt spid="213"/>
                                        </p:tgtEl>
                                      </p:cBhvr>
                                      <p:to x="100000" y="100000"/>
                                    </p:animScale>
                                    <p:animScale>
                                      <p:cBhvr>
                                        <p:cTn id="73" dur="26">
                                          <p:stCondLst>
                                            <p:cond delay="1642"/>
                                          </p:stCondLst>
                                        </p:cTn>
                                        <p:tgtEl>
                                          <p:spTgt spid="213"/>
                                        </p:tgtEl>
                                      </p:cBhvr>
                                      <p:to x="100000" y="90000"/>
                                    </p:animScale>
                                    <p:animScale>
                                      <p:cBhvr>
                                        <p:cTn id="74" dur="166" decel="50000">
                                          <p:stCondLst>
                                            <p:cond delay="1668"/>
                                          </p:stCondLst>
                                        </p:cTn>
                                        <p:tgtEl>
                                          <p:spTgt spid="213"/>
                                        </p:tgtEl>
                                      </p:cBhvr>
                                      <p:to x="100000" y="100000"/>
                                    </p:animScale>
                                    <p:animScale>
                                      <p:cBhvr>
                                        <p:cTn id="75" dur="26">
                                          <p:stCondLst>
                                            <p:cond delay="1808"/>
                                          </p:stCondLst>
                                        </p:cTn>
                                        <p:tgtEl>
                                          <p:spTgt spid="213"/>
                                        </p:tgtEl>
                                      </p:cBhvr>
                                      <p:to x="100000" y="95000"/>
                                    </p:animScale>
                                    <p:animScale>
                                      <p:cBhvr>
                                        <p:cTn id="76" dur="166" decel="50000">
                                          <p:stCondLst>
                                            <p:cond delay="1834"/>
                                          </p:stCondLst>
                                        </p:cTn>
                                        <p:tgtEl>
                                          <p:spTgt spid="213"/>
                                        </p:tgtEl>
                                      </p:cBhvr>
                                      <p:to x="100000" y="100000"/>
                                    </p:animScale>
                                  </p:childTnLst>
                                </p:cTn>
                              </p:par>
                              <p:par>
                                <p:cTn id="77" presetID="26" presetClass="entr" presetSubtype="0" fill="hold" nodeType="withEffect">
                                  <p:stCondLst>
                                    <p:cond delay="0"/>
                                  </p:stCondLst>
                                  <p:childTnLst>
                                    <p:set>
                                      <p:cBhvr>
                                        <p:cTn id="78" dur="1" fill="hold">
                                          <p:stCondLst>
                                            <p:cond delay="0"/>
                                          </p:stCondLst>
                                        </p:cTn>
                                        <p:tgtEl>
                                          <p:spTgt spid="215"/>
                                        </p:tgtEl>
                                        <p:attrNameLst>
                                          <p:attrName>style.visibility</p:attrName>
                                        </p:attrNameLst>
                                      </p:cBhvr>
                                      <p:to>
                                        <p:strVal val="visible"/>
                                      </p:to>
                                    </p:set>
                                    <p:animEffect transition="in" filter="wipe(down)">
                                      <p:cBhvr>
                                        <p:cTn id="79" dur="580">
                                          <p:stCondLst>
                                            <p:cond delay="0"/>
                                          </p:stCondLst>
                                        </p:cTn>
                                        <p:tgtEl>
                                          <p:spTgt spid="215"/>
                                        </p:tgtEl>
                                      </p:cBhvr>
                                    </p:animEffect>
                                    <p:anim calcmode="lin" valueType="num">
                                      <p:cBhvr>
                                        <p:cTn id="80" dur="1822" tmFilter="0,0; 0.14,0.36; 0.43,0.73; 0.71,0.91; 1.0,1.0">
                                          <p:stCondLst>
                                            <p:cond delay="0"/>
                                          </p:stCondLst>
                                        </p:cTn>
                                        <p:tgtEl>
                                          <p:spTgt spid="215"/>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215"/>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215"/>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215"/>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215"/>
                                        </p:tgtEl>
                                        <p:attrNameLst>
                                          <p:attrName>ppt_y</p:attrName>
                                        </p:attrNameLst>
                                      </p:cBhvr>
                                      <p:tavLst>
                                        <p:tav tm="0" fmla="#ppt_y-sin(pi*$)/81">
                                          <p:val>
                                            <p:fltVal val="0"/>
                                          </p:val>
                                        </p:tav>
                                        <p:tav tm="100000">
                                          <p:val>
                                            <p:fltVal val="1"/>
                                          </p:val>
                                        </p:tav>
                                      </p:tavLst>
                                    </p:anim>
                                    <p:animScale>
                                      <p:cBhvr>
                                        <p:cTn id="85" dur="26">
                                          <p:stCondLst>
                                            <p:cond delay="650"/>
                                          </p:stCondLst>
                                        </p:cTn>
                                        <p:tgtEl>
                                          <p:spTgt spid="215"/>
                                        </p:tgtEl>
                                      </p:cBhvr>
                                      <p:to x="100000" y="60000"/>
                                    </p:animScale>
                                    <p:animScale>
                                      <p:cBhvr>
                                        <p:cTn id="86" dur="166" decel="50000">
                                          <p:stCondLst>
                                            <p:cond delay="676"/>
                                          </p:stCondLst>
                                        </p:cTn>
                                        <p:tgtEl>
                                          <p:spTgt spid="215"/>
                                        </p:tgtEl>
                                      </p:cBhvr>
                                      <p:to x="100000" y="100000"/>
                                    </p:animScale>
                                    <p:animScale>
                                      <p:cBhvr>
                                        <p:cTn id="87" dur="26">
                                          <p:stCondLst>
                                            <p:cond delay="1312"/>
                                          </p:stCondLst>
                                        </p:cTn>
                                        <p:tgtEl>
                                          <p:spTgt spid="215"/>
                                        </p:tgtEl>
                                      </p:cBhvr>
                                      <p:to x="100000" y="80000"/>
                                    </p:animScale>
                                    <p:animScale>
                                      <p:cBhvr>
                                        <p:cTn id="88" dur="166" decel="50000">
                                          <p:stCondLst>
                                            <p:cond delay="1338"/>
                                          </p:stCondLst>
                                        </p:cTn>
                                        <p:tgtEl>
                                          <p:spTgt spid="215"/>
                                        </p:tgtEl>
                                      </p:cBhvr>
                                      <p:to x="100000" y="100000"/>
                                    </p:animScale>
                                    <p:animScale>
                                      <p:cBhvr>
                                        <p:cTn id="89" dur="26">
                                          <p:stCondLst>
                                            <p:cond delay="1642"/>
                                          </p:stCondLst>
                                        </p:cTn>
                                        <p:tgtEl>
                                          <p:spTgt spid="215"/>
                                        </p:tgtEl>
                                      </p:cBhvr>
                                      <p:to x="100000" y="90000"/>
                                    </p:animScale>
                                    <p:animScale>
                                      <p:cBhvr>
                                        <p:cTn id="90" dur="166" decel="50000">
                                          <p:stCondLst>
                                            <p:cond delay="1668"/>
                                          </p:stCondLst>
                                        </p:cTn>
                                        <p:tgtEl>
                                          <p:spTgt spid="215"/>
                                        </p:tgtEl>
                                      </p:cBhvr>
                                      <p:to x="100000" y="100000"/>
                                    </p:animScale>
                                    <p:animScale>
                                      <p:cBhvr>
                                        <p:cTn id="91" dur="26">
                                          <p:stCondLst>
                                            <p:cond delay="1808"/>
                                          </p:stCondLst>
                                        </p:cTn>
                                        <p:tgtEl>
                                          <p:spTgt spid="215"/>
                                        </p:tgtEl>
                                      </p:cBhvr>
                                      <p:to x="100000" y="95000"/>
                                    </p:animScale>
                                    <p:animScale>
                                      <p:cBhvr>
                                        <p:cTn id="92" dur="166" decel="50000">
                                          <p:stCondLst>
                                            <p:cond delay="1834"/>
                                          </p:stCondLst>
                                        </p:cTn>
                                        <p:tgtEl>
                                          <p:spTgt spid="215"/>
                                        </p:tgtEl>
                                      </p:cBhvr>
                                      <p:to x="100000" y="100000"/>
                                    </p:animScale>
                                  </p:childTnLst>
                                </p:cTn>
                              </p:par>
                              <p:par>
                                <p:cTn id="93" presetID="26" presetClass="entr" presetSubtype="0" fill="hold" nodeType="withEffect">
                                  <p:stCondLst>
                                    <p:cond delay="0"/>
                                  </p:stCondLst>
                                  <p:childTnLst>
                                    <p:set>
                                      <p:cBhvr>
                                        <p:cTn id="94" dur="1" fill="hold">
                                          <p:stCondLst>
                                            <p:cond delay="0"/>
                                          </p:stCondLst>
                                        </p:cTn>
                                        <p:tgtEl>
                                          <p:spTgt spid="217"/>
                                        </p:tgtEl>
                                        <p:attrNameLst>
                                          <p:attrName>style.visibility</p:attrName>
                                        </p:attrNameLst>
                                      </p:cBhvr>
                                      <p:to>
                                        <p:strVal val="visible"/>
                                      </p:to>
                                    </p:set>
                                    <p:animEffect transition="in" filter="wipe(down)">
                                      <p:cBhvr>
                                        <p:cTn id="95" dur="580">
                                          <p:stCondLst>
                                            <p:cond delay="0"/>
                                          </p:stCondLst>
                                        </p:cTn>
                                        <p:tgtEl>
                                          <p:spTgt spid="217"/>
                                        </p:tgtEl>
                                      </p:cBhvr>
                                    </p:animEffect>
                                    <p:anim calcmode="lin" valueType="num">
                                      <p:cBhvr>
                                        <p:cTn id="96" dur="1822" tmFilter="0,0; 0.14,0.36; 0.43,0.73; 0.71,0.91; 1.0,1.0">
                                          <p:stCondLst>
                                            <p:cond delay="0"/>
                                          </p:stCondLst>
                                        </p:cTn>
                                        <p:tgtEl>
                                          <p:spTgt spid="217"/>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217"/>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217"/>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217"/>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217"/>
                                        </p:tgtEl>
                                        <p:attrNameLst>
                                          <p:attrName>ppt_y</p:attrName>
                                        </p:attrNameLst>
                                      </p:cBhvr>
                                      <p:tavLst>
                                        <p:tav tm="0" fmla="#ppt_y-sin(pi*$)/81">
                                          <p:val>
                                            <p:fltVal val="0"/>
                                          </p:val>
                                        </p:tav>
                                        <p:tav tm="100000">
                                          <p:val>
                                            <p:fltVal val="1"/>
                                          </p:val>
                                        </p:tav>
                                      </p:tavLst>
                                    </p:anim>
                                    <p:animScale>
                                      <p:cBhvr>
                                        <p:cTn id="101" dur="26">
                                          <p:stCondLst>
                                            <p:cond delay="650"/>
                                          </p:stCondLst>
                                        </p:cTn>
                                        <p:tgtEl>
                                          <p:spTgt spid="217"/>
                                        </p:tgtEl>
                                      </p:cBhvr>
                                      <p:to x="100000" y="60000"/>
                                    </p:animScale>
                                    <p:animScale>
                                      <p:cBhvr>
                                        <p:cTn id="102" dur="166" decel="50000">
                                          <p:stCondLst>
                                            <p:cond delay="676"/>
                                          </p:stCondLst>
                                        </p:cTn>
                                        <p:tgtEl>
                                          <p:spTgt spid="217"/>
                                        </p:tgtEl>
                                      </p:cBhvr>
                                      <p:to x="100000" y="100000"/>
                                    </p:animScale>
                                    <p:animScale>
                                      <p:cBhvr>
                                        <p:cTn id="103" dur="26">
                                          <p:stCondLst>
                                            <p:cond delay="1312"/>
                                          </p:stCondLst>
                                        </p:cTn>
                                        <p:tgtEl>
                                          <p:spTgt spid="217"/>
                                        </p:tgtEl>
                                      </p:cBhvr>
                                      <p:to x="100000" y="80000"/>
                                    </p:animScale>
                                    <p:animScale>
                                      <p:cBhvr>
                                        <p:cTn id="104" dur="166" decel="50000">
                                          <p:stCondLst>
                                            <p:cond delay="1338"/>
                                          </p:stCondLst>
                                        </p:cTn>
                                        <p:tgtEl>
                                          <p:spTgt spid="217"/>
                                        </p:tgtEl>
                                      </p:cBhvr>
                                      <p:to x="100000" y="100000"/>
                                    </p:animScale>
                                    <p:animScale>
                                      <p:cBhvr>
                                        <p:cTn id="105" dur="26">
                                          <p:stCondLst>
                                            <p:cond delay="1642"/>
                                          </p:stCondLst>
                                        </p:cTn>
                                        <p:tgtEl>
                                          <p:spTgt spid="217"/>
                                        </p:tgtEl>
                                      </p:cBhvr>
                                      <p:to x="100000" y="90000"/>
                                    </p:animScale>
                                    <p:animScale>
                                      <p:cBhvr>
                                        <p:cTn id="106" dur="166" decel="50000">
                                          <p:stCondLst>
                                            <p:cond delay="1668"/>
                                          </p:stCondLst>
                                        </p:cTn>
                                        <p:tgtEl>
                                          <p:spTgt spid="217"/>
                                        </p:tgtEl>
                                      </p:cBhvr>
                                      <p:to x="100000" y="100000"/>
                                    </p:animScale>
                                    <p:animScale>
                                      <p:cBhvr>
                                        <p:cTn id="107" dur="26">
                                          <p:stCondLst>
                                            <p:cond delay="1808"/>
                                          </p:stCondLst>
                                        </p:cTn>
                                        <p:tgtEl>
                                          <p:spTgt spid="217"/>
                                        </p:tgtEl>
                                      </p:cBhvr>
                                      <p:to x="100000" y="95000"/>
                                    </p:animScale>
                                    <p:animScale>
                                      <p:cBhvr>
                                        <p:cTn id="108" dur="166" decel="50000">
                                          <p:stCondLst>
                                            <p:cond delay="1834"/>
                                          </p:stCondLst>
                                        </p:cTn>
                                        <p:tgtEl>
                                          <p:spTgt spid="217"/>
                                        </p:tgtEl>
                                      </p:cBhvr>
                                      <p:to x="100000" y="100000"/>
                                    </p:animScale>
                                  </p:childTnLst>
                                </p:cTn>
                              </p:par>
                              <p:par>
                                <p:cTn id="109" presetID="26" presetClass="entr" presetSubtype="0" fill="hold" nodeType="withEffect">
                                  <p:stCondLst>
                                    <p:cond delay="0"/>
                                  </p:stCondLst>
                                  <p:childTnLst>
                                    <p:set>
                                      <p:cBhvr>
                                        <p:cTn id="110" dur="1" fill="hold">
                                          <p:stCondLst>
                                            <p:cond delay="0"/>
                                          </p:stCondLst>
                                        </p:cTn>
                                        <p:tgtEl>
                                          <p:spTgt spid="220"/>
                                        </p:tgtEl>
                                        <p:attrNameLst>
                                          <p:attrName>style.visibility</p:attrName>
                                        </p:attrNameLst>
                                      </p:cBhvr>
                                      <p:to>
                                        <p:strVal val="visible"/>
                                      </p:to>
                                    </p:set>
                                    <p:animEffect transition="in" filter="wipe(down)">
                                      <p:cBhvr>
                                        <p:cTn id="111" dur="580">
                                          <p:stCondLst>
                                            <p:cond delay="0"/>
                                          </p:stCondLst>
                                        </p:cTn>
                                        <p:tgtEl>
                                          <p:spTgt spid="220"/>
                                        </p:tgtEl>
                                      </p:cBhvr>
                                    </p:animEffect>
                                    <p:anim calcmode="lin" valueType="num">
                                      <p:cBhvr>
                                        <p:cTn id="112" dur="1822" tmFilter="0,0; 0.14,0.36; 0.43,0.73; 0.71,0.91; 1.0,1.0">
                                          <p:stCondLst>
                                            <p:cond delay="0"/>
                                          </p:stCondLst>
                                        </p:cTn>
                                        <p:tgtEl>
                                          <p:spTgt spid="220"/>
                                        </p:tgtEl>
                                        <p:attrNameLst>
                                          <p:attrName>ppt_x</p:attrName>
                                        </p:attrNameLst>
                                      </p:cBhvr>
                                      <p:tavLst>
                                        <p:tav tm="0">
                                          <p:val>
                                            <p:strVal val="#ppt_x-0.25"/>
                                          </p:val>
                                        </p:tav>
                                        <p:tav tm="100000">
                                          <p:val>
                                            <p:strVal val="#ppt_x"/>
                                          </p:val>
                                        </p:tav>
                                      </p:tavLst>
                                    </p:anim>
                                    <p:anim calcmode="lin" valueType="num">
                                      <p:cBhvr>
                                        <p:cTn id="113" dur="664" tmFilter="0.0,0.0; 0.25,0.07; 0.50,0.2; 0.75,0.467; 1.0,1.0">
                                          <p:stCondLst>
                                            <p:cond delay="0"/>
                                          </p:stCondLst>
                                        </p:cTn>
                                        <p:tgtEl>
                                          <p:spTgt spid="220"/>
                                        </p:tgtEl>
                                        <p:attrNameLst>
                                          <p:attrName>ppt_y</p:attrName>
                                        </p:attrNameLst>
                                      </p:cBhvr>
                                      <p:tavLst>
                                        <p:tav tm="0" fmla="#ppt_y-sin(pi*$)/3">
                                          <p:val>
                                            <p:fltVal val="0.5"/>
                                          </p:val>
                                        </p:tav>
                                        <p:tav tm="100000">
                                          <p:val>
                                            <p:fltVal val="1"/>
                                          </p:val>
                                        </p:tav>
                                      </p:tavLst>
                                    </p:anim>
                                    <p:anim calcmode="lin" valueType="num">
                                      <p:cBhvr>
                                        <p:cTn id="114" dur="664" tmFilter="0, 0; 0.125,0.2665; 0.25,0.4; 0.375,0.465; 0.5,0.5;  0.625,0.535; 0.75,0.6; 0.875,0.7335; 1,1">
                                          <p:stCondLst>
                                            <p:cond delay="664"/>
                                          </p:stCondLst>
                                        </p:cTn>
                                        <p:tgtEl>
                                          <p:spTgt spid="220"/>
                                        </p:tgtEl>
                                        <p:attrNameLst>
                                          <p:attrName>ppt_y</p:attrName>
                                        </p:attrNameLst>
                                      </p:cBhvr>
                                      <p:tavLst>
                                        <p:tav tm="0" fmla="#ppt_y-sin(pi*$)/9">
                                          <p:val>
                                            <p:fltVal val="0"/>
                                          </p:val>
                                        </p:tav>
                                        <p:tav tm="100000">
                                          <p:val>
                                            <p:fltVal val="1"/>
                                          </p:val>
                                        </p:tav>
                                      </p:tavLst>
                                    </p:anim>
                                    <p:anim calcmode="lin" valueType="num">
                                      <p:cBhvr>
                                        <p:cTn id="115" dur="332" tmFilter="0, 0; 0.125,0.2665; 0.25,0.4; 0.375,0.465; 0.5,0.5;  0.625,0.535; 0.75,0.6; 0.875,0.7335; 1,1">
                                          <p:stCondLst>
                                            <p:cond delay="1324"/>
                                          </p:stCondLst>
                                        </p:cTn>
                                        <p:tgtEl>
                                          <p:spTgt spid="220"/>
                                        </p:tgtEl>
                                        <p:attrNameLst>
                                          <p:attrName>ppt_y</p:attrName>
                                        </p:attrNameLst>
                                      </p:cBhvr>
                                      <p:tavLst>
                                        <p:tav tm="0" fmla="#ppt_y-sin(pi*$)/27">
                                          <p:val>
                                            <p:fltVal val="0"/>
                                          </p:val>
                                        </p:tav>
                                        <p:tav tm="100000">
                                          <p:val>
                                            <p:fltVal val="1"/>
                                          </p:val>
                                        </p:tav>
                                      </p:tavLst>
                                    </p:anim>
                                    <p:anim calcmode="lin" valueType="num">
                                      <p:cBhvr>
                                        <p:cTn id="116" dur="164" tmFilter="0, 0; 0.125,0.2665; 0.25,0.4; 0.375,0.465; 0.5,0.5;  0.625,0.535; 0.75,0.6; 0.875,0.7335; 1,1">
                                          <p:stCondLst>
                                            <p:cond delay="1656"/>
                                          </p:stCondLst>
                                        </p:cTn>
                                        <p:tgtEl>
                                          <p:spTgt spid="220"/>
                                        </p:tgtEl>
                                        <p:attrNameLst>
                                          <p:attrName>ppt_y</p:attrName>
                                        </p:attrNameLst>
                                      </p:cBhvr>
                                      <p:tavLst>
                                        <p:tav tm="0" fmla="#ppt_y-sin(pi*$)/81">
                                          <p:val>
                                            <p:fltVal val="0"/>
                                          </p:val>
                                        </p:tav>
                                        <p:tav tm="100000">
                                          <p:val>
                                            <p:fltVal val="1"/>
                                          </p:val>
                                        </p:tav>
                                      </p:tavLst>
                                    </p:anim>
                                    <p:animScale>
                                      <p:cBhvr>
                                        <p:cTn id="117" dur="26">
                                          <p:stCondLst>
                                            <p:cond delay="650"/>
                                          </p:stCondLst>
                                        </p:cTn>
                                        <p:tgtEl>
                                          <p:spTgt spid="220"/>
                                        </p:tgtEl>
                                      </p:cBhvr>
                                      <p:to x="100000" y="60000"/>
                                    </p:animScale>
                                    <p:animScale>
                                      <p:cBhvr>
                                        <p:cTn id="118" dur="166" decel="50000">
                                          <p:stCondLst>
                                            <p:cond delay="676"/>
                                          </p:stCondLst>
                                        </p:cTn>
                                        <p:tgtEl>
                                          <p:spTgt spid="220"/>
                                        </p:tgtEl>
                                      </p:cBhvr>
                                      <p:to x="100000" y="100000"/>
                                    </p:animScale>
                                    <p:animScale>
                                      <p:cBhvr>
                                        <p:cTn id="119" dur="26">
                                          <p:stCondLst>
                                            <p:cond delay="1312"/>
                                          </p:stCondLst>
                                        </p:cTn>
                                        <p:tgtEl>
                                          <p:spTgt spid="220"/>
                                        </p:tgtEl>
                                      </p:cBhvr>
                                      <p:to x="100000" y="80000"/>
                                    </p:animScale>
                                    <p:animScale>
                                      <p:cBhvr>
                                        <p:cTn id="120" dur="166" decel="50000">
                                          <p:stCondLst>
                                            <p:cond delay="1338"/>
                                          </p:stCondLst>
                                        </p:cTn>
                                        <p:tgtEl>
                                          <p:spTgt spid="220"/>
                                        </p:tgtEl>
                                      </p:cBhvr>
                                      <p:to x="100000" y="100000"/>
                                    </p:animScale>
                                    <p:animScale>
                                      <p:cBhvr>
                                        <p:cTn id="121" dur="26">
                                          <p:stCondLst>
                                            <p:cond delay="1642"/>
                                          </p:stCondLst>
                                        </p:cTn>
                                        <p:tgtEl>
                                          <p:spTgt spid="220"/>
                                        </p:tgtEl>
                                      </p:cBhvr>
                                      <p:to x="100000" y="90000"/>
                                    </p:animScale>
                                    <p:animScale>
                                      <p:cBhvr>
                                        <p:cTn id="122" dur="166" decel="50000">
                                          <p:stCondLst>
                                            <p:cond delay="1668"/>
                                          </p:stCondLst>
                                        </p:cTn>
                                        <p:tgtEl>
                                          <p:spTgt spid="220"/>
                                        </p:tgtEl>
                                      </p:cBhvr>
                                      <p:to x="100000" y="100000"/>
                                    </p:animScale>
                                    <p:animScale>
                                      <p:cBhvr>
                                        <p:cTn id="123" dur="26">
                                          <p:stCondLst>
                                            <p:cond delay="1808"/>
                                          </p:stCondLst>
                                        </p:cTn>
                                        <p:tgtEl>
                                          <p:spTgt spid="220"/>
                                        </p:tgtEl>
                                      </p:cBhvr>
                                      <p:to x="100000" y="95000"/>
                                    </p:animScale>
                                    <p:animScale>
                                      <p:cBhvr>
                                        <p:cTn id="124" dur="166" decel="50000">
                                          <p:stCondLst>
                                            <p:cond delay="1834"/>
                                          </p:stCondLst>
                                        </p:cTn>
                                        <p:tgtEl>
                                          <p:spTgt spid="220"/>
                                        </p:tgtEl>
                                      </p:cBhvr>
                                      <p:to x="100000" y="100000"/>
                                    </p:animScale>
                                  </p:childTnLst>
                                </p:cTn>
                              </p:par>
                              <p:par>
                                <p:cTn id="125" presetID="26" presetClass="entr" presetSubtype="0" fill="hold" grpId="0" nodeType="withEffect">
                                  <p:stCondLst>
                                    <p:cond delay="0"/>
                                  </p:stCondLst>
                                  <p:childTnLst>
                                    <p:set>
                                      <p:cBhvr>
                                        <p:cTn id="126" dur="1" fill="hold">
                                          <p:stCondLst>
                                            <p:cond delay="0"/>
                                          </p:stCondLst>
                                        </p:cTn>
                                        <p:tgtEl>
                                          <p:spTgt spid="214"/>
                                        </p:tgtEl>
                                        <p:attrNameLst>
                                          <p:attrName>style.visibility</p:attrName>
                                        </p:attrNameLst>
                                      </p:cBhvr>
                                      <p:to>
                                        <p:strVal val="visible"/>
                                      </p:to>
                                    </p:set>
                                    <p:animEffect transition="in" filter="wipe(down)">
                                      <p:cBhvr>
                                        <p:cTn id="127" dur="580">
                                          <p:stCondLst>
                                            <p:cond delay="0"/>
                                          </p:stCondLst>
                                        </p:cTn>
                                        <p:tgtEl>
                                          <p:spTgt spid="214"/>
                                        </p:tgtEl>
                                      </p:cBhvr>
                                    </p:animEffect>
                                    <p:anim calcmode="lin" valueType="num">
                                      <p:cBhvr>
                                        <p:cTn id="128" dur="1822" tmFilter="0,0; 0.14,0.36; 0.43,0.73; 0.71,0.91; 1.0,1.0">
                                          <p:stCondLst>
                                            <p:cond delay="0"/>
                                          </p:stCondLst>
                                        </p:cTn>
                                        <p:tgtEl>
                                          <p:spTgt spid="214"/>
                                        </p:tgtEl>
                                        <p:attrNameLst>
                                          <p:attrName>ppt_x</p:attrName>
                                        </p:attrNameLst>
                                      </p:cBhvr>
                                      <p:tavLst>
                                        <p:tav tm="0">
                                          <p:val>
                                            <p:strVal val="#ppt_x-0.25"/>
                                          </p:val>
                                        </p:tav>
                                        <p:tav tm="100000">
                                          <p:val>
                                            <p:strVal val="#ppt_x"/>
                                          </p:val>
                                        </p:tav>
                                      </p:tavLst>
                                    </p:anim>
                                    <p:anim calcmode="lin" valueType="num">
                                      <p:cBhvr>
                                        <p:cTn id="129" dur="664" tmFilter="0.0,0.0; 0.25,0.07; 0.50,0.2; 0.75,0.467; 1.0,1.0">
                                          <p:stCondLst>
                                            <p:cond delay="0"/>
                                          </p:stCondLst>
                                        </p:cTn>
                                        <p:tgtEl>
                                          <p:spTgt spid="214"/>
                                        </p:tgtEl>
                                        <p:attrNameLst>
                                          <p:attrName>ppt_y</p:attrName>
                                        </p:attrNameLst>
                                      </p:cBhvr>
                                      <p:tavLst>
                                        <p:tav tm="0" fmla="#ppt_y-sin(pi*$)/3">
                                          <p:val>
                                            <p:fltVal val="0.5"/>
                                          </p:val>
                                        </p:tav>
                                        <p:tav tm="100000">
                                          <p:val>
                                            <p:fltVal val="1"/>
                                          </p:val>
                                        </p:tav>
                                      </p:tavLst>
                                    </p:anim>
                                    <p:anim calcmode="lin" valueType="num">
                                      <p:cBhvr>
                                        <p:cTn id="130" dur="664" tmFilter="0, 0; 0.125,0.2665; 0.25,0.4; 0.375,0.465; 0.5,0.5;  0.625,0.535; 0.75,0.6; 0.875,0.7335; 1,1">
                                          <p:stCondLst>
                                            <p:cond delay="664"/>
                                          </p:stCondLst>
                                        </p:cTn>
                                        <p:tgtEl>
                                          <p:spTgt spid="214"/>
                                        </p:tgtEl>
                                        <p:attrNameLst>
                                          <p:attrName>ppt_y</p:attrName>
                                        </p:attrNameLst>
                                      </p:cBhvr>
                                      <p:tavLst>
                                        <p:tav tm="0" fmla="#ppt_y-sin(pi*$)/9">
                                          <p:val>
                                            <p:fltVal val="0"/>
                                          </p:val>
                                        </p:tav>
                                        <p:tav tm="100000">
                                          <p:val>
                                            <p:fltVal val="1"/>
                                          </p:val>
                                        </p:tav>
                                      </p:tavLst>
                                    </p:anim>
                                    <p:anim calcmode="lin" valueType="num">
                                      <p:cBhvr>
                                        <p:cTn id="131" dur="332" tmFilter="0, 0; 0.125,0.2665; 0.25,0.4; 0.375,0.465; 0.5,0.5;  0.625,0.535; 0.75,0.6; 0.875,0.7335; 1,1">
                                          <p:stCondLst>
                                            <p:cond delay="1324"/>
                                          </p:stCondLst>
                                        </p:cTn>
                                        <p:tgtEl>
                                          <p:spTgt spid="214"/>
                                        </p:tgtEl>
                                        <p:attrNameLst>
                                          <p:attrName>ppt_y</p:attrName>
                                        </p:attrNameLst>
                                      </p:cBhvr>
                                      <p:tavLst>
                                        <p:tav tm="0" fmla="#ppt_y-sin(pi*$)/27">
                                          <p:val>
                                            <p:fltVal val="0"/>
                                          </p:val>
                                        </p:tav>
                                        <p:tav tm="100000">
                                          <p:val>
                                            <p:fltVal val="1"/>
                                          </p:val>
                                        </p:tav>
                                      </p:tavLst>
                                    </p:anim>
                                    <p:anim calcmode="lin" valueType="num">
                                      <p:cBhvr>
                                        <p:cTn id="132" dur="164" tmFilter="0, 0; 0.125,0.2665; 0.25,0.4; 0.375,0.465; 0.5,0.5;  0.625,0.535; 0.75,0.6; 0.875,0.7335; 1,1">
                                          <p:stCondLst>
                                            <p:cond delay="1656"/>
                                          </p:stCondLst>
                                        </p:cTn>
                                        <p:tgtEl>
                                          <p:spTgt spid="214"/>
                                        </p:tgtEl>
                                        <p:attrNameLst>
                                          <p:attrName>ppt_y</p:attrName>
                                        </p:attrNameLst>
                                      </p:cBhvr>
                                      <p:tavLst>
                                        <p:tav tm="0" fmla="#ppt_y-sin(pi*$)/81">
                                          <p:val>
                                            <p:fltVal val="0"/>
                                          </p:val>
                                        </p:tav>
                                        <p:tav tm="100000">
                                          <p:val>
                                            <p:fltVal val="1"/>
                                          </p:val>
                                        </p:tav>
                                      </p:tavLst>
                                    </p:anim>
                                    <p:animScale>
                                      <p:cBhvr>
                                        <p:cTn id="133" dur="26">
                                          <p:stCondLst>
                                            <p:cond delay="650"/>
                                          </p:stCondLst>
                                        </p:cTn>
                                        <p:tgtEl>
                                          <p:spTgt spid="214"/>
                                        </p:tgtEl>
                                      </p:cBhvr>
                                      <p:to x="100000" y="60000"/>
                                    </p:animScale>
                                    <p:animScale>
                                      <p:cBhvr>
                                        <p:cTn id="134" dur="166" decel="50000">
                                          <p:stCondLst>
                                            <p:cond delay="676"/>
                                          </p:stCondLst>
                                        </p:cTn>
                                        <p:tgtEl>
                                          <p:spTgt spid="214"/>
                                        </p:tgtEl>
                                      </p:cBhvr>
                                      <p:to x="100000" y="100000"/>
                                    </p:animScale>
                                    <p:animScale>
                                      <p:cBhvr>
                                        <p:cTn id="135" dur="26">
                                          <p:stCondLst>
                                            <p:cond delay="1312"/>
                                          </p:stCondLst>
                                        </p:cTn>
                                        <p:tgtEl>
                                          <p:spTgt spid="214"/>
                                        </p:tgtEl>
                                      </p:cBhvr>
                                      <p:to x="100000" y="80000"/>
                                    </p:animScale>
                                    <p:animScale>
                                      <p:cBhvr>
                                        <p:cTn id="136" dur="166" decel="50000">
                                          <p:stCondLst>
                                            <p:cond delay="1338"/>
                                          </p:stCondLst>
                                        </p:cTn>
                                        <p:tgtEl>
                                          <p:spTgt spid="214"/>
                                        </p:tgtEl>
                                      </p:cBhvr>
                                      <p:to x="100000" y="100000"/>
                                    </p:animScale>
                                    <p:animScale>
                                      <p:cBhvr>
                                        <p:cTn id="137" dur="26">
                                          <p:stCondLst>
                                            <p:cond delay="1642"/>
                                          </p:stCondLst>
                                        </p:cTn>
                                        <p:tgtEl>
                                          <p:spTgt spid="214"/>
                                        </p:tgtEl>
                                      </p:cBhvr>
                                      <p:to x="100000" y="90000"/>
                                    </p:animScale>
                                    <p:animScale>
                                      <p:cBhvr>
                                        <p:cTn id="138" dur="166" decel="50000">
                                          <p:stCondLst>
                                            <p:cond delay="1668"/>
                                          </p:stCondLst>
                                        </p:cTn>
                                        <p:tgtEl>
                                          <p:spTgt spid="214"/>
                                        </p:tgtEl>
                                      </p:cBhvr>
                                      <p:to x="100000" y="100000"/>
                                    </p:animScale>
                                    <p:animScale>
                                      <p:cBhvr>
                                        <p:cTn id="139" dur="26">
                                          <p:stCondLst>
                                            <p:cond delay="1808"/>
                                          </p:stCondLst>
                                        </p:cTn>
                                        <p:tgtEl>
                                          <p:spTgt spid="214"/>
                                        </p:tgtEl>
                                      </p:cBhvr>
                                      <p:to x="100000" y="95000"/>
                                    </p:animScale>
                                    <p:animScale>
                                      <p:cBhvr>
                                        <p:cTn id="140" dur="166" decel="50000">
                                          <p:stCondLst>
                                            <p:cond delay="1834"/>
                                          </p:stCondLst>
                                        </p:cTn>
                                        <p:tgtEl>
                                          <p:spTgt spid="214"/>
                                        </p:tgtEl>
                                      </p:cBhvr>
                                      <p:to x="100000" y="100000"/>
                                    </p:animScale>
                                  </p:childTnLst>
                                </p:cTn>
                              </p:par>
                              <p:par>
                                <p:cTn id="141" presetID="26" presetClass="entr" presetSubtype="0" fill="hold" grpId="0" nodeType="withEffect">
                                  <p:stCondLst>
                                    <p:cond delay="0"/>
                                  </p:stCondLst>
                                  <p:childTnLst>
                                    <p:set>
                                      <p:cBhvr>
                                        <p:cTn id="142" dur="1" fill="hold">
                                          <p:stCondLst>
                                            <p:cond delay="0"/>
                                          </p:stCondLst>
                                        </p:cTn>
                                        <p:tgtEl>
                                          <p:spTgt spid="210"/>
                                        </p:tgtEl>
                                        <p:attrNameLst>
                                          <p:attrName>style.visibility</p:attrName>
                                        </p:attrNameLst>
                                      </p:cBhvr>
                                      <p:to>
                                        <p:strVal val="visible"/>
                                      </p:to>
                                    </p:set>
                                    <p:animEffect transition="in" filter="wipe(down)">
                                      <p:cBhvr>
                                        <p:cTn id="143" dur="580">
                                          <p:stCondLst>
                                            <p:cond delay="0"/>
                                          </p:stCondLst>
                                        </p:cTn>
                                        <p:tgtEl>
                                          <p:spTgt spid="210"/>
                                        </p:tgtEl>
                                      </p:cBhvr>
                                    </p:animEffect>
                                    <p:anim calcmode="lin" valueType="num">
                                      <p:cBhvr>
                                        <p:cTn id="144" dur="1822" tmFilter="0,0; 0.14,0.36; 0.43,0.73; 0.71,0.91; 1.0,1.0">
                                          <p:stCondLst>
                                            <p:cond delay="0"/>
                                          </p:stCondLst>
                                        </p:cTn>
                                        <p:tgtEl>
                                          <p:spTgt spid="210"/>
                                        </p:tgtEl>
                                        <p:attrNameLst>
                                          <p:attrName>ppt_x</p:attrName>
                                        </p:attrNameLst>
                                      </p:cBhvr>
                                      <p:tavLst>
                                        <p:tav tm="0">
                                          <p:val>
                                            <p:strVal val="#ppt_x-0.25"/>
                                          </p:val>
                                        </p:tav>
                                        <p:tav tm="100000">
                                          <p:val>
                                            <p:strVal val="#ppt_x"/>
                                          </p:val>
                                        </p:tav>
                                      </p:tavLst>
                                    </p:anim>
                                    <p:anim calcmode="lin" valueType="num">
                                      <p:cBhvr>
                                        <p:cTn id="145" dur="664" tmFilter="0.0,0.0; 0.25,0.07; 0.50,0.2; 0.75,0.467; 1.0,1.0">
                                          <p:stCondLst>
                                            <p:cond delay="0"/>
                                          </p:stCondLst>
                                        </p:cTn>
                                        <p:tgtEl>
                                          <p:spTgt spid="210"/>
                                        </p:tgtEl>
                                        <p:attrNameLst>
                                          <p:attrName>ppt_y</p:attrName>
                                        </p:attrNameLst>
                                      </p:cBhvr>
                                      <p:tavLst>
                                        <p:tav tm="0" fmla="#ppt_y-sin(pi*$)/3">
                                          <p:val>
                                            <p:fltVal val="0.5"/>
                                          </p:val>
                                        </p:tav>
                                        <p:tav tm="100000">
                                          <p:val>
                                            <p:fltVal val="1"/>
                                          </p:val>
                                        </p:tav>
                                      </p:tavLst>
                                    </p:anim>
                                    <p:anim calcmode="lin" valueType="num">
                                      <p:cBhvr>
                                        <p:cTn id="146" dur="664" tmFilter="0, 0; 0.125,0.2665; 0.25,0.4; 0.375,0.465; 0.5,0.5;  0.625,0.535; 0.75,0.6; 0.875,0.7335; 1,1">
                                          <p:stCondLst>
                                            <p:cond delay="664"/>
                                          </p:stCondLst>
                                        </p:cTn>
                                        <p:tgtEl>
                                          <p:spTgt spid="210"/>
                                        </p:tgtEl>
                                        <p:attrNameLst>
                                          <p:attrName>ppt_y</p:attrName>
                                        </p:attrNameLst>
                                      </p:cBhvr>
                                      <p:tavLst>
                                        <p:tav tm="0" fmla="#ppt_y-sin(pi*$)/9">
                                          <p:val>
                                            <p:fltVal val="0"/>
                                          </p:val>
                                        </p:tav>
                                        <p:tav tm="100000">
                                          <p:val>
                                            <p:fltVal val="1"/>
                                          </p:val>
                                        </p:tav>
                                      </p:tavLst>
                                    </p:anim>
                                    <p:anim calcmode="lin" valueType="num">
                                      <p:cBhvr>
                                        <p:cTn id="147" dur="332" tmFilter="0, 0; 0.125,0.2665; 0.25,0.4; 0.375,0.465; 0.5,0.5;  0.625,0.535; 0.75,0.6; 0.875,0.7335; 1,1">
                                          <p:stCondLst>
                                            <p:cond delay="1324"/>
                                          </p:stCondLst>
                                        </p:cTn>
                                        <p:tgtEl>
                                          <p:spTgt spid="210"/>
                                        </p:tgtEl>
                                        <p:attrNameLst>
                                          <p:attrName>ppt_y</p:attrName>
                                        </p:attrNameLst>
                                      </p:cBhvr>
                                      <p:tavLst>
                                        <p:tav tm="0" fmla="#ppt_y-sin(pi*$)/27">
                                          <p:val>
                                            <p:fltVal val="0"/>
                                          </p:val>
                                        </p:tav>
                                        <p:tav tm="100000">
                                          <p:val>
                                            <p:fltVal val="1"/>
                                          </p:val>
                                        </p:tav>
                                      </p:tavLst>
                                    </p:anim>
                                    <p:anim calcmode="lin" valueType="num">
                                      <p:cBhvr>
                                        <p:cTn id="148" dur="164" tmFilter="0, 0; 0.125,0.2665; 0.25,0.4; 0.375,0.465; 0.5,0.5;  0.625,0.535; 0.75,0.6; 0.875,0.7335; 1,1">
                                          <p:stCondLst>
                                            <p:cond delay="1656"/>
                                          </p:stCondLst>
                                        </p:cTn>
                                        <p:tgtEl>
                                          <p:spTgt spid="210"/>
                                        </p:tgtEl>
                                        <p:attrNameLst>
                                          <p:attrName>ppt_y</p:attrName>
                                        </p:attrNameLst>
                                      </p:cBhvr>
                                      <p:tavLst>
                                        <p:tav tm="0" fmla="#ppt_y-sin(pi*$)/81">
                                          <p:val>
                                            <p:fltVal val="0"/>
                                          </p:val>
                                        </p:tav>
                                        <p:tav tm="100000">
                                          <p:val>
                                            <p:fltVal val="1"/>
                                          </p:val>
                                        </p:tav>
                                      </p:tavLst>
                                    </p:anim>
                                    <p:animScale>
                                      <p:cBhvr>
                                        <p:cTn id="149" dur="26">
                                          <p:stCondLst>
                                            <p:cond delay="650"/>
                                          </p:stCondLst>
                                        </p:cTn>
                                        <p:tgtEl>
                                          <p:spTgt spid="210"/>
                                        </p:tgtEl>
                                      </p:cBhvr>
                                      <p:to x="100000" y="60000"/>
                                    </p:animScale>
                                    <p:animScale>
                                      <p:cBhvr>
                                        <p:cTn id="150" dur="166" decel="50000">
                                          <p:stCondLst>
                                            <p:cond delay="676"/>
                                          </p:stCondLst>
                                        </p:cTn>
                                        <p:tgtEl>
                                          <p:spTgt spid="210"/>
                                        </p:tgtEl>
                                      </p:cBhvr>
                                      <p:to x="100000" y="100000"/>
                                    </p:animScale>
                                    <p:animScale>
                                      <p:cBhvr>
                                        <p:cTn id="151" dur="26">
                                          <p:stCondLst>
                                            <p:cond delay="1312"/>
                                          </p:stCondLst>
                                        </p:cTn>
                                        <p:tgtEl>
                                          <p:spTgt spid="210"/>
                                        </p:tgtEl>
                                      </p:cBhvr>
                                      <p:to x="100000" y="80000"/>
                                    </p:animScale>
                                    <p:animScale>
                                      <p:cBhvr>
                                        <p:cTn id="152" dur="166" decel="50000">
                                          <p:stCondLst>
                                            <p:cond delay="1338"/>
                                          </p:stCondLst>
                                        </p:cTn>
                                        <p:tgtEl>
                                          <p:spTgt spid="210"/>
                                        </p:tgtEl>
                                      </p:cBhvr>
                                      <p:to x="100000" y="100000"/>
                                    </p:animScale>
                                    <p:animScale>
                                      <p:cBhvr>
                                        <p:cTn id="153" dur="26">
                                          <p:stCondLst>
                                            <p:cond delay="1642"/>
                                          </p:stCondLst>
                                        </p:cTn>
                                        <p:tgtEl>
                                          <p:spTgt spid="210"/>
                                        </p:tgtEl>
                                      </p:cBhvr>
                                      <p:to x="100000" y="90000"/>
                                    </p:animScale>
                                    <p:animScale>
                                      <p:cBhvr>
                                        <p:cTn id="154" dur="166" decel="50000">
                                          <p:stCondLst>
                                            <p:cond delay="1668"/>
                                          </p:stCondLst>
                                        </p:cTn>
                                        <p:tgtEl>
                                          <p:spTgt spid="210"/>
                                        </p:tgtEl>
                                      </p:cBhvr>
                                      <p:to x="100000" y="100000"/>
                                    </p:animScale>
                                    <p:animScale>
                                      <p:cBhvr>
                                        <p:cTn id="155" dur="26">
                                          <p:stCondLst>
                                            <p:cond delay="1808"/>
                                          </p:stCondLst>
                                        </p:cTn>
                                        <p:tgtEl>
                                          <p:spTgt spid="210"/>
                                        </p:tgtEl>
                                      </p:cBhvr>
                                      <p:to x="100000" y="95000"/>
                                    </p:animScale>
                                    <p:animScale>
                                      <p:cBhvr>
                                        <p:cTn id="156" dur="166" decel="50000">
                                          <p:stCondLst>
                                            <p:cond delay="1834"/>
                                          </p:stCondLst>
                                        </p:cTn>
                                        <p:tgtEl>
                                          <p:spTgt spid="210"/>
                                        </p:tgtEl>
                                      </p:cBhvr>
                                      <p:to x="100000" y="100000"/>
                                    </p:animScale>
                                  </p:childTnLst>
                                </p:cTn>
                              </p:par>
                              <p:par>
                                <p:cTn id="157" presetID="26" presetClass="entr" presetSubtype="0" fill="hold" grpId="0" nodeType="withEffect">
                                  <p:stCondLst>
                                    <p:cond delay="0"/>
                                  </p:stCondLst>
                                  <p:childTnLst>
                                    <p:set>
                                      <p:cBhvr>
                                        <p:cTn id="158" dur="1" fill="hold">
                                          <p:stCondLst>
                                            <p:cond delay="0"/>
                                          </p:stCondLst>
                                        </p:cTn>
                                        <p:tgtEl>
                                          <p:spTgt spid="218"/>
                                        </p:tgtEl>
                                        <p:attrNameLst>
                                          <p:attrName>style.visibility</p:attrName>
                                        </p:attrNameLst>
                                      </p:cBhvr>
                                      <p:to>
                                        <p:strVal val="visible"/>
                                      </p:to>
                                    </p:set>
                                    <p:animEffect transition="in" filter="wipe(down)">
                                      <p:cBhvr>
                                        <p:cTn id="159" dur="580">
                                          <p:stCondLst>
                                            <p:cond delay="0"/>
                                          </p:stCondLst>
                                        </p:cTn>
                                        <p:tgtEl>
                                          <p:spTgt spid="218"/>
                                        </p:tgtEl>
                                      </p:cBhvr>
                                    </p:animEffect>
                                    <p:anim calcmode="lin" valueType="num">
                                      <p:cBhvr>
                                        <p:cTn id="160" dur="1822" tmFilter="0,0; 0.14,0.36; 0.43,0.73; 0.71,0.91; 1.0,1.0">
                                          <p:stCondLst>
                                            <p:cond delay="0"/>
                                          </p:stCondLst>
                                        </p:cTn>
                                        <p:tgtEl>
                                          <p:spTgt spid="218"/>
                                        </p:tgtEl>
                                        <p:attrNameLst>
                                          <p:attrName>ppt_x</p:attrName>
                                        </p:attrNameLst>
                                      </p:cBhvr>
                                      <p:tavLst>
                                        <p:tav tm="0">
                                          <p:val>
                                            <p:strVal val="#ppt_x-0.25"/>
                                          </p:val>
                                        </p:tav>
                                        <p:tav tm="100000">
                                          <p:val>
                                            <p:strVal val="#ppt_x"/>
                                          </p:val>
                                        </p:tav>
                                      </p:tavLst>
                                    </p:anim>
                                    <p:anim calcmode="lin" valueType="num">
                                      <p:cBhvr>
                                        <p:cTn id="161" dur="664" tmFilter="0.0,0.0; 0.25,0.07; 0.50,0.2; 0.75,0.467; 1.0,1.0">
                                          <p:stCondLst>
                                            <p:cond delay="0"/>
                                          </p:stCondLst>
                                        </p:cTn>
                                        <p:tgtEl>
                                          <p:spTgt spid="218"/>
                                        </p:tgtEl>
                                        <p:attrNameLst>
                                          <p:attrName>ppt_y</p:attrName>
                                        </p:attrNameLst>
                                      </p:cBhvr>
                                      <p:tavLst>
                                        <p:tav tm="0" fmla="#ppt_y-sin(pi*$)/3">
                                          <p:val>
                                            <p:fltVal val="0.5"/>
                                          </p:val>
                                        </p:tav>
                                        <p:tav tm="100000">
                                          <p:val>
                                            <p:fltVal val="1"/>
                                          </p:val>
                                        </p:tav>
                                      </p:tavLst>
                                    </p:anim>
                                    <p:anim calcmode="lin" valueType="num">
                                      <p:cBhvr>
                                        <p:cTn id="162" dur="664" tmFilter="0, 0; 0.125,0.2665; 0.25,0.4; 0.375,0.465; 0.5,0.5;  0.625,0.535; 0.75,0.6; 0.875,0.7335; 1,1">
                                          <p:stCondLst>
                                            <p:cond delay="664"/>
                                          </p:stCondLst>
                                        </p:cTn>
                                        <p:tgtEl>
                                          <p:spTgt spid="218"/>
                                        </p:tgtEl>
                                        <p:attrNameLst>
                                          <p:attrName>ppt_y</p:attrName>
                                        </p:attrNameLst>
                                      </p:cBhvr>
                                      <p:tavLst>
                                        <p:tav tm="0" fmla="#ppt_y-sin(pi*$)/9">
                                          <p:val>
                                            <p:fltVal val="0"/>
                                          </p:val>
                                        </p:tav>
                                        <p:tav tm="100000">
                                          <p:val>
                                            <p:fltVal val="1"/>
                                          </p:val>
                                        </p:tav>
                                      </p:tavLst>
                                    </p:anim>
                                    <p:anim calcmode="lin" valueType="num">
                                      <p:cBhvr>
                                        <p:cTn id="163" dur="332" tmFilter="0, 0; 0.125,0.2665; 0.25,0.4; 0.375,0.465; 0.5,0.5;  0.625,0.535; 0.75,0.6; 0.875,0.7335; 1,1">
                                          <p:stCondLst>
                                            <p:cond delay="1324"/>
                                          </p:stCondLst>
                                        </p:cTn>
                                        <p:tgtEl>
                                          <p:spTgt spid="218"/>
                                        </p:tgtEl>
                                        <p:attrNameLst>
                                          <p:attrName>ppt_y</p:attrName>
                                        </p:attrNameLst>
                                      </p:cBhvr>
                                      <p:tavLst>
                                        <p:tav tm="0" fmla="#ppt_y-sin(pi*$)/27">
                                          <p:val>
                                            <p:fltVal val="0"/>
                                          </p:val>
                                        </p:tav>
                                        <p:tav tm="100000">
                                          <p:val>
                                            <p:fltVal val="1"/>
                                          </p:val>
                                        </p:tav>
                                      </p:tavLst>
                                    </p:anim>
                                    <p:anim calcmode="lin" valueType="num">
                                      <p:cBhvr>
                                        <p:cTn id="164" dur="164" tmFilter="0, 0; 0.125,0.2665; 0.25,0.4; 0.375,0.465; 0.5,0.5;  0.625,0.535; 0.75,0.6; 0.875,0.7335; 1,1">
                                          <p:stCondLst>
                                            <p:cond delay="1656"/>
                                          </p:stCondLst>
                                        </p:cTn>
                                        <p:tgtEl>
                                          <p:spTgt spid="218"/>
                                        </p:tgtEl>
                                        <p:attrNameLst>
                                          <p:attrName>ppt_y</p:attrName>
                                        </p:attrNameLst>
                                      </p:cBhvr>
                                      <p:tavLst>
                                        <p:tav tm="0" fmla="#ppt_y-sin(pi*$)/81">
                                          <p:val>
                                            <p:fltVal val="0"/>
                                          </p:val>
                                        </p:tav>
                                        <p:tav tm="100000">
                                          <p:val>
                                            <p:fltVal val="1"/>
                                          </p:val>
                                        </p:tav>
                                      </p:tavLst>
                                    </p:anim>
                                    <p:animScale>
                                      <p:cBhvr>
                                        <p:cTn id="165" dur="26">
                                          <p:stCondLst>
                                            <p:cond delay="650"/>
                                          </p:stCondLst>
                                        </p:cTn>
                                        <p:tgtEl>
                                          <p:spTgt spid="218"/>
                                        </p:tgtEl>
                                      </p:cBhvr>
                                      <p:to x="100000" y="60000"/>
                                    </p:animScale>
                                    <p:animScale>
                                      <p:cBhvr>
                                        <p:cTn id="166" dur="166" decel="50000">
                                          <p:stCondLst>
                                            <p:cond delay="676"/>
                                          </p:stCondLst>
                                        </p:cTn>
                                        <p:tgtEl>
                                          <p:spTgt spid="218"/>
                                        </p:tgtEl>
                                      </p:cBhvr>
                                      <p:to x="100000" y="100000"/>
                                    </p:animScale>
                                    <p:animScale>
                                      <p:cBhvr>
                                        <p:cTn id="167" dur="26">
                                          <p:stCondLst>
                                            <p:cond delay="1312"/>
                                          </p:stCondLst>
                                        </p:cTn>
                                        <p:tgtEl>
                                          <p:spTgt spid="218"/>
                                        </p:tgtEl>
                                      </p:cBhvr>
                                      <p:to x="100000" y="80000"/>
                                    </p:animScale>
                                    <p:animScale>
                                      <p:cBhvr>
                                        <p:cTn id="168" dur="166" decel="50000">
                                          <p:stCondLst>
                                            <p:cond delay="1338"/>
                                          </p:stCondLst>
                                        </p:cTn>
                                        <p:tgtEl>
                                          <p:spTgt spid="218"/>
                                        </p:tgtEl>
                                      </p:cBhvr>
                                      <p:to x="100000" y="100000"/>
                                    </p:animScale>
                                    <p:animScale>
                                      <p:cBhvr>
                                        <p:cTn id="169" dur="26">
                                          <p:stCondLst>
                                            <p:cond delay="1642"/>
                                          </p:stCondLst>
                                        </p:cTn>
                                        <p:tgtEl>
                                          <p:spTgt spid="218"/>
                                        </p:tgtEl>
                                      </p:cBhvr>
                                      <p:to x="100000" y="90000"/>
                                    </p:animScale>
                                    <p:animScale>
                                      <p:cBhvr>
                                        <p:cTn id="170" dur="166" decel="50000">
                                          <p:stCondLst>
                                            <p:cond delay="1668"/>
                                          </p:stCondLst>
                                        </p:cTn>
                                        <p:tgtEl>
                                          <p:spTgt spid="218"/>
                                        </p:tgtEl>
                                      </p:cBhvr>
                                      <p:to x="100000" y="100000"/>
                                    </p:animScale>
                                    <p:animScale>
                                      <p:cBhvr>
                                        <p:cTn id="171" dur="26">
                                          <p:stCondLst>
                                            <p:cond delay="1808"/>
                                          </p:stCondLst>
                                        </p:cTn>
                                        <p:tgtEl>
                                          <p:spTgt spid="218"/>
                                        </p:tgtEl>
                                      </p:cBhvr>
                                      <p:to x="100000" y="95000"/>
                                    </p:animScale>
                                    <p:animScale>
                                      <p:cBhvr>
                                        <p:cTn id="172" dur="166" decel="50000">
                                          <p:stCondLst>
                                            <p:cond delay="1834"/>
                                          </p:stCondLst>
                                        </p:cTn>
                                        <p:tgtEl>
                                          <p:spTgt spid="218"/>
                                        </p:tgtEl>
                                      </p:cBhvr>
                                      <p:to x="100000" y="100000"/>
                                    </p:animScale>
                                  </p:childTnLst>
                                </p:cTn>
                              </p:par>
                              <p:par>
                                <p:cTn id="173" presetID="26" presetClass="entr" presetSubtype="0" fill="hold" grpId="0" nodeType="withEffect">
                                  <p:stCondLst>
                                    <p:cond delay="0"/>
                                  </p:stCondLst>
                                  <p:childTnLst>
                                    <p:set>
                                      <p:cBhvr>
                                        <p:cTn id="174" dur="1" fill="hold">
                                          <p:stCondLst>
                                            <p:cond delay="0"/>
                                          </p:stCondLst>
                                        </p:cTn>
                                        <p:tgtEl>
                                          <p:spTgt spid="208"/>
                                        </p:tgtEl>
                                        <p:attrNameLst>
                                          <p:attrName>style.visibility</p:attrName>
                                        </p:attrNameLst>
                                      </p:cBhvr>
                                      <p:to>
                                        <p:strVal val="visible"/>
                                      </p:to>
                                    </p:set>
                                    <p:animEffect transition="in" filter="wipe(down)">
                                      <p:cBhvr>
                                        <p:cTn id="175" dur="580">
                                          <p:stCondLst>
                                            <p:cond delay="0"/>
                                          </p:stCondLst>
                                        </p:cTn>
                                        <p:tgtEl>
                                          <p:spTgt spid="208"/>
                                        </p:tgtEl>
                                      </p:cBhvr>
                                    </p:animEffect>
                                    <p:anim calcmode="lin" valueType="num">
                                      <p:cBhvr>
                                        <p:cTn id="176" dur="1822" tmFilter="0,0; 0.14,0.36; 0.43,0.73; 0.71,0.91; 1.0,1.0">
                                          <p:stCondLst>
                                            <p:cond delay="0"/>
                                          </p:stCondLst>
                                        </p:cTn>
                                        <p:tgtEl>
                                          <p:spTgt spid="208"/>
                                        </p:tgtEl>
                                        <p:attrNameLst>
                                          <p:attrName>ppt_x</p:attrName>
                                        </p:attrNameLst>
                                      </p:cBhvr>
                                      <p:tavLst>
                                        <p:tav tm="0">
                                          <p:val>
                                            <p:strVal val="#ppt_x-0.25"/>
                                          </p:val>
                                        </p:tav>
                                        <p:tav tm="100000">
                                          <p:val>
                                            <p:strVal val="#ppt_x"/>
                                          </p:val>
                                        </p:tav>
                                      </p:tavLst>
                                    </p:anim>
                                    <p:anim calcmode="lin" valueType="num">
                                      <p:cBhvr>
                                        <p:cTn id="177" dur="664" tmFilter="0.0,0.0; 0.25,0.07; 0.50,0.2; 0.75,0.467; 1.0,1.0">
                                          <p:stCondLst>
                                            <p:cond delay="0"/>
                                          </p:stCondLst>
                                        </p:cTn>
                                        <p:tgtEl>
                                          <p:spTgt spid="208"/>
                                        </p:tgtEl>
                                        <p:attrNameLst>
                                          <p:attrName>ppt_y</p:attrName>
                                        </p:attrNameLst>
                                      </p:cBhvr>
                                      <p:tavLst>
                                        <p:tav tm="0" fmla="#ppt_y-sin(pi*$)/3">
                                          <p:val>
                                            <p:fltVal val="0.5"/>
                                          </p:val>
                                        </p:tav>
                                        <p:tav tm="100000">
                                          <p:val>
                                            <p:fltVal val="1"/>
                                          </p:val>
                                        </p:tav>
                                      </p:tavLst>
                                    </p:anim>
                                    <p:anim calcmode="lin" valueType="num">
                                      <p:cBhvr>
                                        <p:cTn id="178" dur="664" tmFilter="0, 0; 0.125,0.2665; 0.25,0.4; 0.375,0.465; 0.5,0.5;  0.625,0.535; 0.75,0.6; 0.875,0.7335; 1,1">
                                          <p:stCondLst>
                                            <p:cond delay="664"/>
                                          </p:stCondLst>
                                        </p:cTn>
                                        <p:tgtEl>
                                          <p:spTgt spid="208"/>
                                        </p:tgtEl>
                                        <p:attrNameLst>
                                          <p:attrName>ppt_y</p:attrName>
                                        </p:attrNameLst>
                                      </p:cBhvr>
                                      <p:tavLst>
                                        <p:tav tm="0" fmla="#ppt_y-sin(pi*$)/9">
                                          <p:val>
                                            <p:fltVal val="0"/>
                                          </p:val>
                                        </p:tav>
                                        <p:tav tm="100000">
                                          <p:val>
                                            <p:fltVal val="1"/>
                                          </p:val>
                                        </p:tav>
                                      </p:tavLst>
                                    </p:anim>
                                    <p:anim calcmode="lin" valueType="num">
                                      <p:cBhvr>
                                        <p:cTn id="179" dur="332" tmFilter="0, 0; 0.125,0.2665; 0.25,0.4; 0.375,0.465; 0.5,0.5;  0.625,0.535; 0.75,0.6; 0.875,0.7335; 1,1">
                                          <p:stCondLst>
                                            <p:cond delay="1324"/>
                                          </p:stCondLst>
                                        </p:cTn>
                                        <p:tgtEl>
                                          <p:spTgt spid="208"/>
                                        </p:tgtEl>
                                        <p:attrNameLst>
                                          <p:attrName>ppt_y</p:attrName>
                                        </p:attrNameLst>
                                      </p:cBhvr>
                                      <p:tavLst>
                                        <p:tav tm="0" fmla="#ppt_y-sin(pi*$)/27">
                                          <p:val>
                                            <p:fltVal val="0"/>
                                          </p:val>
                                        </p:tav>
                                        <p:tav tm="100000">
                                          <p:val>
                                            <p:fltVal val="1"/>
                                          </p:val>
                                        </p:tav>
                                      </p:tavLst>
                                    </p:anim>
                                    <p:anim calcmode="lin" valueType="num">
                                      <p:cBhvr>
                                        <p:cTn id="180" dur="164" tmFilter="0, 0; 0.125,0.2665; 0.25,0.4; 0.375,0.465; 0.5,0.5;  0.625,0.535; 0.75,0.6; 0.875,0.7335; 1,1">
                                          <p:stCondLst>
                                            <p:cond delay="1656"/>
                                          </p:stCondLst>
                                        </p:cTn>
                                        <p:tgtEl>
                                          <p:spTgt spid="208"/>
                                        </p:tgtEl>
                                        <p:attrNameLst>
                                          <p:attrName>ppt_y</p:attrName>
                                        </p:attrNameLst>
                                      </p:cBhvr>
                                      <p:tavLst>
                                        <p:tav tm="0" fmla="#ppt_y-sin(pi*$)/81">
                                          <p:val>
                                            <p:fltVal val="0"/>
                                          </p:val>
                                        </p:tav>
                                        <p:tav tm="100000">
                                          <p:val>
                                            <p:fltVal val="1"/>
                                          </p:val>
                                        </p:tav>
                                      </p:tavLst>
                                    </p:anim>
                                    <p:animScale>
                                      <p:cBhvr>
                                        <p:cTn id="181" dur="26">
                                          <p:stCondLst>
                                            <p:cond delay="650"/>
                                          </p:stCondLst>
                                        </p:cTn>
                                        <p:tgtEl>
                                          <p:spTgt spid="208"/>
                                        </p:tgtEl>
                                      </p:cBhvr>
                                      <p:to x="100000" y="60000"/>
                                    </p:animScale>
                                    <p:animScale>
                                      <p:cBhvr>
                                        <p:cTn id="182" dur="166" decel="50000">
                                          <p:stCondLst>
                                            <p:cond delay="676"/>
                                          </p:stCondLst>
                                        </p:cTn>
                                        <p:tgtEl>
                                          <p:spTgt spid="208"/>
                                        </p:tgtEl>
                                      </p:cBhvr>
                                      <p:to x="100000" y="100000"/>
                                    </p:animScale>
                                    <p:animScale>
                                      <p:cBhvr>
                                        <p:cTn id="183" dur="26">
                                          <p:stCondLst>
                                            <p:cond delay="1312"/>
                                          </p:stCondLst>
                                        </p:cTn>
                                        <p:tgtEl>
                                          <p:spTgt spid="208"/>
                                        </p:tgtEl>
                                      </p:cBhvr>
                                      <p:to x="100000" y="80000"/>
                                    </p:animScale>
                                    <p:animScale>
                                      <p:cBhvr>
                                        <p:cTn id="184" dur="166" decel="50000">
                                          <p:stCondLst>
                                            <p:cond delay="1338"/>
                                          </p:stCondLst>
                                        </p:cTn>
                                        <p:tgtEl>
                                          <p:spTgt spid="208"/>
                                        </p:tgtEl>
                                      </p:cBhvr>
                                      <p:to x="100000" y="100000"/>
                                    </p:animScale>
                                    <p:animScale>
                                      <p:cBhvr>
                                        <p:cTn id="185" dur="26">
                                          <p:stCondLst>
                                            <p:cond delay="1642"/>
                                          </p:stCondLst>
                                        </p:cTn>
                                        <p:tgtEl>
                                          <p:spTgt spid="208"/>
                                        </p:tgtEl>
                                      </p:cBhvr>
                                      <p:to x="100000" y="90000"/>
                                    </p:animScale>
                                    <p:animScale>
                                      <p:cBhvr>
                                        <p:cTn id="186" dur="166" decel="50000">
                                          <p:stCondLst>
                                            <p:cond delay="1668"/>
                                          </p:stCondLst>
                                        </p:cTn>
                                        <p:tgtEl>
                                          <p:spTgt spid="208"/>
                                        </p:tgtEl>
                                      </p:cBhvr>
                                      <p:to x="100000" y="100000"/>
                                    </p:animScale>
                                    <p:animScale>
                                      <p:cBhvr>
                                        <p:cTn id="187" dur="26">
                                          <p:stCondLst>
                                            <p:cond delay="1808"/>
                                          </p:stCondLst>
                                        </p:cTn>
                                        <p:tgtEl>
                                          <p:spTgt spid="208"/>
                                        </p:tgtEl>
                                      </p:cBhvr>
                                      <p:to x="100000" y="95000"/>
                                    </p:animScale>
                                    <p:animScale>
                                      <p:cBhvr>
                                        <p:cTn id="188" dur="166" decel="50000">
                                          <p:stCondLst>
                                            <p:cond delay="1834"/>
                                          </p:stCondLst>
                                        </p:cTn>
                                        <p:tgtEl>
                                          <p:spTgt spid="208"/>
                                        </p:tgtEl>
                                      </p:cBhvr>
                                      <p:to x="100000" y="100000"/>
                                    </p:animScale>
                                  </p:childTnLst>
                                </p:cTn>
                              </p:par>
                              <p:par>
                                <p:cTn id="189" presetID="26" presetClass="entr" presetSubtype="0" fill="hold" grpId="0" nodeType="withEffect">
                                  <p:stCondLst>
                                    <p:cond delay="0"/>
                                  </p:stCondLst>
                                  <p:childTnLst>
                                    <p:set>
                                      <p:cBhvr>
                                        <p:cTn id="190" dur="1" fill="hold">
                                          <p:stCondLst>
                                            <p:cond delay="0"/>
                                          </p:stCondLst>
                                        </p:cTn>
                                        <p:tgtEl>
                                          <p:spTgt spid="216"/>
                                        </p:tgtEl>
                                        <p:attrNameLst>
                                          <p:attrName>style.visibility</p:attrName>
                                        </p:attrNameLst>
                                      </p:cBhvr>
                                      <p:to>
                                        <p:strVal val="visible"/>
                                      </p:to>
                                    </p:set>
                                    <p:animEffect transition="in" filter="wipe(down)">
                                      <p:cBhvr>
                                        <p:cTn id="191" dur="580">
                                          <p:stCondLst>
                                            <p:cond delay="0"/>
                                          </p:stCondLst>
                                        </p:cTn>
                                        <p:tgtEl>
                                          <p:spTgt spid="216"/>
                                        </p:tgtEl>
                                      </p:cBhvr>
                                    </p:animEffect>
                                    <p:anim calcmode="lin" valueType="num">
                                      <p:cBhvr>
                                        <p:cTn id="192" dur="1822" tmFilter="0,0; 0.14,0.36; 0.43,0.73; 0.71,0.91; 1.0,1.0">
                                          <p:stCondLst>
                                            <p:cond delay="0"/>
                                          </p:stCondLst>
                                        </p:cTn>
                                        <p:tgtEl>
                                          <p:spTgt spid="216"/>
                                        </p:tgtEl>
                                        <p:attrNameLst>
                                          <p:attrName>ppt_x</p:attrName>
                                        </p:attrNameLst>
                                      </p:cBhvr>
                                      <p:tavLst>
                                        <p:tav tm="0">
                                          <p:val>
                                            <p:strVal val="#ppt_x-0.25"/>
                                          </p:val>
                                        </p:tav>
                                        <p:tav tm="100000">
                                          <p:val>
                                            <p:strVal val="#ppt_x"/>
                                          </p:val>
                                        </p:tav>
                                      </p:tavLst>
                                    </p:anim>
                                    <p:anim calcmode="lin" valueType="num">
                                      <p:cBhvr>
                                        <p:cTn id="193" dur="664" tmFilter="0.0,0.0; 0.25,0.07; 0.50,0.2; 0.75,0.467; 1.0,1.0">
                                          <p:stCondLst>
                                            <p:cond delay="0"/>
                                          </p:stCondLst>
                                        </p:cTn>
                                        <p:tgtEl>
                                          <p:spTgt spid="216"/>
                                        </p:tgtEl>
                                        <p:attrNameLst>
                                          <p:attrName>ppt_y</p:attrName>
                                        </p:attrNameLst>
                                      </p:cBhvr>
                                      <p:tavLst>
                                        <p:tav tm="0" fmla="#ppt_y-sin(pi*$)/3">
                                          <p:val>
                                            <p:fltVal val="0.5"/>
                                          </p:val>
                                        </p:tav>
                                        <p:tav tm="100000">
                                          <p:val>
                                            <p:fltVal val="1"/>
                                          </p:val>
                                        </p:tav>
                                      </p:tavLst>
                                    </p:anim>
                                    <p:anim calcmode="lin" valueType="num">
                                      <p:cBhvr>
                                        <p:cTn id="194" dur="664" tmFilter="0, 0; 0.125,0.2665; 0.25,0.4; 0.375,0.465; 0.5,0.5;  0.625,0.535; 0.75,0.6; 0.875,0.7335; 1,1">
                                          <p:stCondLst>
                                            <p:cond delay="664"/>
                                          </p:stCondLst>
                                        </p:cTn>
                                        <p:tgtEl>
                                          <p:spTgt spid="216"/>
                                        </p:tgtEl>
                                        <p:attrNameLst>
                                          <p:attrName>ppt_y</p:attrName>
                                        </p:attrNameLst>
                                      </p:cBhvr>
                                      <p:tavLst>
                                        <p:tav tm="0" fmla="#ppt_y-sin(pi*$)/9">
                                          <p:val>
                                            <p:fltVal val="0"/>
                                          </p:val>
                                        </p:tav>
                                        <p:tav tm="100000">
                                          <p:val>
                                            <p:fltVal val="1"/>
                                          </p:val>
                                        </p:tav>
                                      </p:tavLst>
                                    </p:anim>
                                    <p:anim calcmode="lin" valueType="num">
                                      <p:cBhvr>
                                        <p:cTn id="195" dur="332" tmFilter="0, 0; 0.125,0.2665; 0.25,0.4; 0.375,0.465; 0.5,0.5;  0.625,0.535; 0.75,0.6; 0.875,0.7335; 1,1">
                                          <p:stCondLst>
                                            <p:cond delay="1324"/>
                                          </p:stCondLst>
                                        </p:cTn>
                                        <p:tgtEl>
                                          <p:spTgt spid="216"/>
                                        </p:tgtEl>
                                        <p:attrNameLst>
                                          <p:attrName>ppt_y</p:attrName>
                                        </p:attrNameLst>
                                      </p:cBhvr>
                                      <p:tavLst>
                                        <p:tav tm="0" fmla="#ppt_y-sin(pi*$)/27">
                                          <p:val>
                                            <p:fltVal val="0"/>
                                          </p:val>
                                        </p:tav>
                                        <p:tav tm="100000">
                                          <p:val>
                                            <p:fltVal val="1"/>
                                          </p:val>
                                        </p:tav>
                                      </p:tavLst>
                                    </p:anim>
                                    <p:anim calcmode="lin" valueType="num">
                                      <p:cBhvr>
                                        <p:cTn id="196" dur="164" tmFilter="0, 0; 0.125,0.2665; 0.25,0.4; 0.375,0.465; 0.5,0.5;  0.625,0.535; 0.75,0.6; 0.875,0.7335; 1,1">
                                          <p:stCondLst>
                                            <p:cond delay="1656"/>
                                          </p:stCondLst>
                                        </p:cTn>
                                        <p:tgtEl>
                                          <p:spTgt spid="216"/>
                                        </p:tgtEl>
                                        <p:attrNameLst>
                                          <p:attrName>ppt_y</p:attrName>
                                        </p:attrNameLst>
                                      </p:cBhvr>
                                      <p:tavLst>
                                        <p:tav tm="0" fmla="#ppt_y-sin(pi*$)/81">
                                          <p:val>
                                            <p:fltVal val="0"/>
                                          </p:val>
                                        </p:tav>
                                        <p:tav tm="100000">
                                          <p:val>
                                            <p:fltVal val="1"/>
                                          </p:val>
                                        </p:tav>
                                      </p:tavLst>
                                    </p:anim>
                                    <p:animScale>
                                      <p:cBhvr>
                                        <p:cTn id="197" dur="26">
                                          <p:stCondLst>
                                            <p:cond delay="650"/>
                                          </p:stCondLst>
                                        </p:cTn>
                                        <p:tgtEl>
                                          <p:spTgt spid="216"/>
                                        </p:tgtEl>
                                      </p:cBhvr>
                                      <p:to x="100000" y="60000"/>
                                    </p:animScale>
                                    <p:animScale>
                                      <p:cBhvr>
                                        <p:cTn id="198" dur="166" decel="50000">
                                          <p:stCondLst>
                                            <p:cond delay="676"/>
                                          </p:stCondLst>
                                        </p:cTn>
                                        <p:tgtEl>
                                          <p:spTgt spid="216"/>
                                        </p:tgtEl>
                                      </p:cBhvr>
                                      <p:to x="100000" y="100000"/>
                                    </p:animScale>
                                    <p:animScale>
                                      <p:cBhvr>
                                        <p:cTn id="199" dur="26">
                                          <p:stCondLst>
                                            <p:cond delay="1312"/>
                                          </p:stCondLst>
                                        </p:cTn>
                                        <p:tgtEl>
                                          <p:spTgt spid="216"/>
                                        </p:tgtEl>
                                      </p:cBhvr>
                                      <p:to x="100000" y="80000"/>
                                    </p:animScale>
                                    <p:animScale>
                                      <p:cBhvr>
                                        <p:cTn id="200" dur="166" decel="50000">
                                          <p:stCondLst>
                                            <p:cond delay="1338"/>
                                          </p:stCondLst>
                                        </p:cTn>
                                        <p:tgtEl>
                                          <p:spTgt spid="216"/>
                                        </p:tgtEl>
                                      </p:cBhvr>
                                      <p:to x="100000" y="100000"/>
                                    </p:animScale>
                                    <p:animScale>
                                      <p:cBhvr>
                                        <p:cTn id="201" dur="26">
                                          <p:stCondLst>
                                            <p:cond delay="1642"/>
                                          </p:stCondLst>
                                        </p:cTn>
                                        <p:tgtEl>
                                          <p:spTgt spid="216"/>
                                        </p:tgtEl>
                                      </p:cBhvr>
                                      <p:to x="100000" y="90000"/>
                                    </p:animScale>
                                    <p:animScale>
                                      <p:cBhvr>
                                        <p:cTn id="202" dur="166" decel="50000">
                                          <p:stCondLst>
                                            <p:cond delay="1668"/>
                                          </p:stCondLst>
                                        </p:cTn>
                                        <p:tgtEl>
                                          <p:spTgt spid="216"/>
                                        </p:tgtEl>
                                      </p:cBhvr>
                                      <p:to x="100000" y="100000"/>
                                    </p:animScale>
                                    <p:animScale>
                                      <p:cBhvr>
                                        <p:cTn id="203" dur="26">
                                          <p:stCondLst>
                                            <p:cond delay="1808"/>
                                          </p:stCondLst>
                                        </p:cTn>
                                        <p:tgtEl>
                                          <p:spTgt spid="216"/>
                                        </p:tgtEl>
                                      </p:cBhvr>
                                      <p:to x="100000" y="95000"/>
                                    </p:animScale>
                                    <p:animScale>
                                      <p:cBhvr>
                                        <p:cTn id="204" dur="166" decel="50000">
                                          <p:stCondLst>
                                            <p:cond delay="1834"/>
                                          </p:stCondLst>
                                        </p:cTn>
                                        <p:tgtEl>
                                          <p:spTgt spid="216"/>
                                        </p:tgtEl>
                                      </p:cBhvr>
                                      <p:to x="100000" y="100000"/>
                                    </p:animScale>
                                  </p:childTnLst>
                                </p:cTn>
                              </p:par>
                              <p:par>
                                <p:cTn id="205" presetID="26" presetClass="entr" presetSubtype="0" fill="hold" grpId="0" nodeType="withEffect">
                                  <p:stCondLst>
                                    <p:cond delay="0"/>
                                  </p:stCondLst>
                                  <p:childTnLst>
                                    <p:set>
                                      <p:cBhvr>
                                        <p:cTn id="206" dur="1" fill="hold">
                                          <p:stCondLst>
                                            <p:cond delay="0"/>
                                          </p:stCondLst>
                                        </p:cTn>
                                        <p:tgtEl>
                                          <p:spTgt spid="212"/>
                                        </p:tgtEl>
                                        <p:attrNameLst>
                                          <p:attrName>style.visibility</p:attrName>
                                        </p:attrNameLst>
                                      </p:cBhvr>
                                      <p:to>
                                        <p:strVal val="visible"/>
                                      </p:to>
                                    </p:set>
                                    <p:animEffect transition="in" filter="wipe(down)">
                                      <p:cBhvr>
                                        <p:cTn id="207" dur="580">
                                          <p:stCondLst>
                                            <p:cond delay="0"/>
                                          </p:stCondLst>
                                        </p:cTn>
                                        <p:tgtEl>
                                          <p:spTgt spid="212"/>
                                        </p:tgtEl>
                                      </p:cBhvr>
                                    </p:animEffect>
                                    <p:anim calcmode="lin" valueType="num">
                                      <p:cBhvr>
                                        <p:cTn id="208" dur="1822" tmFilter="0,0; 0.14,0.36; 0.43,0.73; 0.71,0.91; 1.0,1.0">
                                          <p:stCondLst>
                                            <p:cond delay="0"/>
                                          </p:stCondLst>
                                        </p:cTn>
                                        <p:tgtEl>
                                          <p:spTgt spid="212"/>
                                        </p:tgtEl>
                                        <p:attrNameLst>
                                          <p:attrName>ppt_x</p:attrName>
                                        </p:attrNameLst>
                                      </p:cBhvr>
                                      <p:tavLst>
                                        <p:tav tm="0">
                                          <p:val>
                                            <p:strVal val="#ppt_x-0.25"/>
                                          </p:val>
                                        </p:tav>
                                        <p:tav tm="100000">
                                          <p:val>
                                            <p:strVal val="#ppt_x"/>
                                          </p:val>
                                        </p:tav>
                                      </p:tavLst>
                                    </p:anim>
                                    <p:anim calcmode="lin" valueType="num">
                                      <p:cBhvr>
                                        <p:cTn id="209" dur="664" tmFilter="0.0,0.0; 0.25,0.07; 0.50,0.2; 0.75,0.467; 1.0,1.0">
                                          <p:stCondLst>
                                            <p:cond delay="0"/>
                                          </p:stCondLst>
                                        </p:cTn>
                                        <p:tgtEl>
                                          <p:spTgt spid="212"/>
                                        </p:tgtEl>
                                        <p:attrNameLst>
                                          <p:attrName>ppt_y</p:attrName>
                                        </p:attrNameLst>
                                      </p:cBhvr>
                                      <p:tavLst>
                                        <p:tav tm="0" fmla="#ppt_y-sin(pi*$)/3">
                                          <p:val>
                                            <p:fltVal val="0.5"/>
                                          </p:val>
                                        </p:tav>
                                        <p:tav tm="100000">
                                          <p:val>
                                            <p:fltVal val="1"/>
                                          </p:val>
                                        </p:tav>
                                      </p:tavLst>
                                    </p:anim>
                                    <p:anim calcmode="lin" valueType="num">
                                      <p:cBhvr>
                                        <p:cTn id="210" dur="664" tmFilter="0, 0; 0.125,0.2665; 0.25,0.4; 0.375,0.465; 0.5,0.5;  0.625,0.535; 0.75,0.6; 0.875,0.7335; 1,1">
                                          <p:stCondLst>
                                            <p:cond delay="664"/>
                                          </p:stCondLst>
                                        </p:cTn>
                                        <p:tgtEl>
                                          <p:spTgt spid="212"/>
                                        </p:tgtEl>
                                        <p:attrNameLst>
                                          <p:attrName>ppt_y</p:attrName>
                                        </p:attrNameLst>
                                      </p:cBhvr>
                                      <p:tavLst>
                                        <p:tav tm="0" fmla="#ppt_y-sin(pi*$)/9">
                                          <p:val>
                                            <p:fltVal val="0"/>
                                          </p:val>
                                        </p:tav>
                                        <p:tav tm="100000">
                                          <p:val>
                                            <p:fltVal val="1"/>
                                          </p:val>
                                        </p:tav>
                                      </p:tavLst>
                                    </p:anim>
                                    <p:anim calcmode="lin" valueType="num">
                                      <p:cBhvr>
                                        <p:cTn id="211" dur="332" tmFilter="0, 0; 0.125,0.2665; 0.25,0.4; 0.375,0.465; 0.5,0.5;  0.625,0.535; 0.75,0.6; 0.875,0.7335; 1,1">
                                          <p:stCondLst>
                                            <p:cond delay="1324"/>
                                          </p:stCondLst>
                                        </p:cTn>
                                        <p:tgtEl>
                                          <p:spTgt spid="212"/>
                                        </p:tgtEl>
                                        <p:attrNameLst>
                                          <p:attrName>ppt_y</p:attrName>
                                        </p:attrNameLst>
                                      </p:cBhvr>
                                      <p:tavLst>
                                        <p:tav tm="0" fmla="#ppt_y-sin(pi*$)/27">
                                          <p:val>
                                            <p:fltVal val="0"/>
                                          </p:val>
                                        </p:tav>
                                        <p:tav tm="100000">
                                          <p:val>
                                            <p:fltVal val="1"/>
                                          </p:val>
                                        </p:tav>
                                      </p:tavLst>
                                    </p:anim>
                                    <p:anim calcmode="lin" valueType="num">
                                      <p:cBhvr>
                                        <p:cTn id="212" dur="164" tmFilter="0, 0; 0.125,0.2665; 0.25,0.4; 0.375,0.465; 0.5,0.5;  0.625,0.535; 0.75,0.6; 0.875,0.7335; 1,1">
                                          <p:stCondLst>
                                            <p:cond delay="1656"/>
                                          </p:stCondLst>
                                        </p:cTn>
                                        <p:tgtEl>
                                          <p:spTgt spid="212"/>
                                        </p:tgtEl>
                                        <p:attrNameLst>
                                          <p:attrName>ppt_y</p:attrName>
                                        </p:attrNameLst>
                                      </p:cBhvr>
                                      <p:tavLst>
                                        <p:tav tm="0" fmla="#ppt_y-sin(pi*$)/81">
                                          <p:val>
                                            <p:fltVal val="0"/>
                                          </p:val>
                                        </p:tav>
                                        <p:tav tm="100000">
                                          <p:val>
                                            <p:fltVal val="1"/>
                                          </p:val>
                                        </p:tav>
                                      </p:tavLst>
                                    </p:anim>
                                    <p:animScale>
                                      <p:cBhvr>
                                        <p:cTn id="213" dur="26">
                                          <p:stCondLst>
                                            <p:cond delay="650"/>
                                          </p:stCondLst>
                                        </p:cTn>
                                        <p:tgtEl>
                                          <p:spTgt spid="212"/>
                                        </p:tgtEl>
                                      </p:cBhvr>
                                      <p:to x="100000" y="60000"/>
                                    </p:animScale>
                                    <p:animScale>
                                      <p:cBhvr>
                                        <p:cTn id="214" dur="166" decel="50000">
                                          <p:stCondLst>
                                            <p:cond delay="676"/>
                                          </p:stCondLst>
                                        </p:cTn>
                                        <p:tgtEl>
                                          <p:spTgt spid="212"/>
                                        </p:tgtEl>
                                      </p:cBhvr>
                                      <p:to x="100000" y="100000"/>
                                    </p:animScale>
                                    <p:animScale>
                                      <p:cBhvr>
                                        <p:cTn id="215" dur="26">
                                          <p:stCondLst>
                                            <p:cond delay="1312"/>
                                          </p:stCondLst>
                                        </p:cTn>
                                        <p:tgtEl>
                                          <p:spTgt spid="212"/>
                                        </p:tgtEl>
                                      </p:cBhvr>
                                      <p:to x="100000" y="80000"/>
                                    </p:animScale>
                                    <p:animScale>
                                      <p:cBhvr>
                                        <p:cTn id="216" dur="166" decel="50000">
                                          <p:stCondLst>
                                            <p:cond delay="1338"/>
                                          </p:stCondLst>
                                        </p:cTn>
                                        <p:tgtEl>
                                          <p:spTgt spid="212"/>
                                        </p:tgtEl>
                                      </p:cBhvr>
                                      <p:to x="100000" y="100000"/>
                                    </p:animScale>
                                    <p:animScale>
                                      <p:cBhvr>
                                        <p:cTn id="217" dur="26">
                                          <p:stCondLst>
                                            <p:cond delay="1642"/>
                                          </p:stCondLst>
                                        </p:cTn>
                                        <p:tgtEl>
                                          <p:spTgt spid="212"/>
                                        </p:tgtEl>
                                      </p:cBhvr>
                                      <p:to x="100000" y="90000"/>
                                    </p:animScale>
                                    <p:animScale>
                                      <p:cBhvr>
                                        <p:cTn id="218" dur="166" decel="50000">
                                          <p:stCondLst>
                                            <p:cond delay="1668"/>
                                          </p:stCondLst>
                                        </p:cTn>
                                        <p:tgtEl>
                                          <p:spTgt spid="212"/>
                                        </p:tgtEl>
                                      </p:cBhvr>
                                      <p:to x="100000" y="100000"/>
                                    </p:animScale>
                                    <p:animScale>
                                      <p:cBhvr>
                                        <p:cTn id="219" dur="26">
                                          <p:stCondLst>
                                            <p:cond delay="1808"/>
                                          </p:stCondLst>
                                        </p:cTn>
                                        <p:tgtEl>
                                          <p:spTgt spid="212"/>
                                        </p:tgtEl>
                                      </p:cBhvr>
                                      <p:to x="100000" y="95000"/>
                                    </p:animScale>
                                    <p:animScale>
                                      <p:cBhvr>
                                        <p:cTn id="220" dur="166" decel="50000">
                                          <p:stCondLst>
                                            <p:cond delay="1834"/>
                                          </p:stCondLst>
                                        </p:cTn>
                                        <p:tgtEl>
                                          <p:spTgt spid="212"/>
                                        </p:tgtEl>
                                      </p:cBhvr>
                                      <p:to x="100000" y="100000"/>
                                    </p:animScale>
                                  </p:childTnLst>
                                </p:cTn>
                              </p:par>
                              <p:par>
                                <p:cTn id="221" presetID="26" presetClass="entr" presetSubtype="0" fill="hold" grpId="0" nodeType="withEffect">
                                  <p:stCondLst>
                                    <p:cond delay="0"/>
                                  </p:stCondLst>
                                  <p:childTnLst>
                                    <p:set>
                                      <p:cBhvr>
                                        <p:cTn id="222" dur="1" fill="hold">
                                          <p:stCondLst>
                                            <p:cond delay="0"/>
                                          </p:stCondLst>
                                        </p:cTn>
                                        <p:tgtEl>
                                          <p:spTgt spid="245"/>
                                        </p:tgtEl>
                                        <p:attrNameLst>
                                          <p:attrName>style.visibility</p:attrName>
                                        </p:attrNameLst>
                                      </p:cBhvr>
                                      <p:to>
                                        <p:strVal val="visible"/>
                                      </p:to>
                                    </p:set>
                                    <p:animEffect transition="in" filter="wipe(down)">
                                      <p:cBhvr>
                                        <p:cTn id="223" dur="580">
                                          <p:stCondLst>
                                            <p:cond delay="0"/>
                                          </p:stCondLst>
                                        </p:cTn>
                                        <p:tgtEl>
                                          <p:spTgt spid="245"/>
                                        </p:tgtEl>
                                      </p:cBhvr>
                                    </p:animEffect>
                                    <p:anim calcmode="lin" valueType="num">
                                      <p:cBhvr>
                                        <p:cTn id="224" dur="1822" tmFilter="0,0; 0.14,0.36; 0.43,0.73; 0.71,0.91; 1.0,1.0">
                                          <p:stCondLst>
                                            <p:cond delay="0"/>
                                          </p:stCondLst>
                                        </p:cTn>
                                        <p:tgtEl>
                                          <p:spTgt spid="245"/>
                                        </p:tgtEl>
                                        <p:attrNameLst>
                                          <p:attrName>ppt_x</p:attrName>
                                        </p:attrNameLst>
                                      </p:cBhvr>
                                      <p:tavLst>
                                        <p:tav tm="0">
                                          <p:val>
                                            <p:strVal val="#ppt_x-0.25"/>
                                          </p:val>
                                        </p:tav>
                                        <p:tav tm="100000">
                                          <p:val>
                                            <p:strVal val="#ppt_x"/>
                                          </p:val>
                                        </p:tav>
                                      </p:tavLst>
                                    </p:anim>
                                    <p:anim calcmode="lin" valueType="num">
                                      <p:cBhvr>
                                        <p:cTn id="225" dur="664" tmFilter="0.0,0.0; 0.25,0.07; 0.50,0.2; 0.75,0.467; 1.0,1.0">
                                          <p:stCondLst>
                                            <p:cond delay="0"/>
                                          </p:stCondLst>
                                        </p:cTn>
                                        <p:tgtEl>
                                          <p:spTgt spid="245"/>
                                        </p:tgtEl>
                                        <p:attrNameLst>
                                          <p:attrName>ppt_y</p:attrName>
                                        </p:attrNameLst>
                                      </p:cBhvr>
                                      <p:tavLst>
                                        <p:tav tm="0" fmla="#ppt_y-sin(pi*$)/3">
                                          <p:val>
                                            <p:fltVal val="0.5"/>
                                          </p:val>
                                        </p:tav>
                                        <p:tav tm="100000">
                                          <p:val>
                                            <p:fltVal val="1"/>
                                          </p:val>
                                        </p:tav>
                                      </p:tavLst>
                                    </p:anim>
                                    <p:anim calcmode="lin" valueType="num">
                                      <p:cBhvr>
                                        <p:cTn id="226" dur="664" tmFilter="0, 0; 0.125,0.2665; 0.25,0.4; 0.375,0.465; 0.5,0.5;  0.625,0.535; 0.75,0.6; 0.875,0.7335; 1,1">
                                          <p:stCondLst>
                                            <p:cond delay="664"/>
                                          </p:stCondLst>
                                        </p:cTn>
                                        <p:tgtEl>
                                          <p:spTgt spid="245"/>
                                        </p:tgtEl>
                                        <p:attrNameLst>
                                          <p:attrName>ppt_y</p:attrName>
                                        </p:attrNameLst>
                                      </p:cBhvr>
                                      <p:tavLst>
                                        <p:tav tm="0" fmla="#ppt_y-sin(pi*$)/9">
                                          <p:val>
                                            <p:fltVal val="0"/>
                                          </p:val>
                                        </p:tav>
                                        <p:tav tm="100000">
                                          <p:val>
                                            <p:fltVal val="1"/>
                                          </p:val>
                                        </p:tav>
                                      </p:tavLst>
                                    </p:anim>
                                    <p:anim calcmode="lin" valueType="num">
                                      <p:cBhvr>
                                        <p:cTn id="227" dur="332" tmFilter="0, 0; 0.125,0.2665; 0.25,0.4; 0.375,0.465; 0.5,0.5;  0.625,0.535; 0.75,0.6; 0.875,0.7335; 1,1">
                                          <p:stCondLst>
                                            <p:cond delay="1324"/>
                                          </p:stCondLst>
                                        </p:cTn>
                                        <p:tgtEl>
                                          <p:spTgt spid="245"/>
                                        </p:tgtEl>
                                        <p:attrNameLst>
                                          <p:attrName>ppt_y</p:attrName>
                                        </p:attrNameLst>
                                      </p:cBhvr>
                                      <p:tavLst>
                                        <p:tav tm="0" fmla="#ppt_y-sin(pi*$)/27">
                                          <p:val>
                                            <p:fltVal val="0"/>
                                          </p:val>
                                        </p:tav>
                                        <p:tav tm="100000">
                                          <p:val>
                                            <p:fltVal val="1"/>
                                          </p:val>
                                        </p:tav>
                                      </p:tavLst>
                                    </p:anim>
                                    <p:anim calcmode="lin" valueType="num">
                                      <p:cBhvr>
                                        <p:cTn id="228" dur="164" tmFilter="0, 0; 0.125,0.2665; 0.25,0.4; 0.375,0.465; 0.5,0.5;  0.625,0.535; 0.75,0.6; 0.875,0.7335; 1,1">
                                          <p:stCondLst>
                                            <p:cond delay="1656"/>
                                          </p:stCondLst>
                                        </p:cTn>
                                        <p:tgtEl>
                                          <p:spTgt spid="245"/>
                                        </p:tgtEl>
                                        <p:attrNameLst>
                                          <p:attrName>ppt_y</p:attrName>
                                        </p:attrNameLst>
                                      </p:cBhvr>
                                      <p:tavLst>
                                        <p:tav tm="0" fmla="#ppt_y-sin(pi*$)/81">
                                          <p:val>
                                            <p:fltVal val="0"/>
                                          </p:val>
                                        </p:tav>
                                        <p:tav tm="100000">
                                          <p:val>
                                            <p:fltVal val="1"/>
                                          </p:val>
                                        </p:tav>
                                      </p:tavLst>
                                    </p:anim>
                                    <p:animScale>
                                      <p:cBhvr>
                                        <p:cTn id="229" dur="26">
                                          <p:stCondLst>
                                            <p:cond delay="650"/>
                                          </p:stCondLst>
                                        </p:cTn>
                                        <p:tgtEl>
                                          <p:spTgt spid="245"/>
                                        </p:tgtEl>
                                      </p:cBhvr>
                                      <p:to x="100000" y="60000"/>
                                    </p:animScale>
                                    <p:animScale>
                                      <p:cBhvr>
                                        <p:cTn id="230" dur="166" decel="50000">
                                          <p:stCondLst>
                                            <p:cond delay="676"/>
                                          </p:stCondLst>
                                        </p:cTn>
                                        <p:tgtEl>
                                          <p:spTgt spid="245"/>
                                        </p:tgtEl>
                                      </p:cBhvr>
                                      <p:to x="100000" y="100000"/>
                                    </p:animScale>
                                    <p:animScale>
                                      <p:cBhvr>
                                        <p:cTn id="231" dur="26">
                                          <p:stCondLst>
                                            <p:cond delay="1312"/>
                                          </p:stCondLst>
                                        </p:cTn>
                                        <p:tgtEl>
                                          <p:spTgt spid="245"/>
                                        </p:tgtEl>
                                      </p:cBhvr>
                                      <p:to x="100000" y="80000"/>
                                    </p:animScale>
                                    <p:animScale>
                                      <p:cBhvr>
                                        <p:cTn id="232" dur="166" decel="50000">
                                          <p:stCondLst>
                                            <p:cond delay="1338"/>
                                          </p:stCondLst>
                                        </p:cTn>
                                        <p:tgtEl>
                                          <p:spTgt spid="245"/>
                                        </p:tgtEl>
                                      </p:cBhvr>
                                      <p:to x="100000" y="100000"/>
                                    </p:animScale>
                                    <p:animScale>
                                      <p:cBhvr>
                                        <p:cTn id="233" dur="26">
                                          <p:stCondLst>
                                            <p:cond delay="1642"/>
                                          </p:stCondLst>
                                        </p:cTn>
                                        <p:tgtEl>
                                          <p:spTgt spid="245"/>
                                        </p:tgtEl>
                                      </p:cBhvr>
                                      <p:to x="100000" y="90000"/>
                                    </p:animScale>
                                    <p:animScale>
                                      <p:cBhvr>
                                        <p:cTn id="234" dur="166" decel="50000">
                                          <p:stCondLst>
                                            <p:cond delay="1668"/>
                                          </p:stCondLst>
                                        </p:cTn>
                                        <p:tgtEl>
                                          <p:spTgt spid="245"/>
                                        </p:tgtEl>
                                      </p:cBhvr>
                                      <p:to x="100000" y="100000"/>
                                    </p:animScale>
                                    <p:animScale>
                                      <p:cBhvr>
                                        <p:cTn id="235" dur="26">
                                          <p:stCondLst>
                                            <p:cond delay="1808"/>
                                          </p:stCondLst>
                                        </p:cTn>
                                        <p:tgtEl>
                                          <p:spTgt spid="245"/>
                                        </p:tgtEl>
                                      </p:cBhvr>
                                      <p:to x="100000" y="95000"/>
                                    </p:animScale>
                                    <p:animScale>
                                      <p:cBhvr>
                                        <p:cTn id="236" dur="166" decel="50000">
                                          <p:stCondLst>
                                            <p:cond delay="1834"/>
                                          </p:stCondLst>
                                        </p:cTn>
                                        <p:tgtEl>
                                          <p:spTgt spid="245"/>
                                        </p:tgtEl>
                                      </p:cBhvr>
                                      <p:to x="100000" y="100000"/>
                                    </p:animScale>
                                  </p:childTnLst>
                                </p:cTn>
                              </p:par>
                              <p:par>
                                <p:cTn id="237" presetID="26" presetClass="entr" presetSubtype="0" fill="hold" grpId="0" nodeType="withEffect">
                                  <p:stCondLst>
                                    <p:cond delay="0"/>
                                  </p:stCondLst>
                                  <p:childTnLst>
                                    <p:set>
                                      <p:cBhvr>
                                        <p:cTn id="238" dur="1" fill="hold">
                                          <p:stCondLst>
                                            <p:cond delay="0"/>
                                          </p:stCondLst>
                                        </p:cTn>
                                        <p:tgtEl>
                                          <p:spTgt spid="247"/>
                                        </p:tgtEl>
                                        <p:attrNameLst>
                                          <p:attrName>style.visibility</p:attrName>
                                        </p:attrNameLst>
                                      </p:cBhvr>
                                      <p:to>
                                        <p:strVal val="visible"/>
                                      </p:to>
                                    </p:set>
                                    <p:animEffect transition="in" filter="wipe(down)">
                                      <p:cBhvr>
                                        <p:cTn id="239" dur="580">
                                          <p:stCondLst>
                                            <p:cond delay="0"/>
                                          </p:stCondLst>
                                        </p:cTn>
                                        <p:tgtEl>
                                          <p:spTgt spid="247"/>
                                        </p:tgtEl>
                                      </p:cBhvr>
                                    </p:animEffect>
                                    <p:anim calcmode="lin" valueType="num">
                                      <p:cBhvr>
                                        <p:cTn id="240" dur="1822" tmFilter="0,0; 0.14,0.36; 0.43,0.73; 0.71,0.91; 1.0,1.0">
                                          <p:stCondLst>
                                            <p:cond delay="0"/>
                                          </p:stCondLst>
                                        </p:cTn>
                                        <p:tgtEl>
                                          <p:spTgt spid="247"/>
                                        </p:tgtEl>
                                        <p:attrNameLst>
                                          <p:attrName>ppt_x</p:attrName>
                                        </p:attrNameLst>
                                      </p:cBhvr>
                                      <p:tavLst>
                                        <p:tav tm="0">
                                          <p:val>
                                            <p:strVal val="#ppt_x-0.25"/>
                                          </p:val>
                                        </p:tav>
                                        <p:tav tm="100000">
                                          <p:val>
                                            <p:strVal val="#ppt_x"/>
                                          </p:val>
                                        </p:tav>
                                      </p:tavLst>
                                    </p:anim>
                                    <p:anim calcmode="lin" valueType="num">
                                      <p:cBhvr>
                                        <p:cTn id="241" dur="664" tmFilter="0.0,0.0; 0.25,0.07; 0.50,0.2; 0.75,0.467; 1.0,1.0">
                                          <p:stCondLst>
                                            <p:cond delay="0"/>
                                          </p:stCondLst>
                                        </p:cTn>
                                        <p:tgtEl>
                                          <p:spTgt spid="247"/>
                                        </p:tgtEl>
                                        <p:attrNameLst>
                                          <p:attrName>ppt_y</p:attrName>
                                        </p:attrNameLst>
                                      </p:cBhvr>
                                      <p:tavLst>
                                        <p:tav tm="0" fmla="#ppt_y-sin(pi*$)/3">
                                          <p:val>
                                            <p:fltVal val="0.5"/>
                                          </p:val>
                                        </p:tav>
                                        <p:tav tm="100000">
                                          <p:val>
                                            <p:fltVal val="1"/>
                                          </p:val>
                                        </p:tav>
                                      </p:tavLst>
                                    </p:anim>
                                    <p:anim calcmode="lin" valueType="num">
                                      <p:cBhvr>
                                        <p:cTn id="242" dur="664" tmFilter="0, 0; 0.125,0.2665; 0.25,0.4; 0.375,0.465; 0.5,0.5;  0.625,0.535; 0.75,0.6; 0.875,0.7335; 1,1">
                                          <p:stCondLst>
                                            <p:cond delay="664"/>
                                          </p:stCondLst>
                                        </p:cTn>
                                        <p:tgtEl>
                                          <p:spTgt spid="247"/>
                                        </p:tgtEl>
                                        <p:attrNameLst>
                                          <p:attrName>ppt_y</p:attrName>
                                        </p:attrNameLst>
                                      </p:cBhvr>
                                      <p:tavLst>
                                        <p:tav tm="0" fmla="#ppt_y-sin(pi*$)/9">
                                          <p:val>
                                            <p:fltVal val="0"/>
                                          </p:val>
                                        </p:tav>
                                        <p:tav tm="100000">
                                          <p:val>
                                            <p:fltVal val="1"/>
                                          </p:val>
                                        </p:tav>
                                      </p:tavLst>
                                    </p:anim>
                                    <p:anim calcmode="lin" valueType="num">
                                      <p:cBhvr>
                                        <p:cTn id="243" dur="332" tmFilter="0, 0; 0.125,0.2665; 0.25,0.4; 0.375,0.465; 0.5,0.5;  0.625,0.535; 0.75,0.6; 0.875,0.7335; 1,1">
                                          <p:stCondLst>
                                            <p:cond delay="1324"/>
                                          </p:stCondLst>
                                        </p:cTn>
                                        <p:tgtEl>
                                          <p:spTgt spid="247"/>
                                        </p:tgtEl>
                                        <p:attrNameLst>
                                          <p:attrName>ppt_y</p:attrName>
                                        </p:attrNameLst>
                                      </p:cBhvr>
                                      <p:tavLst>
                                        <p:tav tm="0" fmla="#ppt_y-sin(pi*$)/27">
                                          <p:val>
                                            <p:fltVal val="0"/>
                                          </p:val>
                                        </p:tav>
                                        <p:tav tm="100000">
                                          <p:val>
                                            <p:fltVal val="1"/>
                                          </p:val>
                                        </p:tav>
                                      </p:tavLst>
                                    </p:anim>
                                    <p:anim calcmode="lin" valueType="num">
                                      <p:cBhvr>
                                        <p:cTn id="244" dur="164" tmFilter="0, 0; 0.125,0.2665; 0.25,0.4; 0.375,0.465; 0.5,0.5;  0.625,0.535; 0.75,0.6; 0.875,0.7335; 1,1">
                                          <p:stCondLst>
                                            <p:cond delay="1656"/>
                                          </p:stCondLst>
                                        </p:cTn>
                                        <p:tgtEl>
                                          <p:spTgt spid="247"/>
                                        </p:tgtEl>
                                        <p:attrNameLst>
                                          <p:attrName>ppt_y</p:attrName>
                                        </p:attrNameLst>
                                      </p:cBhvr>
                                      <p:tavLst>
                                        <p:tav tm="0" fmla="#ppt_y-sin(pi*$)/81">
                                          <p:val>
                                            <p:fltVal val="0"/>
                                          </p:val>
                                        </p:tav>
                                        <p:tav tm="100000">
                                          <p:val>
                                            <p:fltVal val="1"/>
                                          </p:val>
                                        </p:tav>
                                      </p:tavLst>
                                    </p:anim>
                                    <p:animScale>
                                      <p:cBhvr>
                                        <p:cTn id="245" dur="26">
                                          <p:stCondLst>
                                            <p:cond delay="650"/>
                                          </p:stCondLst>
                                        </p:cTn>
                                        <p:tgtEl>
                                          <p:spTgt spid="247"/>
                                        </p:tgtEl>
                                      </p:cBhvr>
                                      <p:to x="100000" y="60000"/>
                                    </p:animScale>
                                    <p:animScale>
                                      <p:cBhvr>
                                        <p:cTn id="246" dur="166" decel="50000">
                                          <p:stCondLst>
                                            <p:cond delay="676"/>
                                          </p:stCondLst>
                                        </p:cTn>
                                        <p:tgtEl>
                                          <p:spTgt spid="247"/>
                                        </p:tgtEl>
                                      </p:cBhvr>
                                      <p:to x="100000" y="100000"/>
                                    </p:animScale>
                                    <p:animScale>
                                      <p:cBhvr>
                                        <p:cTn id="247" dur="26">
                                          <p:stCondLst>
                                            <p:cond delay="1312"/>
                                          </p:stCondLst>
                                        </p:cTn>
                                        <p:tgtEl>
                                          <p:spTgt spid="247"/>
                                        </p:tgtEl>
                                      </p:cBhvr>
                                      <p:to x="100000" y="80000"/>
                                    </p:animScale>
                                    <p:animScale>
                                      <p:cBhvr>
                                        <p:cTn id="248" dur="166" decel="50000">
                                          <p:stCondLst>
                                            <p:cond delay="1338"/>
                                          </p:stCondLst>
                                        </p:cTn>
                                        <p:tgtEl>
                                          <p:spTgt spid="247"/>
                                        </p:tgtEl>
                                      </p:cBhvr>
                                      <p:to x="100000" y="100000"/>
                                    </p:animScale>
                                    <p:animScale>
                                      <p:cBhvr>
                                        <p:cTn id="249" dur="26">
                                          <p:stCondLst>
                                            <p:cond delay="1642"/>
                                          </p:stCondLst>
                                        </p:cTn>
                                        <p:tgtEl>
                                          <p:spTgt spid="247"/>
                                        </p:tgtEl>
                                      </p:cBhvr>
                                      <p:to x="100000" y="90000"/>
                                    </p:animScale>
                                    <p:animScale>
                                      <p:cBhvr>
                                        <p:cTn id="250" dur="166" decel="50000">
                                          <p:stCondLst>
                                            <p:cond delay="1668"/>
                                          </p:stCondLst>
                                        </p:cTn>
                                        <p:tgtEl>
                                          <p:spTgt spid="247"/>
                                        </p:tgtEl>
                                      </p:cBhvr>
                                      <p:to x="100000" y="100000"/>
                                    </p:animScale>
                                    <p:animScale>
                                      <p:cBhvr>
                                        <p:cTn id="251" dur="26">
                                          <p:stCondLst>
                                            <p:cond delay="1808"/>
                                          </p:stCondLst>
                                        </p:cTn>
                                        <p:tgtEl>
                                          <p:spTgt spid="247"/>
                                        </p:tgtEl>
                                      </p:cBhvr>
                                      <p:to x="100000" y="95000"/>
                                    </p:animScale>
                                    <p:animScale>
                                      <p:cBhvr>
                                        <p:cTn id="252" dur="166" decel="50000">
                                          <p:stCondLst>
                                            <p:cond delay="1834"/>
                                          </p:stCondLst>
                                        </p:cTn>
                                        <p:tgtEl>
                                          <p:spTgt spid="247"/>
                                        </p:tgtEl>
                                      </p:cBhvr>
                                      <p:to x="100000" y="100000"/>
                                    </p:animScale>
                                  </p:childTnLst>
                                </p:cTn>
                              </p:par>
                              <p:par>
                                <p:cTn id="253" presetID="26" presetClass="entr" presetSubtype="0" fill="hold" grpId="0" nodeType="withEffect">
                                  <p:stCondLst>
                                    <p:cond delay="0"/>
                                  </p:stCondLst>
                                  <p:childTnLst>
                                    <p:set>
                                      <p:cBhvr>
                                        <p:cTn id="254" dur="1" fill="hold">
                                          <p:stCondLst>
                                            <p:cond delay="0"/>
                                          </p:stCondLst>
                                        </p:cTn>
                                        <p:tgtEl>
                                          <p:spTgt spid="249"/>
                                        </p:tgtEl>
                                        <p:attrNameLst>
                                          <p:attrName>style.visibility</p:attrName>
                                        </p:attrNameLst>
                                      </p:cBhvr>
                                      <p:to>
                                        <p:strVal val="visible"/>
                                      </p:to>
                                    </p:set>
                                    <p:animEffect transition="in" filter="wipe(down)">
                                      <p:cBhvr>
                                        <p:cTn id="255" dur="580">
                                          <p:stCondLst>
                                            <p:cond delay="0"/>
                                          </p:stCondLst>
                                        </p:cTn>
                                        <p:tgtEl>
                                          <p:spTgt spid="249"/>
                                        </p:tgtEl>
                                      </p:cBhvr>
                                    </p:animEffect>
                                    <p:anim calcmode="lin" valueType="num">
                                      <p:cBhvr>
                                        <p:cTn id="256" dur="1822" tmFilter="0,0; 0.14,0.36; 0.43,0.73; 0.71,0.91; 1.0,1.0">
                                          <p:stCondLst>
                                            <p:cond delay="0"/>
                                          </p:stCondLst>
                                        </p:cTn>
                                        <p:tgtEl>
                                          <p:spTgt spid="249"/>
                                        </p:tgtEl>
                                        <p:attrNameLst>
                                          <p:attrName>ppt_x</p:attrName>
                                        </p:attrNameLst>
                                      </p:cBhvr>
                                      <p:tavLst>
                                        <p:tav tm="0">
                                          <p:val>
                                            <p:strVal val="#ppt_x-0.25"/>
                                          </p:val>
                                        </p:tav>
                                        <p:tav tm="100000">
                                          <p:val>
                                            <p:strVal val="#ppt_x"/>
                                          </p:val>
                                        </p:tav>
                                      </p:tavLst>
                                    </p:anim>
                                    <p:anim calcmode="lin" valueType="num">
                                      <p:cBhvr>
                                        <p:cTn id="257" dur="664" tmFilter="0.0,0.0; 0.25,0.07; 0.50,0.2; 0.75,0.467; 1.0,1.0">
                                          <p:stCondLst>
                                            <p:cond delay="0"/>
                                          </p:stCondLst>
                                        </p:cTn>
                                        <p:tgtEl>
                                          <p:spTgt spid="249"/>
                                        </p:tgtEl>
                                        <p:attrNameLst>
                                          <p:attrName>ppt_y</p:attrName>
                                        </p:attrNameLst>
                                      </p:cBhvr>
                                      <p:tavLst>
                                        <p:tav tm="0" fmla="#ppt_y-sin(pi*$)/3">
                                          <p:val>
                                            <p:fltVal val="0.5"/>
                                          </p:val>
                                        </p:tav>
                                        <p:tav tm="100000">
                                          <p:val>
                                            <p:fltVal val="1"/>
                                          </p:val>
                                        </p:tav>
                                      </p:tavLst>
                                    </p:anim>
                                    <p:anim calcmode="lin" valueType="num">
                                      <p:cBhvr>
                                        <p:cTn id="258" dur="664" tmFilter="0, 0; 0.125,0.2665; 0.25,0.4; 0.375,0.465; 0.5,0.5;  0.625,0.535; 0.75,0.6; 0.875,0.7335; 1,1">
                                          <p:stCondLst>
                                            <p:cond delay="664"/>
                                          </p:stCondLst>
                                        </p:cTn>
                                        <p:tgtEl>
                                          <p:spTgt spid="249"/>
                                        </p:tgtEl>
                                        <p:attrNameLst>
                                          <p:attrName>ppt_y</p:attrName>
                                        </p:attrNameLst>
                                      </p:cBhvr>
                                      <p:tavLst>
                                        <p:tav tm="0" fmla="#ppt_y-sin(pi*$)/9">
                                          <p:val>
                                            <p:fltVal val="0"/>
                                          </p:val>
                                        </p:tav>
                                        <p:tav tm="100000">
                                          <p:val>
                                            <p:fltVal val="1"/>
                                          </p:val>
                                        </p:tav>
                                      </p:tavLst>
                                    </p:anim>
                                    <p:anim calcmode="lin" valueType="num">
                                      <p:cBhvr>
                                        <p:cTn id="259" dur="332" tmFilter="0, 0; 0.125,0.2665; 0.25,0.4; 0.375,0.465; 0.5,0.5;  0.625,0.535; 0.75,0.6; 0.875,0.7335; 1,1">
                                          <p:stCondLst>
                                            <p:cond delay="1324"/>
                                          </p:stCondLst>
                                        </p:cTn>
                                        <p:tgtEl>
                                          <p:spTgt spid="249"/>
                                        </p:tgtEl>
                                        <p:attrNameLst>
                                          <p:attrName>ppt_y</p:attrName>
                                        </p:attrNameLst>
                                      </p:cBhvr>
                                      <p:tavLst>
                                        <p:tav tm="0" fmla="#ppt_y-sin(pi*$)/27">
                                          <p:val>
                                            <p:fltVal val="0"/>
                                          </p:val>
                                        </p:tav>
                                        <p:tav tm="100000">
                                          <p:val>
                                            <p:fltVal val="1"/>
                                          </p:val>
                                        </p:tav>
                                      </p:tavLst>
                                    </p:anim>
                                    <p:anim calcmode="lin" valueType="num">
                                      <p:cBhvr>
                                        <p:cTn id="260" dur="164" tmFilter="0, 0; 0.125,0.2665; 0.25,0.4; 0.375,0.465; 0.5,0.5;  0.625,0.535; 0.75,0.6; 0.875,0.7335; 1,1">
                                          <p:stCondLst>
                                            <p:cond delay="1656"/>
                                          </p:stCondLst>
                                        </p:cTn>
                                        <p:tgtEl>
                                          <p:spTgt spid="249"/>
                                        </p:tgtEl>
                                        <p:attrNameLst>
                                          <p:attrName>ppt_y</p:attrName>
                                        </p:attrNameLst>
                                      </p:cBhvr>
                                      <p:tavLst>
                                        <p:tav tm="0" fmla="#ppt_y-sin(pi*$)/81">
                                          <p:val>
                                            <p:fltVal val="0"/>
                                          </p:val>
                                        </p:tav>
                                        <p:tav tm="100000">
                                          <p:val>
                                            <p:fltVal val="1"/>
                                          </p:val>
                                        </p:tav>
                                      </p:tavLst>
                                    </p:anim>
                                    <p:animScale>
                                      <p:cBhvr>
                                        <p:cTn id="261" dur="26">
                                          <p:stCondLst>
                                            <p:cond delay="650"/>
                                          </p:stCondLst>
                                        </p:cTn>
                                        <p:tgtEl>
                                          <p:spTgt spid="249"/>
                                        </p:tgtEl>
                                      </p:cBhvr>
                                      <p:to x="100000" y="60000"/>
                                    </p:animScale>
                                    <p:animScale>
                                      <p:cBhvr>
                                        <p:cTn id="262" dur="166" decel="50000">
                                          <p:stCondLst>
                                            <p:cond delay="676"/>
                                          </p:stCondLst>
                                        </p:cTn>
                                        <p:tgtEl>
                                          <p:spTgt spid="249"/>
                                        </p:tgtEl>
                                      </p:cBhvr>
                                      <p:to x="100000" y="100000"/>
                                    </p:animScale>
                                    <p:animScale>
                                      <p:cBhvr>
                                        <p:cTn id="263" dur="26">
                                          <p:stCondLst>
                                            <p:cond delay="1312"/>
                                          </p:stCondLst>
                                        </p:cTn>
                                        <p:tgtEl>
                                          <p:spTgt spid="249"/>
                                        </p:tgtEl>
                                      </p:cBhvr>
                                      <p:to x="100000" y="80000"/>
                                    </p:animScale>
                                    <p:animScale>
                                      <p:cBhvr>
                                        <p:cTn id="264" dur="166" decel="50000">
                                          <p:stCondLst>
                                            <p:cond delay="1338"/>
                                          </p:stCondLst>
                                        </p:cTn>
                                        <p:tgtEl>
                                          <p:spTgt spid="249"/>
                                        </p:tgtEl>
                                      </p:cBhvr>
                                      <p:to x="100000" y="100000"/>
                                    </p:animScale>
                                    <p:animScale>
                                      <p:cBhvr>
                                        <p:cTn id="265" dur="26">
                                          <p:stCondLst>
                                            <p:cond delay="1642"/>
                                          </p:stCondLst>
                                        </p:cTn>
                                        <p:tgtEl>
                                          <p:spTgt spid="249"/>
                                        </p:tgtEl>
                                      </p:cBhvr>
                                      <p:to x="100000" y="90000"/>
                                    </p:animScale>
                                    <p:animScale>
                                      <p:cBhvr>
                                        <p:cTn id="266" dur="166" decel="50000">
                                          <p:stCondLst>
                                            <p:cond delay="1668"/>
                                          </p:stCondLst>
                                        </p:cTn>
                                        <p:tgtEl>
                                          <p:spTgt spid="249"/>
                                        </p:tgtEl>
                                      </p:cBhvr>
                                      <p:to x="100000" y="100000"/>
                                    </p:animScale>
                                    <p:animScale>
                                      <p:cBhvr>
                                        <p:cTn id="267" dur="26">
                                          <p:stCondLst>
                                            <p:cond delay="1808"/>
                                          </p:stCondLst>
                                        </p:cTn>
                                        <p:tgtEl>
                                          <p:spTgt spid="249"/>
                                        </p:tgtEl>
                                      </p:cBhvr>
                                      <p:to x="100000" y="95000"/>
                                    </p:animScale>
                                    <p:animScale>
                                      <p:cBhvr>
                                        <p:cTn id="268" dur="166" decel="50000">
                                          <p:stCondLst>
                                            <p:cond delay="1834"/>
                                          </p:stCondLst>
                                        </p:cTn>
                                        <p:tgtEl>
                                          <p:spTgt spid="249"/>
                                        </p:tgtEl>
                                      </p:cBhvr>
                                      <p:to x="100000" y="100000"/>
                                    </p:animScale>
                                  </p:childTnLst>
                                </p:cTn>
                              </p:par>
                              <p:par>
                                <p:cTn id="269" presetID="26" presetClass="entr" presetSubtype="0" fill="hold" grpId="0" nodeType="withEffect">
                                  <p:stCondLst>
                                    <p:cond delay="0"/>
                                  </p:stCondLst>
                                  <p:childTnLst>
                                    <p:set>
                                      <p:cBhvr>
                                        <p:cTn id="270" dur="1" fill="hold">
                                          <p:stCondLst>
                                            <p:cond delay="0"/>
                                          </p:stCondLst>
                                        </p:cTn>
                                        <p:tgtEl>
                                          <p:spTgt spid="250"/>
                                        </p:tgtEl>
                                        <p:attrNameLst>
                                          <p:attrName>style.visibility</p:attrName>
                                        </p:attrNameLst>
                                      </p:cBhvr>
                                      <p:to>
                                        <p:strVal val="visible"/>
                                      </p:to>
                                    </p:set>
                                    <p:animEffect transition="in" filter="wipe(down)">
                                      <p:cBhvr>
                                        <p:cTn id="271" dur="580">
                                          <p:stCondLst>
                                            <p:cond delay="0"/>
                                          </p:stCondLst>
                                        </p:cTn>
                                        <p:tgtEl>
                                          <p:spTgt spid="250"/>
                                        </p:tgtEl>
                                      </p:cBhvr>
                                    </p:animEffect>
                                    <p:anim calcmode="lin" valueType="num">
                                      <p:cBhvr>
                                        <p:cTn id="272" dur="1822" tmFilter="0,0; 0.14,0.36; 0.43,0.73; 0.71,0.91; 1.0,1.0">
                                          <p:stCondLst>
                                            <p:cond delay="0"/>
                                          </p:stCondLst>
                                        </p:cTn>
                                        <p:tgtEl>
                                          <p:spTgt spid="250"/>
                                        </p:tgtEl>
                                        <p:attrNameLst>
                                          <p:attrName>ppt_x</p:attrName>
                                        </p:attrNameLst>
                                      </p:cBhvr>
                                      <p:tavLst>
                                        <p:tav tm="0">
                                          <p:val>
                                            <p:strVal val="#ppt_x-0.25"/>
                                          </p:val>
                                        </p:tav>
                                        <p:tav tm="100000">
                                          <p:val>
                                            <p:strVal val="#ppt_x"/>
                                          </p:val>
                                        </p:tav>
                                      </p:tavLst>
                                    </p:anim>
                                    <p:anim calcmode="lin" valueType="num">
                                      <p:cBhvr>
                                        <p:cTn id="273" dur="664" tmFilter="0.0,0.0; 0.25,0.07; 0.50,0.2; 0.75,0.467; 1.0,1.0">
                                          <p:stCondLst>
                                            <p:cond delay="0"/>
                                          </p:stCondLst>
                                        </p:cTn>
                                        <p:tgtEl>
                                          <p:spTgt spid="250"/>
                                        </p:tgtEl>
                                        <p:attrNameLst>
                                          <p:attrName>ppt_y</p:attrName>
                                        </p:attrNameLst>
                                      </p:cBhvr>
                                      <p:tavLst>
                                        <p:tav tm="0" fmla="#ppt_y-sin(pi*$)/3">
                                          <p:val>
                                            <p:fltVal val="0.5"/>
                                          </p:val>
                                        </p:tav>
                                        <p:tav tm="100000">
                                          <p:val>
                                            <p:fltVal val="1"/>
                                          </p:val>
                                        </p:tav>
                                      </p:tavLst>
                                    </p:anim>
                                    <p:anim calcmode="lin" valueType="num">
                                      <p:cBhvr>
                                        <p:cTn id="274" dur="664" tmFilter="0, 0; 0.125,0.2665; 0.25,0.4; 0.375,0.465; 0.5,0.5;  0.625,0.535; 0.75,0.6; 0.875,0.7335; 1,1">
                                          <p:stCondLst>
                                            <p:cond delay="664"/>
                                          </p:stCondLst>
                                        </p:cTn>
                                        <p:tgtEl>
                                          <p:spTgt spid="250"/>
                                        </p:tgtEl>
                                        <p:attrNameLst>
                                          <p:attrName>ppt_y</p:attrName>
                                        </p:attrNameLst>
                                      </p:cBhvr>
                                      <p:tavLst>
                                        <p:tav tm="0" fmla="#ppt_y-sin(pi*$)/9">
                                          <p:val>
                                            <p:fltVal val="0"/>
                                          </p:val>
                                        </p:tav>
                                        <p:tav tm="100000">
                                          <p:val>
                                            <p:fltVal val="1"/>
                                          </p:val>
                                        </p:tav>
                                      </p:tavLst>
                                    </p:anim>
                                    <p:anim calcmode="lin" valueType="num">
                                      <p:cBhvr>
                                        <p:cTn id="275" dur="332" tmFilter="0, 0; 0.125,0.2665; 0.25,0.4; 0.375,0.465; 0.5,0.5;  0.625,0.535; 0.75,0.6; 0.875,0.7335; 1,1">
                                          <p:stCondLst>
                                            <p:cond delay="1324"/>
                                          </p:stCondLst>
                                        </p:cTn>
                                        <p:tgtEl>
                                          <p:spTgt spid="250"/>
                                        </p:tgtEl>
                                        <p:attrNameLst>
                                          <p:attrName>ppt_y</p:attrName>
                                        </p:attrNameLst>
                                      </p:cBhvr>
                                      <p:tavLst>
                                        <p:tav tm="0" fmla="#ppt_y-sin(pi*$)/27">
                                          <p:val>
                                            <p:fltVal val="0"/>
                                          </p:val>
                                        </p:tav>
                                        <p:tav tm="100000">
                                          <p:val>
                                            <p:fltVal val="1"/>
                                          </p:val>
                                        </p:tav>
                                      </p:tavLst>
                                    </p:anim>
                                    <p:anim calcmode="lin" valueType="num">
                                      <p:cBhvr>
                                        <p:cTn id="276" dur="164" tmFilter="0, 0; 0.125,0.2665; 0.25,0.4; 0.375,0.465; 0.5,0.5;  0.625,0.535; 0.75,0.6; 0.875,0.7335; 1,1">
                                          <p:stCondLst>
                                            <p:cond delay="1656"/>
                                          </p:stCondLst>
                                        </p:cTn>
                                        <p:tgtEl>
                                          <p:spTgt spid="250"/>
                                        </p:tgtEl>
                                        <p:attrNameLst>
                                          <p:attrName>ppt_y</p:attrName>
                                        </p:attrNameLst>
                                      </p:cBhvr>
                                      <p:tavLst>
                                        <p:tav tm="0" fmla="#ppt_y-sin(pi*$)/81">
                                          <p:val>
                                            <p:fltVal val="0"/>
                                          </p:val>
                                        </p:tav>
                                        <p:tav tm="100000">
                                          <p:val>
                                            <p:fltVal val="1"/>
                                          </p:val>
                                        </p:tav>
                                      </p:tavLst>
                                    </p:anim>
                                    <p:animScale>
                                      <p:cBhvr>
                                        <p:cTn id="277" dur="26">
                                          <p:stCondLst>
                                            <p:cond delay="650"/>
                                          </p:stCondLst>
                                        </p:cTn>
                                        <p:tgtEl>
                                          <p:spTgt spid="250"/>
                                        </p:tgtEl>
                                      </p:cBhvr>
                                      <p:to x="100000" y="60000"/>
                                    </p:animScale>
                                    <p:animScale>
                                      <p:cBhvr>
                                        <p:cTn id="278" dur="166" decel="50000">
                                          <p:stCondLst>
                                            <p:cond delay="676"/>
                                          </p:stCondLst>
                                        </p:cTn>
                                        <p:tgtEl>
                                          <p:spTgt spid="250"/>
                                        </p:tgtEl>
                                      </p:cBhvr>
                                      <p:to x="100000" y="100000"/>
                                    </p:animScale>
                                    <p:animScale>
                                      <p:cBhvr>
                                        <p:cTn id="279" dur="26">
                                          <p:stCondLst>
                                            <p:cond delay="1312"/>
                                          </p:stCondLst>
                                        </p:cTn>
                                        <p:tgtEl>
                                          <p:spTgt spid="250"/>
                                        </p:tgtEl>
                                      </p:cBhvr>
                                      <p:to x="100000" y="80000"/>
                                    </p:animScale>
                                    <p:animScale>
                                      <p:cBhvr>
                                        <p:cTn id="280" dur="166" decel="50000">
                                          <p:stCondLst>
                                            <p:cond delay="1338"/>
                                          </p:stCondLst>
                                        </p:cTn>
                                        <p:tgtEl>
                                          <p:spTgt spid="250"/>
                                        </p:tgtEl>
                                      </p:cBhvr>
                                      <p:to x="100000" y="100000"/>
                                    </p:animScale>
                                    <p:animScale>
                                      <p:cBhvr>
                                        <p:cTn id="281" dur="26">
                                          <p:stCondLst>
                                            <p:cond delay="1642"/>
                                          </p:stCondLst>
                                        </p:cTn>
                                        <p:tgtEl>
                                          <p:spTgt spid="250"/>
                                        </p:tgtEl>
                                      </p:cBhvr>
                                      <p:to x="100000" y="90000"/>
                                    </p:animScale>
                                    <p:animScale>
                                      <p:cBhvr>
                                        <p:cTn id="282" dur="166" decel="50000">
                                          <p:stCondLst>
                                            <p:cond delay="1668"/>
                                          </p:stCondLst>
                                        </p:cTn>
                                        <p:tgtEl>
                                          <p:spTgt spid="250"/>
                                        </p:tgtEl>
                                      </p:cBhvr>
                                      <p:to x="100000" y="100000"/>
                                    </p:animScale>
                                    <p:animScale>
                                      <p:cBhvr>
                                        <p:cTn id="283" dur="26">
                                          <p:stCondLst>
                                            <p:cond delay="1808"/>
                                          </p:stCondLst>
                                        </p:cTn>
                                        <p:tgtEl>
                                          <p:spTgt spid="250"/>
                                        </p:tgtEl>
                                      </p:cBhvr>
                                      <p:to x="100000" y="95000"/>
                                    </p:animScale>
                                    <p:animScale>
                                      <p:cBhvr>
                                        <p:cTn id="284" dur="166" decel="50000">
                                          <p:stCondLst>
                                            <p:cond delay="1834"/>
                                          </p:stCondLst>
                                        </p:cTn>
                                        <p:tgtEl>
                                          <p:spTgt spid="250"/>
                                        </p:tgtEl>
                                      </p:cBhvr>
                                      <p:to x="100000" y="100000"/>
                                    </p:animScale>
                                  </p:childTnLst>
                                </p:cTn>
                              </p:par>
                              <p:par>
                                <p:cTn id="285" presetID="26" presetClass="entr" presetSubtype="0" fill="hold" grpId="0" nodeType="withEffect">
                                  <p:stCondLst>
                                    <p:cond delay="0"/>
                                  </p:stCondLst>
                                  <p:childTnLst>
                                    <p:set>
                                      <p:cBhvr>
                                        <p:cTn id="286" dur="1" fill="hold">
                                          <p:stCondLst>
                                            <p:cond delay="0"/>
                                          </p:stCondLst>
                                        </p:cTn>
                                        <p:tgtEl>
                                          <p:spTgt spid="252"/>
                                        </p:tgtEl>
                                        <p:attrNameLst>
                                          <p:attrName>style.visibility</p:attrName>
                                        </p:attrNameLst>
                                      </p:cBhvr>
                                      <p:to>
                                        <p:strVal val="visible"/>
                                      </p:to>
                                    </p:set>
                                    <p:animEffect transition="in" filter="wipe(down)">
                                      <p:cBhvr>
                                        <p:cTn id="287" dur="580">
                                          <p:stCondLst>
                                            <p:cond delay="0"/>
                                          </p:stCondLst>
                                        </p:cTn>
                                        <p:tgtEl>
                                          <p:spTgt spid="252"/>
                                        </p:tgtEl>
                                      </p:cBhvr>
                                    </p:animEffect>
                                    <p:anim calcmode="lin" valueType="num">
                                      <p:cBhvr>
                                        <p:cTn id="288" dur="1822" tmFilter="0,0; 0.14,0.36; 0.43,0.73; 0.71,0.91; 1.0,1.0">
                                          <p:stCondLst>
                                            <p:cond delay="0"/>
                                          </p:stCondLst>
                                        </p:cTn>
                                        <p:tgtEl>
                                          <p:spTgt spid="252"/>
                                        </p:tgtEl>
                                        <p:attrNameLst>
                                          <p:attrName>ppt_x</p:attrName>
                                        </p:attrNameLst>
                                      </p:cBhvr>
                                      <p:tavLst>
                                        <p:tav tm="0">
                                          <p:val>
                                            <p:strVal val="#ppt_x-0.25"/>
                                          </p:val>
                                        </p:tav>
                                        <p:tav tm="100000">
                                          <p:val>
                                            <p:strVal val="#ppt_x"/>
                                          </p:val>
                                        </p:tav>
                                      </p:tavLst>
                                    </p:anim>
                                    <p:anim calcmode="lin" valueType="num">
                                      <p:cBhvr>
                                        <p:cTn id="289" dur="664" tmFilter="0.0,0.0; 0.25,0.07; 0.50,0.2; 0.75,0.467; 1.0,1.0">
                                          <p:stCondLst>
                                            <p:cond delay="0"/>
                                          </p:stCondLst>
                                        </p:cTn>
                                        <p:tgtEl>
                                          <p:spTgt spid="252"/>
                                        </p:tgtEl>
                                        <p:attrNameLst>
                                          <p:attrName>ppt_y</p:attrName>
                                        </p:attrNameLst>
                                      </p:cBhvr>
                                      <p:tavLst>
                                        <p:tav tm="0" fmla="#ppt_y-sin(pi*$)/3">
                                          <p:val>
                                            <p:fltVal val="0.5"/>
                                          </p:val>
                                        </p:tav>
                                        <p:tav tm="100000">
                                          <p:val>
                                            <p:fltVal val="1"/>
                                          </p:val>
                                        </p:tav>
                                      </p:tavLst>
                                    </p:anim>
                                    <p:anim calcmode="lin" valueType="num">
                                      <p:cBhvr>
                                        <p:cTn id="290" dur="664" tmFilter="0, 0; 0.125,0.2665; 0.25,0.4; 0.375,0.465; 0.5,0.5;  0.625,0.535; 0.75,0.6; 0.875,0.7335; 1,1">
                                          <p:stCondLst>
                                            <p:cond delay="664"/>
                                          </p:stCondLst>
                                        </p:cTn>
                                        <p:tgtEl>
                                          <p:spTgt spid="252"/>
                                        </p:tgtEl>
                                        <p:attrNameLst>
                                          <p:attrName>ppt_y</p:attrName>
                                        </p:attrNameLst>
                                      </p:cBhvr>
                                      <p:tavLst>
                                        <p:tav tm="0" fmla="#ppt_y-sin(pi*$)/9">
                                          <p:val>
                                            <p:fltVal val="0"/>
                                          </p:val>
                                        </p:tav>
                                        <p:tav tm="100000">
                                          <p:val>
                                            <p:fltVal val="1"/>
                                          </p:val>
                                        </p:tav>
                                      </p:tavLst>
                                    </p:anim>
                                    <p:anim calcmode="lin" valueType="num">
                                      <p:cBhvr>
                                        <p:cTn id="291" dur="332" tmFilter="0, 0; 0.125,0.2665; 0.25,0.4; 0.375,0.465; 0.5,0.5;  0.625,0.535; 0.75,0.6; 0.875,0.7335; 1,1">
                                          <p:stCondLst>
                                            <p:cond delay="1324"/>
                                          </p:stCondLst>
                                        </p:cTn>
                                        <p:tgtEl>
                                          <p:spTgt spid="252"/>
                                        </p:tgtEl>
                                        <p:attrNameLst>
                                          <p:attrName>ppt_y</p:attrName>
                                        </p:attrNameLst>
                                      </p:cBhvr>
                                      <p:tavLst>
                                        <p:tav tm="0" fmla="#ppt_y-sin(pi*$)/27">
                                          <p:val>
                                            <p:fltVal val="0"/>
                                          </p:val>
                                        </p:tav>
                                        <p:tav tm="100000">
                                          <p:val>
                                            <p:fltVal val="1"/>
                                          </p:val>
                                        </p:tav>
                                      </p:tavLst>
                                    </p:anim>
                                    <p:anim calcmode="lin" valueType="num">
                                      <p:cBhvr>
                                        <p:cTn id="292" dur="164" tmFilter="0, 0; 0.125,0.2665; 0.25,0.4; 0.375,0.465; 0.5,0.5;  0.625,0.535; 0.75,0.6; 0.875,0.7335; 1,1">
                                          <p:stCondLst>
                                            <p:cond delay="1656"/>
                                          </p:stCondLst>
                                        </p:cTn>
                                        <p:tgtEl>
                                          <p:spTgt spid="252"/>
                                        </p:tgtEl>
                                        <p:attrNameLst>
                                          <p:attrName>ppt_y</p:attrName>
                                        </p:attrNameLst>
                                      </p:cBhvr>
                                      <p:tavLst>
                                        <p:tav tm="0" fmla="#ppt_y-sin(pi*$)/81">
                                          <p:val>
                                            <p:fltVal val="0"/>
                                          </p:val>
                                        </p:tav>
                                        <p:tav tm="100000">
                                          <p:val>
                                            <p:fltVal val="1"/>
                                          </p:val>
                                        </p:tav>
                                      </p:tavLst>
                                    </p:anim>
                                    <p:animScale>
                                      <p:cBhvr>
                                        <p:cTn id="293" dur="26">
                                          <p:stCondLst>
                                            <p:cond delay="650"/>
                                          </p:stCondLst>
                                        </p:cTn>
                                        <p:tgtEl>
                                          <p:spTgt spid="252"/>
                                        </p:tgtEl>
                                      </p:cBhvr>
                                      <p:to x="100000" y="60000"/>
                                    </p:animScale>
                                    <p:animScale>
                                      <p:cBhvr>
                                        <p:cTn id="294" dur="166" decel="50000">
                                          <p:stCondLst>
                                            <p:cond delay="676"/>
                                          </p:stCondLst>
                                        </p:cTn>
                                        <p:tgtEl>
                                          <p:spTgt spid="252"/>
                                        </p:tgtEl>
                                      </p:cBhvr>
                                      <p:to x="100000" y="100000"/>
                                    </p:animScale>
                                    <p:animScale>
                                      <p:cBhvr>
                                        <p:cTn id="295" dur="26">
                                          <p:stCondLst>
                                            <p:cond delay="1312"/>
                                          </p:stCondLst>
                                        </p:cTn>
                                        <p:tgtEl>
                                          <p:spTgt spid="252"/>
                                        </p:tgtEl>
                                      </p:cBhvr>
                                      <p:to x="100000" y="80000"/>
                                    </p:animScale>
                                    <p:animScale>
                                      <p:cBhvr>
                                        <p:cTn id="296" dur="166" decel="50000">
                                          <p:stCondLst>
                                            <p:cond delay="1338"/>
                                          </p:stCondLst>
                                        </p:cTn>
                                        <p:tgtEl>
                                          <p:spTgt spid="252"/>
                                        </p:tgtEl>
                                      </p:cBhvr>
                                      <p:to x="100000" y="100000"/>
                                    </p:animScale>
                                    <p:animScale>
                                      <p:cBhvr>
                                        <p:cTn id="297" dur="26">
                                          <p:stCondLst>
                                            <p:cond delay="1642"/>
                                          </p:stCondLst>
                                        </p:cTn>
                                        <p:tgtEl>
                                          <p:spTgt spid="252"/>
                                        </p:tgtEl>
                                      </p:cBhvr>
                                      <p:to x="100000" y="90000"/>
                                    </p:animScale>
                                    <p:animScale>
                                      <p:cBhvr>
                                        <p:cTn id="298" dur="166" decel="50000">
                                          <p:stCondLst>
                                            <p:cond delay="1668"/>
                                          </p:stCondLst>
                                        </p:cTn>
                                        <p:tgtEl>
                                          <p:spTgt spid="252"/>
                                        </p:tgtEl>
                                      </p:cBhvr>
                                      <p:to x="100000" y="100000"/>
                                    </p:animScale>
                                    <p:animScale>
                                      <p:cBhvr>
                                        <p:cTn id="299" dur="26">
                                          <p:stCondLst>
                                            <p:cond delay="1808"/>
                                          </p:stCondLst>
                                        </p:cTn>
                                        <p:tgtEl>
                                          <p:spTgt spid="252"/>
                                        </p:tgtEl>
                                      </p:cBhvr>
                                      <p:to x="100000" y="95000"/>
                                    </p:animScale>
                                    <p:animScale>
                                      <p:cBhvr>
                                        <p:cTn id="300" dur="166" decel="50000">
                                          <p:stCondLst>
                                            <p:cond delay="1834"/>
                                          </p:stCondLst>
                                        </p:cTn>
                                        <p:tgtEl>
                                          <p:spTgt spid="252"/>
                                        </p:tgtEl>
                                      </p:cBhvr>
                                      <p:to x="100000" y="100000"/>
                                    </p:animScale>
                                  </p:childTnLst>
                                </p:cTn>
                              </p:par>
                              <p:par>
                                <p:cTn id="301" presetID="26" presetClass="entr" presetSubtype="0" fill="hold" grpId="0" nodeType="withEffect">
                                  <p:stCondLst>
                                    <p:cond delay="0"/>
                                  </p:stCondLst>
                                  <p:childTnLst>
                                    <p:set>
                                      <p:cBhvr>
                                        <p:cTn id="302" dur="1" fill="hold">
                                          <p:stCondLst>
                                            <p:cond delay="0"/>
                                          </p:stCondLst>
                                        </p:cTn>
                                        <p:tgtEl>
                                          <p:spTgt spid="254"/>
                                        </p:tgtEl>
                                        <p:attrNameLst>
                                          <p:attrName>style.visibility</p:attrName>
                                        </p:attrNameLst>
                                      </p:cBhvr>
                                      <p:to>
                                        <p:strVal val="visible"/>
                                      </p:to>
                                    </p:set>
                                    <p:animEffect transition="in" filter="wipe(down)">
                                      <p:cBhvr>
                                        <p:cTn id="303" dur="580">
                                          <p:stCondLst>
                                            <p:cond delay="0"/>
                                          </p:stCondLst>
                                        </p:cTn>
                                        <p:tgtEl>
                                          <p:spTgt spid="254"/>
                                        </p:tgtEl>
                                      </p:cBhvr>
                                    </p:animEffect>
                                    <p:anim calcmode="lin" valueType="num">
                                      <p:cBhvr>
                                        <p:cTn id="304" dur="1822" tmFilter="0,0; 0.14,0.36; 0.43,0.73; 0.71,0.91; 1.0,1.0">
                                          <p:stCondLst>
                                            <p:cond delay="0"/>
                                          </p:stCondLst>
                                        </p:cTn>
                                        <p:tgtEl>
                                          <p:spTgt spid="254"/>
                                        </p:tgtEl>
                                        <p:attrNameLst>
                                          <p:attrName>ppt_x</p:attrName>
                                        </p:attrNameLst>
                                      </p:cBhvr>
                                      <p:tavLst>
                                        <p:tav tm="0">
                                          <p:val>
                                            <p:strVal val="#ppt_x-0.25"/>
                                          </p:val>
                                        </p:tav>
                                        <p:tav tm="100000">
                                          <p:val>
                                            <p:strVal val="#ppt_x"/>
                                          </p:val>
                                        </p:tav>
                                      </p:tavLst>
                                    </p:anim>
                                    <p:anim calcmode="lin" valueType="num">
                                      <p:cBhvr>
                                        <p:cTn id="305" dur="664" tmFilter="0.0,0.0; 0.25,0.07; 0.50,0.2; 0.75,0.467; 1.0,1.0">
                                          <p:stCondLst>
                                            <p:cond delay="0"/>
                                          </p:stCondLst>
                                        </p:cTn>
                                        <p:tgtEl>
                                          <p:spTgt spid="254"/>
                                        </p:tgtEl>
                                        <p:attrNameLst>
                                          <p:attrName>ppt_y</p:attrName>
                                        </p:attrNameLst>
                                      </p:cBhvr>
                                      <p:tavLst>
                                        <p:tav tm="0" fmla="#ppt_y-sin(pi*$)/3">
                                          <p:val>
                                            <p:fltVal val="0.5"/>
                                          </p:val>
                                        </p:tav>
                                        <p:tav tm="100000">
                                          <p:val>
                                            <p:fltVal val="1"/>
                                          </p:val>
                                        </p:tav>
                                      </p:tavLst>
                                    </p:anim>
                                    <p:anim calcmode="lin" valueType="num">
                                      <p:cBhvr>
                                        <p:cTn id="306" dur="664" tmFilter="0, 0; 0.125,0.2665; 0.25,0.4; 0.375,0.465; 0.5,0.5;  0.625,0.535; 0.75,0.6; 0.875,0.7335; 1,1">
                                          <p:stCondLst>
                                            <p:cond delay="664"/>
                                          </p:stCondLst>
                                        </p:cTn>
                                        <p:tgtEl>
                                          <p:spTgt spid="254"/>
                                        </p:tgtEl>
                                        <p:attrNameLst>
                                          <p:attrName>ppt_y</p:attrName>
                                        </p:attrNameLst>
                                      </p:cBhvr>
                                      <p:tavLst>
                                        <p:tav tm="0" fmla="#ppt_y-sin(pi*$)/9">
                                          <p:val>
                                            <p:fltVal val="0"/>
                                          </p:val>
                                        </p:tav>
                                        <p:tav tm="100000">
                                          <p:val>
                                            <p:fltVal val="1"/>
                                          </p:val>
                                        </p:tav>
                                      </p:tavLst>
                                    </p:anim>
                                    <p:anim calcmode="lin" valueType="num">
                                      <p:cBhvr>
                                        <p:cTn id="307" dur="332" tmFilter="0, 0; 0.125,0.2665; 0.25,0.4; 0.375,0.465; 0.5,0.5;  0.625,0.535; 0.75,0.6; 0.875,0.7335; 1,1">
                                          <p:stCondLst>
                                            <p:cond delay="1324"/>
                                          </p:stCondLst>
                                        </p:cTn>
                                        <p:tgtEl>
                                          <p:spTgt spid="254"/>
                                        </p:tgtEl>
                                        <p:attrNameLst>
                                          <p:attrName>ppt_y</p:attrName>
                                        </p:attrNameLst>
                                      </p:cBhvr>
                                      <p:tavLst>
                                        <p:tav tm="0" fmla="#ppt_y-sin(pi*$)/27">
                                          <p:val>
                                            <p:fltVal val="0"/>
                                          </p:val>
                                        </p:tav>
                                        <p:tav tm="100000">
                                          <p:val>
                                            <p:fltVal val="1"/>
                                          </p:val>
                                        </p:tav>
                                      </p:tavLst>
                                    </p:anim>
                                    <p:anim calcmode="lin" valueType="num">
                                      <p:cBhvr>
                                        <p:cTn id="308" dur="164" tmFilter="0, 0; 0.125,0.2665; 0.25,0.4; 0.375,0.465; 0.5,0.5;  0.625,0.535; 0.75,0.6; 0.875,0.7335; 1,1">
                                          <p:stCondLst>
                                            <p:cond delay="1656"/>
                                          </p:stCondLst>
                                        </p:cTn>
                                        <p:tgtEl>
                                          <p:spTgt spid="254"/>
                                        </p:tgtEl>
                                        <p:attrNameLst>
                                          <p:attrName>ppt_y</p:attrName>
                                        </p:attrNameLst>
                                      </p:cBhvr>
                                      <p:tavLst>
                                        <p:tav tm="0" fmla="#ppt_y-sin(pi*$)/81">
                                          <p:val>
                                            <p:fltVal val="0"/>
                                          </p:val>
                                        </p:tav>
                                        <p:tav tm="100000">
                                          <p:val>
                                            <p:fltVal val="1"/>
                                          </p:val>
                                        </p:tav>
                                      </p:tavLst>
                                    </p:anim>
                                    <p:animScale>
                                      <p:cBhvr>
                                        <p:cTn id="309" dur="26">
                                          <p:stCondLst>
                                            <p:cond delay="650"/>
                                          </p:stCondLst>
                                        </p:cTn>
                                        <p:tgtEl>
                                          <p:spTgt spid="254"/>
                                        </p:tgtEl>
                                      </p:cBhvr>
                                      <p:to x="100000" y="60000"/>
                                    </p:animScale>
                                    <p:animScale>
                                      <p:cBhvr>
                                        <p:cTn id="310" dur="166" decel="50000">
                                          <p:stCondLst>
                                            <p:cond delay="676"/>
                                          </p:stCondLst>
                                        </p:cTn>
                                        <p:tgtEl>
                                          <p:spTgt spid="254"/>
                                        </p:tgtEl>
                                      </p:cBhvr>
                                      <p:to x="100000" y="100000"/>
                                    </p:animScale>
                                    <p:animScale>
                                      <p:cBhvr>
                                        <p:cTn id="311" dur="26">
                                          <p:stCondLst>
                                            <p:cond delay="1312"/>
                                          </p:stCondLst>
                                        </p:cTn>
                                        <p:tgtEl>
                                          <p:spTgt spid="254"/>
                                        </p:tgtEl>
                                      </p:cBhvr>
                                      <p:to x="100000" y="80000"/>
                                    </p:animScale>
                                    <p:animScale>
                                      <p:cBhvr>
                                        <p:cTn id="312" dur="166" decel="50000">
                                          <p:stCondLst>
                                            <p:cond delay="1338"/>
                                          </p:stCondLst>
                                        </p:cTn>
                                        <p:tgtEl>
                                          <p:spTgt spid="254"/>
                                        </p:tgtEl>
                                      </p:cBhvr>
                                      <p:to x="100000" y="100000"/>
                                    </p:animScale>
                                    <p:animScale>
                                      <p:cBhvr>
                                        <p:cTn id="313" dur="26">
                                          <p:stCondLst>
                                            <p:cond delay="1642"/>
                                          </p:stCondLst>
                                        </p:cTn>
                                        <p:tgtEl>
                                          <p:spTgt spid="254"/>
                                        </p:tgtEl>
                                      </p:cBhvr>
                                      <p:to x="100000" y="90000"/>
                                    </p:animScale>
                                    <p:animScale>
                                      <p:cBhvr>
                                        <p:cTn id="314" dur="166" decel="50000">
                                          <p:stCondLst>
                                            <p:cond delay="1668"/>
                                          </p:stCondLst>
                                        </p:cTn>
                                        <p:tgtEl>
                                          <p:spTgt spid="254"/>
                                        </p:tgtEl>
                                      </p:cBhvr>
                                      <p:to x="100000" y="100000"/>
                                    </p:animScale>
                                    <p:animScale>
                                      <p:cBhvr>
                                        <p:cTn id="315" dur="26">
                                          <p:stCondLst>
                                            <p:cond delay="1808"/>
                                          </p:stCondLst>
                                        </p:cTn>
                                        <p:tgtEl>
                                          <p:spTgt spid="254"/>
                                        </p:tgtEl>
                                      </p:cBhvr>
                                      <p:to x="100000" y="95000"/>
                                    </p:animScale>
                                    <p:animScale>
                                      <p:cBhvr>
                                        <p:cTn id="316" dur="166" decel="50000">
                                          <p:stCondLst>
                                            <p:cond delay="1834"/>
                                          </p:stCondLst>
                                        </p:cTn>
                                        <p:tgtEl>
                                          <p:spTgt spid="254"/>
                                        </p:tgtEl>
                                      </p:cBhvr>
                                      <p:to x="100000" y="100000"/>
                                    </p:animScale>
                                  </p:childTnLst>
                                </p:cTn>
                              </p:par>
                              <p:par>
                                <p:cTn id="317" presetID="26" presetClass="entr" presetSubtype="0" fill="hold" nodeType="withEffect">
                                  <p:stCondLst>
                                    <p:cond delay="0"/>
                                  </p:stCondLst>
                                  <p:childTnLst>
                                    <p:set>
                                      <p:cBhvr>
                                        <p:cTn id="318" dur="1" fill="hold">
                                          <p:stCondLst>
                                            <p:cond delay="0"/>
                                          </p:stCondLst>
                                        </p:cTn>
                                        <p:tgtEl>
                                          <p:spTgt spid="256"/>
                                        </p:tgtEl>
                                        <p:attrNameLst>
                                          <p:attrName>style.visibility</p:attrName>
                                        </p:attrNameLst>
                                      </p:cBhvr>
                                      <p:to>
                                        <p:strVal val="visible"/>
                                      </p:to>
                                    </p:set>
                                    <p:animEffect transition="in" filter="wipe(down)">
                                      <p:cBhvr>
                                        <p:cTn id="319" dur="580">
                                          <p:stCondLst>
                                            <p:cond delay="0"/>
                                          </p:stCondLst>
                                        </p:cTn>
                                        <p:tgtEl>
                                          <p:spTgt spid="256"/>
                                        </p:tgtEl>
                                      </p:cBhvr>
                                    </p:animEffect>
                                    <p:anim calcmode="lin" valueType="num">
                                      <p:cBhvr>
                                        <p:cTn id="320" dur="1822" tmFilter="0,0; 0.14,0.36; 0.43,0.73; 0.71,0.91; 1.0,1.0">
                                          <p:stCondLst>
                                            <p:cond delay="0"/>
                                          </p:stCondLst>
                                        </p:cTn>
                                        <p:tgtEl>
                                          <p:spTgt spid="256"/>
                                        </p:tgtEl>
                                        <p:attrNameLst>
                                          <p:attrName>ppt_x</p:attrName>
                                        </p:attrNameLst>
                                      </p:cBhvr>
                                      <p:tavLst>
                                        <p:tav tm="0">
                                          <p:val>
                                            <p:strVal val="#ppt_x-0.25"/>
                                          </p:val>
                                        </p:tav>
                                        <p:tav tm="100000">
                                          <p:val>
                                            <p:strVal val="#ppt_x"/>
                                          </p:val>
                                        </p:tav>
                                      </p:tavLst>
                                    </p:anim>
                                    <p:anim calcmode="lin" valueType="num">
                                      <p:cBhvr>
                                        <p:cTn id="321" dur="664" tmFilter="0.0,0.0; 0.25,0.07; 0.50,0.2; 0.75,0.467; 1.0,1.0">
                                          <p:stCondLst>
                                            <p:cond delay="0"/>
                                          </p:stCondLst>
                                        </p:cTn>
                                        <p:tgtEl>
                                          <p:spTgt spid="256"/>
                                        </p:tgtEl>
                                        <p:attrNameLst>
                                          <p:attrName>ppt_y</p:attrName>
                                        </p:attrNameLst>
                                      </p:cBhvr>
                                      <p:tavLst>
                                        <p:tav tm="0" fmla="#ppt_y-sin(pi*$)/3">
                                          <p:val>
                                            <p:fltVal val="0.5"/>
                                          </p:val>
                                        </p:tav>
                                        <p:tav tm="100000">
                                          <p:val>
                                            <p:fltVal val="1"/>
                                          </p:val>
                                        </p:tav>
                                      </p:tavLst>
                                    </p:anim>
                                    <p:anim calcmode="lin" valueType="num">
                                      <p:cBhvr>
                                        <p:cTn id="322" dur="664" tmFilter="0, 0; 0.125,0.2665; 0.25,0.4; 0.375,0.465; 0.5,0.5;  0.625,0.535; 0.75,0.6; 0.875,0.7335; 1,1">
                                          <p:stCondLst>
                                            <p:cond delay="664"/>
                                          </p:stCondLst>
                                        </p:cTn>
                                        <p:tgtEl>
                                          <p:spTgt spid="256"/>
                                        </p:tgtEl>
                                        <p:attrNameLst>
                                          <p:attrName>ppt_y</p:attrName>
                                        </p:attrNameLst>
                                      </p:cBhvr>
                                      <p:tavLst>
                                        <p:tav tm="0" fmla="#ppt_y-sin(pi*$)/9">
                                          <p:val>
                                            <p:fltVal val="0"/>
                                          </p:val>
                                        </p:tav>
                                        <p:tav tm="100000">
                                          <p:val>
                                            <p:fltVal val="1"/>
                                          </p:val>
                                        </p:tav>
                                      </p:tavLst>
                                    </p:anim>
                                    <p:anim calcmode="lin" valueType="num">
                                      <p:cBhvr>
                                        <p:cTn id="323" dur="332" tmFilter="0, 0; 0.125,0.2665; 0.25,0.4; 0.375,0.465; 0.5,0.5;  0.625,0.535; 0.75,0.6; 0.875,0.7335; 1,1">
                                          <p:stCondLst>
                                            <p:cond delay="1324"/>
                                          </p:stCondLst>
                                        </p:cTn>
                                        <p:tgtEl>
                                          <p:spTgt spid="256"/>
                                        </p:tgtEl>
                                        <p:attrNameLst>
                                          <p:attrName>ppt_y</p:attrName>
                                        </p:attrNameLst>
                                      </p:cBhvr>
                                      <p:tavLst>
                                        <p:tav tm="0" fmla="#ppt_y-sin(pi*$)/27">
                                          <p:val>
                                            <p:fltVal val="0"/>
                                          </p:val>
                                        </p:tav>
                                        <p:tav tm="100000">
                                          <p:val>
                                            <p:fltVal val="1"/>
                                          </p:val>
                                        </p:tav>
                                      </p:tavLst>
                                    </p:anim>
                                    <p:anim calcmode="lin" valueType="num">
                                      <p:cBhvr>
                                        <p:cTn id="324" dur="164" tmFilter="0, 0; 0.125,0.2665; 0.25,0.4; 0.375,0.465; 0.5,0.5;  0.625,0.535; 0.75,0.6; 0.875,0.7335; 1,1">
                                          <p:stCondLst>
                                            <p:cond delay="1656"/>
                                          </p:stCondLst>
                                        </p:cTn>
                                        <p:tgtEl>
                                          <p:spTgt spid="256"/>
                                        </p:tgtEl>
                                        <p:attrNameLst>
                                          <p:attrName>ppt_y</p:attrName>
                                        </p:attrNameLst>
                                      </p:cBhvr>
                                      <p:tavLst>
                                        <p:tav tm="0" fmla="#ppt_y-sin(pi*$)/81">
                                          <p:val>
                                            <p:fltVal val="0"/>
                                          </p:val>
                                        </p:tav>
                                        <p:tav tm="100000">
                                          <p:val>
                                            <p:fltVal val="1"/>
                                          </p:val>
                                        </p:tav>
                                      </p:tavLst>
                                    </p:anim>
                                    <p:animScale>
                                      <p:cBhvr>
                                        <p:cTn id="325" dur="26">
                                          <p:stCondLst>
                                            <p:cond delay="650"/>
                                          </p:stCondLst>
                                        </p:cTn>
                                        <p:tgtEl>
                                          <p:spTgt spid="256"/>
                                        </p:tgtEl>
                                      </p:cBhvr>
                                      <p:to x="100000" y="60000"/>
                                    </p:animScale>
                                    <p:animScale>
                                      <p:cBhvr>
                                        <p:cTn id="326" dur="166" decel="50000">
                                          <p:stCondLst>
                                            <p:cond delay="676"/>
                                          </p:stCondLst>
                                        </p:cTn>
                                        <p:tgtEl>
                                          <p:spTgt spid="256"/>
                                        </p:tgtEl>
                                      </p:cBhvr>
                                      <p:to x="100000" y="100000"/>
                                    </p:animScale>
                                    <p:animScale>
                                      <p:cBhvr>
                                        <p:cTn id="327" dur="26">
                                          <p:stCondLst>
                                            <p:cond delay="1312"/>
                                          </p:stCondLst>
                                        </p:cTn>
                                        <p:tgtEl>
                                          <p:spTgt spid="256"/>
                                        </p:tgtEl>
                                      </p:cBhvr>
                                      <p:to x="100000" y="80000"/>
                                    </p:animScale>
                                    <p:animScale>
                                      <p:cBhvr>
                                        <p:cTn id="328" dur="166" decel="50000">
                                          <p:stCondLst>
                                            <p:cond delay="1338"/>
                                          </p:stCondLst>
                                        </p:cTn>
                                        <p:tgtEl>
                                          <p:spTgt spid="256"/>
                                        </p:tgtEl>
                                      </p:cBhvr>
                                      <p:to x="100000" y="100000"/>
                                    </p:animScale>
                                    <p:animScale>
                                      <p:cBhvr>
                                        <p:cTn id="329" dur="26">
                                          <p:stCondLst>
                                            <p:cond delay="1642"/>
                                          </p:stCondLst>
                                        </p:cTn>
                                        <p:tgtEl>
                                          <p:spTgt spid="256"/>
                                        </p:tgtEl>
                                      </p:cBhvr>
                                      <p:to x="100000" y="90000"/>
                                    </p:animScale>
                                    <p:animScale>
                                      <p:cBhvr>
                                        <p:cTn id="330" dur="166" decel="50000">
                                          <p:stCondLst>
                                            <p:cond delay="1668"/>
                                          </p:stCondLst>
                                        </p:cTn>
                                        <p:tgtEl>
                                          <p:spTgt spid="256"/>
                                        </p:tgtEl>
                                      </p:cBhvr>
                                      <p:to x="100000" y="100000"/>
                                    </p:animScale>
                                    <p:animScale>
                                      <p:cBhvr>
                                        <p:cTn id="331" dur="26">
                                          <p:stCondLst>
                                            <p:cond delay="1808"/>
                                          </p:stCondLst>
                                        </p:cTn>
                                        <p:tgtEl>
                                          <p:spTgt spid="256"/>
                                        </p:tgtEl>
                                      </p:cBhvr>
                                      <p:to x="100000" y="95000"/>
                                    </p:animScale>
                                    <p:animScale>
                                      <p:cBhvr>
                                        <p:cTn id="332" dur="166" decel="50000">
                                          <p:stCondLst>
                                            <p:cond delay="1834"/>
                                          </p:stCondLst>
                                        </p:cTn>
                                        <p:tgtEl>
                                          <p:spTgt spid="256"/>
                                        </p:tgtEl>
                                      </p:cBhvr>
                                      <p:to x="100000" y="100000"/>
                                    </p:animScale>
                                  </p:childTnLst>
                                </p:cTn>
                              </p:par>
                              <p:par>
                                <p:cTn id="333" presetID="26" presetClass="entr" presetSubtype="0" fill="hold" nodeType="withEffect">
                                  <p:stCondLst>
                                    <p:cond delay="0"/>
                                  </p:stCondLst>
                                  <p:childTnLst>
                                    <p:set>
                                      <p:cBhvr>
                                        <p:cTn id="334" dur="1" fill="hold">
                                          <p:stCondLst>
                                            <p:cond delay="0"/>
                                          </p:stCondLst>
                                        </p:cTn>
                                        <p:tgtEl>
                                          <p:spTgt spid="259"/>
                                        </p:tgtEl>
                                        <p:attrNameLst>
                                          <p:attrName>style.visibility</p:attrName>
                                        </p:attrNameLst>
                                      </p:cBhvr>
                                      <p:to>
                                        <p:strVal val="visible"/>
                                      </p:to>
                                    </p:set>
                                    <p:animEffect transition="in" filter="wipe(down)">
                                      <p:cBhvr>
                                        <p:cTn id="335" dur="580">
                                          <p:stCondLst>
                                            <p:cond delay="0"/>
                                          </p:stCondLst>
                                        </p:cTn>
                                        <p:tgtEl>
                                          <p:spTgt spid="259"/>
                                        </p:tgtEl>
                                      </p:cBhvr>
                                    </p:animEffect>
                                    <p:anim calcmode="lin" valueType="num">
                                      <p:cBhvr>
                                        <p:cTn id="336" dur="1822" tmFilter="0,0; 0.14,0.36; 0.43,0.73; 0.71,0.91; 1.0,1.0">
                                          <p:stCondLst>
                                            <p:cond delay="0"/>
                                          </p:stCondLst>
                                        </p:cTn>
                                        <p:tgtEl>
                                          <p:spTgt spid="259"/>
                                        </p:tgtEl>
                                        <p:attrNameLst>
                                          <p:attrName>ppt_x</p:attrName>
                                        </p:attrNameLst>
                                      </p:cBhvr>
                                      <p:tavLst>
                                        <p:tav tm="0">
                                          <p:val>
                                            <p:strVal val="#ppt_x-0.25"/>
                                          </p:val>
                                        </p:tav>
                                        <p:tav tm="100000">
                                          <p:val>
                                            <p:strVal val="#ppt_x"/>
                                          </p:val>
                                        </p:tav>
                                      </p:tavLst>
                                    </p:anim>
                                    <p:anim calcmode="lin" valueType="num">
                                      <p:cBhvr>
                                        <p:cTn id="337" dur="664" tmFilter="0.0,0.0; 0.25,0.07; 0.50,0.2; 0.75,0.467; 1.0,1.0">
                                          <p:stCondLst>
                                            <p:cond delay="0"/>
                                          </p:stCondLst>
                                        </p:cTn>
                                        <p:tgtEl>
                                          <p:spTgt spid="259"/>
                                        </p:tgtEl>
                                        <p:attrNameLst>
                                          <p:attrName>ppt_y</p:attrName>
                                        </p:attrNameLst>
                                      </p:cBhvr>
                                      <p:tavLst>
                                        <p:tav tm="0" fmla="#ppt_y-sin(pi*$)/3">
                                          <p:val>
                                            <p:fltVal val="0.5"/>
                                          </p:val>
                                        </p:tav>
                                        <p:tav tm="100000">
                                          <p:val>
                                            <p:fltVal val="1"/>
                                          </p:val>
                                        </p:tav>
                                      </p:tavLst>
                                    </p:anim>
                                    <p:anim calcmode="lin" valueType="num">
                                      <p:cBhvr>
                                        <p:cTn id="338" dur="664" tmFilter="0, 0; 0.125,0.2665; 0.25,0.4; 0.375,0.465; 0.5,0.5;  0.625,0.535; 0.75,0.6; 0.875,0.7335; 1,1">
                                          <p:stCondLst>
                                            <p:cond delay="664"/>
                                          </p:stCondLst>
                                        </p:cTn>
                                        <p:tgtEl>
                                          <p:spTgt spid="259"/>
                                        </p:tgtEl>
                                        <p:attrNameLst>
                                          <p:attrName>ppt_y</p:attrName>
                                        </p:attrNameLst>
                                      </p:cBhvr>
                                      <p:tavLst>
                                        <p:tav tm="0" fmla="#ppt_y-sin(pi*$)/9">
                                          <p:val>
                                            <p:fltVal val="0"/>
                                          </p:val>
                                        </p:tav>
                                        <p:tav tm="100000">
                                          <p:val>
                                            <p:fltVal val="1"/>
                                          </p:val>
                                        </p:tav>
                                      </p:tavLst>
                                    </p:anim>
                                    <p:anim calcmode="lin" valueType="num">
                                      <p:cBhvr>
                                        <p:cTn id="339" dur="332" tmFilter="0, 0; 0.125,0.2665; 0.25,0.4; 0.375,0.465; 0.5,0.5;  0.625,0.535; 0.75,0.6; 0.875,0.7335; 1,1">
                                          <p:stCondLst>
                                            <p:cond delay="1324"/>
                                          </p:stCondLst>
                                        </p:cTn>
                                        <p:tgtEl>
                                          <p:spTgt spid="259"/>
                                        </p:tgtEl>
                                        <p:attrNameLst>
                                          <p:attrName>ppt_y</p:attrName>
                                        </p:attrNameLst>
                                      </p:cBhvr>
                                      <p:tavLst>
                                        <p:tav tm="0" fmla="#ppt_y-sin(pi*$)/27">
                                          <p:val>
                                            <p:fltVal val="0"/>
                                          </p:val>
                                        </p:tav>
                                        <p:tav tm="100000">
                                          <p:val>
                                            <p:fltVal val="1"/>
                                          </p:val>
                                        </p:tav>
                                      </p:tavLst>
                                    </p:anim>
                                    <p:anim calcmode="lin" valueType="num">
                                      <p:cBhvr>
                                        <p:cTn id="340" dur="164" tmFilter="0, 0; 0.125,0.2665; 0.25,0.4; 0.375,0.465; 0.5,0.5;  0.625,0.535; 0.75,0.6; 0.875,0.7335; 1,1">
                                          <p:stCondLst>
                                            <p:cond delay="1656"/>
                                          </p:stCondLst>
                                        </p:cTn>
                                        <p:tgtEl>
                                          <p:spTgt spid="259"/>
                                        </p:tgtEl>
                                        <p:attrNameLst>
                                          <p:attrName>ppt_y</p:attrName>
                                        </p:attrNameLst>
                                      </p:cBhvr>
                                      <p:tavLst>
                                        <p:tav tm="0" fmla="#ppt_y-sin(pi*$)/81">
                                          <p:val>
                                            <p:fltVal val="0"/>
                                          </p:val>
                                        </p:tav>
                                        <p:tav tm="100000">
                                          <p:val>
                                            <p:fltVal val="1"/>
                                          </p:val>
                                        </p:tav>
                                      </p:tavLst>
                                    </p:anim>
                                    <p:animScale>
                                      <p:cBhvr>
                                        <p:cTn id="341" dur="26">
                                          <p:stCondLst>
                                            <p:cond delay="650"/>
                                          </p:stCondLst>
                                        </p:cTn>
                                        <p:tgtEl>
                                          <p:spTgt spid="259"/>
                                        </p:tgtEl>
                                      </p:cBhvr>
                                      <p:to x="100000" y="60000"/>
                                    </p:animScale>
                                    <p:animScale>
                                      <p:cBhvr>
                                        <p:cTn id="342" dur="166" decel="50000">
                                          <p:stCondLst>
                                            <p:cond delay="676"/>
                                          </p:stCondLst>
                                        </p:cTn>
                                        <p:tgtEl>
                                          <p:spTgt spid="259"/>
                                        </p:tgtEl>
                                      </p:cBhvr>
                                      <p:to x="100000" y="100000"/>
                                    </p:animScale>
                                    <p:animScale>
                                      <p:cBhvr>
                                        <p:cTn id="343" dur="26">
                                          <p:stCondLst>
                                            <p:cond delay="1312"/>
                                          </p:stCondLst>
                                        </p:cTn>
                                        <p:tgtEl>
                                          <p:spTgt spid="259"/>
                                        </p:tgtEl>
                                      </p:cBhvr>
                                      <p:to x="100000" y="80000"/>
                                    </p:animScale>
                                    <p:animScale>
                                      <p:cBhvr>
                                        <p:cTn id="344" dur="166" decel="50000">
                                          <p:stCondLst>
                                            <p:cond delay="1338"/>
                                          </p:stCondLst>
                                        </p:cTn>
                                        <p:tgtEl>
                                          <p:spTgt spid="259"/>
                                        </p:tgtEl>
                                      </p:cBhvr>
                                      <p:to x="100000" y="100000"/>
                                    </p:animScale>
                                    <p:animScale>
                                      <p:cBhvr>
                                        <p:cTn id="345" dur="26">
                                          <p:stCondLst>
                                            <p:cond delay="1642"/>
                                          </p:stCondLst>
                                        </p:cTn>
                                        <p:tgtEl>
                                          <p:spTgt spid="259"/>
                                        </p:tgtEl>
                                      </p:cBhvr>
                                      <p:to x="100000" y="90000"/>
                                    </p:animScale>
                                    <p:animScale>
                                      <p:cBhvr>
                                        <p:cTn id="346" dur="166" decel="50000">
                                          <p:stCondLst>
                                            <p:cond delay="1668"/>
                                          </p:stCondLst>
                                        </p:cTn>
                                        <p:tgtEl>
                                          <p:spTgt spid="259"/>
                                        </p:tgtEl>
                                      </p:cBhvr>
                                      <p:to x="100000" y="100000"/>
                                    </p:animScale>
                                    <p:animScale>
                                      <p:cBhvr>
                                        <p:cTn id="347" dur="26">
                                          <p:stCondLst>
                                            <p:cond delay="1808"/>
                                          </p:stCondLst>
                                        </p:cTn>
                                        <p:tgtEl>
                                          <p:spTgt spid="259"/>
                                        </p:tgtEl>
                                      </p:cBhvr>
                                      <p:to x="100000" y="95000"/>
                                    </p:animScale>
                                    <p:animScale>
                                      <p:cBhvr>
                                        <p:cTn id="348" dur="166" decel="50000">
                                          <p:stCondLst>
                                            <p:cond delay="1834"/>
                                          </p:stCondLst>
                                        </p:cTn>
                                        <p:tgtEl>
                                          <p:spTgt spid="259"/>
                                        </p:tgtEl>
                                      </p:cBhvr>
                                      <p:to x="100000" y="100000"/>
                                    </p:animScale>
                                  </p:childTnLst>
                                </p:cTn>
                              </p:par>
                              <p:par>
                                <p:cTn id="349" presetID="26" presetClass="entr" presetSubtype="0" fill="hold" nodeType="withEffect">
                                  <p:stCondLst>
                                    <p:cond delay="0"/>
                                  </p:stCondLst>
                                  <p:childTnLst>
                                    <p:set>
                                      <p:cBhvr>
                                        <p:cTn id="350" dur="1" fill="hold">
                                          <p:stCondLst>
                                            <p:cond delay="0"/>
                                          </p:stCondLst>
                                        </p:cTn>
                                        <p:tgtEl>
                                          <p:spTgt spid="263"/>
                                        </p:tgtEl>
                                        <p:attrNameLst>
                                          <p:attrName>style.visibility</p:attrName>
                                        </p:attrNameLst>
                                      </p:cBhvr>
                                      <p:to>
                                        <p:strVal val="visible"/>
                                      </p:to>
                                    </p:set>
                                    <p:animEffect transition="in" filter="wipe(down)">
                                      <p:cBhvr>
                                        <p:cTn id="351" dur="580">
                                          <p:stCondLst>
                                            <p:cond delay="0"/>
                                          </p:stCondLst>
                                        </p:cTn>
                                        <p:tgtEl>
                                          <p:spTgt spid="263"/>
                                        </p:tgtEl>
                                      </p:cBhvr>
                                    </p:animEffect>
                                    <p:anim calcmode="lin" valueType="num">
                                      <p:cBhvr>
                                        <p:cTn id="352" dur="1822" tmFilter="0,0; 0.14,0.36; 0.43,0.73; 0.71,0.91; 1.0,1.0">
                                          <p:stCondLst>
                                            <p:cond delay="0"/>
                                          </p:stCondLst>
                                        </p:cTn>
                                        <p:tgtEl>
                                          <p:spTgt spid="263"/>
                                        </p:tgtEl>
                                        <p:attrNameLst>
                                          <p:attrName>ppt_x</p:attrName>
                                        </p:attrNameLst>
                                      </p:cBhvr>
                                      <p:tavLst>
                                        <p:tav tm="0">
                                          <p:val>
                                            <p:strVal val="#ppt_x-0.25"/>
                                          </p:val>
                                        </p:tav>
                                        <p:tav tm="100000">
                                          <p:val>
                                            <p:strVal val="#ppt_x"/>
                                          </p:val>
                                        </p:tav>
                                      </p:tavLst>
                                    </p:anim>
                                    <p:anim calcmode="lin" valueType="num">
                                      <p:cBhvr>
                                        <p:cTn id="353" dur="664" tmFilter="0.0,0.0; 0.25,0.07; 0.50,0.2; 0.75,0.467; 1.0,1.0">
                                          <p:stCondLst>
                                            <p:cond delay="0"/>
                                          </p:stCondLst>
                                        </p:cTn>
                                        <p:tgtEl>
                                          <p:spTgt spid="263"/>
                                        </p:tgtEl>
                                        <p:attrNameLst>
                                          <p:attrName>ppt_y</p:attrName>
                                        </p:attrNameLst>
                                      </p:cBhvr>
                                      <p:tavLst>
                                        <p:tav tm="0" fmla="#ppt_y-sin(pi*$)/3">
                                          <p:val>
                                            <p:fltVal val="0.5"/>
                                          </p:val>
                                        </p:tav>
                                        <p:tav tm="100000">
                                          <p:val>
                                            <p:fltVal val="1"/>
                                          </p:val>
                                        </p:tav>
                                      </p:tavLst>
                                    </p:anim>
                                    <p:anim calcmode="lin" valueType="num">
                                      <p:cBhvr>
                                        <p:cTn id="354" dur="664" tmFilter="0, 0; 0.125,0.2665; 0.25,0.4; 0.375,0.465; 0.5,0.5;  0.625,0.535; 0.75,0.6; 0.875,0.7335; 1,1">
                                          <p:stCondLst>
                                            <p:cond delay="664"/>
                                          </p:stCondLst>
                                        </p:cTn>
                                        <p:tgtEl>
                                          <p:spTgt spid="263"/>
                                        </p:tgtEl>
                                        <p:attrNameLst>
                                          <p:attrName>ppt_y</p:attrName>
                                        </p:attrNameLst>
                                      </p:cBhvr>
                                      <p:tavLst>
                                        <p:tav tm="0" fmla="#ppt_y-sin(pi*$)/9">
                                          <p:val>
                                            <p:fltVal val="0"/>
                                          </p:val>
                                        </p:tav>
                                        <p:tav tm="100000">
                                          <p:val>
                                            <p:fltVal val="1"/>
                                          </p:val>
                                        </p:tav>
                                      </p:tavLst>
                                    </p:anim>
                                    <p:anim calcmode="lin" valueType="num">
                                      <p:cBhvr>
                                        <p:cTn id="355" dur="332" tmFilter="0, 0; 0.125,0.2665; 0.25,0.4; 0.375,0.465; 0.5,0.5;  0.625,0.535; 0.75,0.6; 0.875,0.7335; 1,1">
                                          <p:stCondLst>
                                            <p:cond delay="1324"/>
                                          </p:stCondLst>
                                        </p:cTn>
                                        <p:tgtEl>
                                          <p:spTgt spid="263"/>
                                        </p:tgtEl>
                                        <p:attrNameLst>
                                          <p:attrName>ppt_y</p:attrName>
                                        </p:attrNameLst>
                                      </p:cBhvr>
                                      <p:tavLst>
                                        <p:tav tm="0" fmla="#ppt_y-sin(pi*$)/27">
                                          <p:val>
                                            <p:fltVal val="0"/>
                                          </p:val>
                                        </p:tav>
                                        <p:tav tm="100000">
                                          <p:val>
                                            <p:fltVal val="1"/>
                                          </p:val>
                                        </p:tav>
                                      </p:tavLst>
                                    </p:anim>
                                    <p:anim calcmode="lin" valueType="num">
                                      <p:cBhvr>
                                        <p:cTn id="356" dur="164" tmFilter="0, 0; 0.125,0.2665; 0.25,0.4; 0.375,0.465; 0.5,0.5;  0.625,0.535; 0.75,0.6; 0.875,0.7335; 1,1">
                                          <p:stCondLst>
                                            <p:cond delay="1656"/>
                                          </p:stCondLst>
                                        </p:cTn>
                                        <p:tgtEl>
                                          <p:spTgt spid="263"/>
                                        </p:tgtEl>
                                        <p:attrNameLst>
                                          <p:attrName>ppt_y</p:attrName>
                                        </p:attrNameLst>
                                      </p:cBhvr>
                                      <p:tavLst>
                                        <p:tav tm="0" fmla="#ppt_y-sin(pi*$)/81">
                                          <p:val>
                                            <p:fltVal val="0"/>
                                          </p:val>
                                        </p:tav>
                                        <p:tav tm="100000">
                                          <p:val>
                                            <p:fltVal val="1"/>
                                          </p:val>
                                        </p:tav>
                                      </p:tavLst>
                                    </p:anim>
                                    <p:animScale>
                                      <p:cBhvr>
                                        <p:cTn id="357" dur="26">
                                          <p:stCondLst>
                                            <p:cond delay="650"/>
                                          </p:stCondLst>
                                        </p:cTn>
                                        <p:tgtEl>
                                          <p:spTgt spid="263"/>
                                        </p:tgtEl>
                                      </p:cBhvr>
                                      <p:to x="100000" y="60000"/>
                                    </p:animScale>
                                    <p:animScale>
                                      <p:cBhvr>
                                        <p:cTn id="358" dur="166" decel="50000">
                                          <p:stCondLst>
                                            <p:cond delay="676"/>
                                          </p:stCondLst>
                                        </p:cTn>
                                        <p:tgtEl>
                                          <p:spTgt spid="263"/>
                                        </p:tgtEl>
                                      </p:cBhvr>
                                      <p:to x="100000" y="100000"/>
                                    </p:animScale>
                                    <p:animScale>
                                      <p:cBhvr>
                                        <p:cTn id="359" dur="26">
                                          <p:stCondLst>
                                            <p:cond delay="1312"/>
                                          </p:stCondLst>
                                        </p:cTn>
                                        <p:tgtEl>
                                          <p:spTgt spid="263"/>
                                        </p:tgtEl>
                                      </p:cBhvr>
                                      <p:to x="100000" y="80000"/>
                                    </p:animScale>
                                    <p:animScale>
                                      <p:cBhvr>
                                        <p:cTn id="360" dur="166" decel="50000">
                                          <p:stCondLst>
                                            <p:cond delay="1338"/>
                                          </p:stCondLst>
                                        </p:cTn>
                                        <p:tgtEl>
                                          <p:spTgt spid="263"/>
                                        </p:tgtEl>
                                      </p:cBhvr>
                                      <p:to x="100000" y="100000"/>
                                    </p:animScale>
                                    <p:animScale>
                                      <p:cBhvr>
                                        <p:cTn id="361" dur="26">
                                          <p:stCondLst>
                                            <p:cond delay="1642"/>
                                          </p:stCondLst>
                                        </p:cTn>
                                        <p:tgtEl>
                                          <p:spTgt spid="263"/>
                                        </p:tgtEl>
                                      </p:cBhvr>
                                      <p:to x="100000" y="90000"/>
                                    </p:animScale>
                                    <p:animScale>
                                      <p:cBhvr>
                                        <p:cTn id="362" dur="166" decel="50000">
                                          <p:stCondLst>
                                            <p:cond delay="1668"/>
                                          </p:stCondLst>
                                        </p:cTn>
                                        <p:tgtEl>
                                          <p:spTgt spid="263"/>
                                        </p:tgtEl>
                                      </p:cBhvr>
                                      <p:to x="100000" y="100000"/>
                                    </p:animScale>
                                    <p:animScale>
                                      <p:cBhvr>
                                        <p:cTn id="363" dur="26">
                                          <p:stCondLst>
                                            <p:cond delay="1808"/>
                                          </p:stCondLst>
                                        </p:cTn>
                                        <p:tgtEl>
                                          <p:spTgt spid="263"/>
                                        </p:tgtEl>
                                      </p:cBhvr>
                                      <p:to x="100000" y="95000"/>
                                    </p:animScale>
                                    <p:animScale>
                                      <p:cBhvr>
                                        <p:cTn id="364" dur="166" decel="50000">
                                          <p:stCondLst>
                                            <p:cond delay="1834"/>
                                          </p:stCondLst>
                                        </p:cTn>
                                        <p:tgtEl>
                                          <p:spTgt spid="263"/>
                                        </p:tgtEl>
                                      </p:cBhvr>
                                      <p:to x="100000" y="100000"/>
                                    </p:animScale>
                                  </p:childTnLst>
                                </p:cTn>
                              </p:par>
                              <p:par>
                                <p:cTn id="365" presetID="26" presetClass="entr" presetSubtype="0" fill="hold" nodeType="withEffect">
                                  <p:stCondLst>
                                    <p:cond delay="0"/>
                                  </p:stCondLst>
                                  <p:childTnLst>
                                    <p:set>
                                      <p:cBhvr>
                                        <p:cTn id="366" dur="1" fill="hold">
                                          <p:stCondLst>
                                            <p:cond delay="0"/>
                                          </p:stCondLst>
                                        </p:cTn>
                                        <p:tgtEl>
                                          <p:spTgt spid="266"/>
                                        </p:tgtEl>
                                        <p:attrNameLst>
                                          <p:attrName>style.visibility</p:attrName>
                                        </p:attrNameLst>
                                      </p:cBhvr>
                                      <p:to>
                                        <p:strVal val="visible"/>
                                      </p:to>
                                    </p:set>
                                    <p:animEffect transition="in" filter="wipe(down)">
                                      <p:cBhvr>
                                        <p:cTn id="367" dur="580">
                                          <p:stCondLst>
                                            <p:cond delay="0"/>
                                          </p:stCondLst>
                                        </p:cTn>
                                        <p:tgtEl>
                                          <p:spTgt spid="266"/>
                                        </p:tgtEl>
                                      </p:cBhvr>
                                    </p:animEffect>
                                    <p:anim calcmode="lin" valueType="num">
                                      <p:cBhvr>
                                        <p:cTn id="368" dur="1822" tmFilter="0,0; 0.14,0.36; 0.43,0.73; 0.71,0.91; 1.0,1.0">
                                          <p:stCondLst>
                                            <p:cond delay="0"/>
                                          </p:stCondLst>
                                        </p:cTn>
                                        <p:tgtEl>
                                          <p:spTgt spid="266"/>
                                        </p:tgtEl>
                                        <p:attrNameLst>
                                          <p:attrName>ppt_x</p:attrName>
                                        </p:attrNameLst>
                                      </p:cBhvr>
                                      <p:tavLst>
                                        <p:tav tm="0">
                                          <p:val>
                                            <p:strVal val="#ppt_x-0.25"/>
                                          </p:val>
                                        </p:tav>
                                        <p:tav tm="100000">
                                          <p:val>
                                            <p:strVal val="#ppt_x"/>
                                          </p:val>
                                        </p:tav>
                                      </p:tavLst>
                                    </p:anim>
                                    <p:anim calcmode="lin" valueType="num">
                                      <p:cBhvr>
                                        <p:cTn id="369" dur="664" tmFilter="0.0,0.0; 0.25,0.07; 0.50,0.2; 0.75,0.467; 1.0,1.0">
                                          <p:stCondLst>
                                            <p:cond delay="0"/>
                                          </p:stCondLst>
                                        </p:cTn>
                                        <p:tgtEl>
                                          <p:spTgt spid="266"/>
                                        </p:tgtEl>
                                        <p:attrNameLst>
                                          <p:attrName>ppt_y</p:attrName>
                                        </p:attrNameLst>
                                      </p:cBhvr>
                                      <p:tavLst>
                                        <p:tav tm="0" fmla="#ppt_y-sin(pi*$)/3">
                                          <p:val>
                                            <p:fltVal val="0.5"/>
                                          </p:val>
                                        </p:tav>
                                        <p:tav tm="100000">
                                          <p:val>
                                            <p:fltVal val="1"/>
                                          </p:val>
                                        </p:tav>
                                      </p:tavLst>
                                    </p:anim>
                                    <p:anim calcmode="lin" valueType="num">
                                      <p:cBhvr>
                                        <p:cTn id="370" dur="664" tmFilter="0, 0; 0.125,0.2665; 0.25,0.4; 0.375,0.465; 0.5,0.5;  0.625,0.535; 0.75,0.6; 0.875,0.7335; 1,1">
                                          <p:stCondLst>
                                            <p:cond delay="664"/>
                                          </p:stCondLst>
                                        </p:cTn>
                                        <p:tgtEl>
                                          <p:spTgt spid="266"/>
                                        </p:tgtEl>
                                        <p:attrNameLst>
                                          <p:attrName>ppt_y</p:attrName>
                                        </p:attrNameLst>
                                      </p:cBhvr>
                                      <p:tavLst>
                                        <p:tav tm="0" fmla="#ppt_y-sin(pi*$)/9">
                                          <p:val>
                                            <p:fltVal val="0"/>
                                          </p:val>
                                        </p:tav>
                                        <p:tav tm="100000">
                                          <p:val>
                                            <p:fltVal val="1"/>
                                          </p:val>
                                        </p:tav>
                                      </p:tavLst>
                                    </p:anim>
                                    <p:anim calcmode="lin" valueType="num">
                                      <p:cBhvr>
                                        <p:cTn id="371" dur="332" tmFilter="0, 0; 0.125,0.2665; 0.25,0.4; 0.375,0.465; 0.5,0.5;  0.625,0.535; 0.75,0.6; 0.875,0.7335; 1,1">
                                          <p:stCondLst>
                                            <p:cond delay="1324"/>
                                          </p:stCondLst>
                                        </p:cTn>
                                        <p:tgtEl>
                                          <p:spTgt spid="266"/>
                                        </p:tgtEl>
                                        <p:attrNameLst>
                                          <p:attrName>ppt_y</p:attrName>
                                        </p:attrNameLst>
                                      </p:cBhvr>
                                      <p:tavLst>
                                        <p:tav tm="0" fmla="#ppt_y-sin(pi*$)/27">
                                          <p:val>
                                            <p:fltVal val="0"/>
                                          </p:val>
                                        </p:tav>
                                        <p:tav tm="100000">
                                          <p:val>
                                            <p:fltVal val="1"/>
                                          </p:val>
                                        </p:tav>
                                      </p:tavLst>
                                    </p:anim>
                                    <p:anim calcmode="lin" valueType="num">
                                      <p:cBhvr>
                                        <p:cTn id="372" dur="164" tmFilter="0, 0; 0.125,0.2665; 0.25,0.4; 0.375,0.465; 0.5,0.5;  0.625,0.535; 0.75,0.6; 0.875,0.7335; 1,1">
                                          <p:stCondLst>
                                            <p:cond delay="1656"/>
                                          </p:stCondLst>
                                        </p:cTn>
                                        <p:tgtEl>
                                          <p:spTgt spid="266"/>
                                        </p:tgtEl>
                                        <p:attrNameLst>
                                          <p:attrName>ppt_y</p:attrName>
                                        </p:attrNameLst>
                                      </p:cBhvr>
                                      <p:tavLst>
                                        <p:tav tm="0" fmla="#ppt_y-sin(pi*$)/81">
                                          <p:val>
                                            <p:fltVal val="0"/>
                                          </p:val>
                                        </p:tav>
                                        <p:tav tm="100000">
                                          <p:val>
                                            <p:fltVal val="1"/>
                                          </p:val>
                                        </p:tav>
                                      </p:tavLst>
                                    </p:anim>
                                    <p:animScale>
                                      <p:cBhvr>
                                        <p:cTn id="373" dur="26">
                                          <p:stCondLst>
                                            <p:cond delay="650"/>
                                          </p:stCondLst>
                                        </p:cTn>
                                        <p:tgtEl>
                                          <p:spTgt spid="266"/>
                                        </p:tgtEl>
                                      </p:cBhvr>
                                      <p:to x="100000" y="60000"/>
                                    </p:animScale>
                                    <p:animScale>
                                      <p:cBhvr>
                                        <p:cTn id="374" dur="166" decel="50000">
                                          <p:stCondLst>
                                            <p:cond delay="676"/>
                                          </p:stCondLst>
                                        </p:cTn>
                                        <p:tgtEl>
                                          <p:spTgt spid="266"/>
                                        </p:tgtEl>
                                      </p:cBhvr>
                                      <p:to x="100000" y="100000"/>
                                    </p:animScale>
                                    <p:animScale>
                                      <p:cBhvr>
                                        <p:cTn id="375" dur="26">
                                          <p:stCondLst>
                                            <p:cond delay="1312"/>
                                          </p:stCondLst>
                                        </p:cTn>
                                        <p:tgtEl>
                                          <p:spTgt spid="266"/>
                                        </p:tgtEl>
                                      </p:cBhvr>
                                      <p:to x="100000" y="80000"/>
                                    </p:animScale>
                                    <p:animScale>
                                      <p:cBhvr>
                                        <p:cTn id="376" dur="166" decel="50000">
                                          <p:stCondLst>
                                            <p:cond delay="1338"/>
                                          </p:stCondLst>
                                        </p:cTn>
                                        <p:tgtEl>
                                          <p:spTgt spid="266"/>
                                        </p:tgtEl>
                                      </p:cBhvr>
                                      <p:to x="100000" y="100000"/>
                                    </p:animScale>
                                    <p:animScale>
                                      <p:cBhvr>
                                        <p:cTn id="377" dur="26">
                                          <p:stCondLst>
                                            <p:cond delay="1642"/>
                                          </p:stCondLst>
                                        </p:cTn>
                                        <p:tgtEl>
                                          <p:spTgt spid="266"/>
                                        </p:tgtEl>
                                      </p:cBhvr>
                                      <p:to x="100000" y="90000"/>
                                    </p:animScale>
                                    <p:animScale>
                                      <p:cBhvr>
                                        <p:cTn id="378" dur="166" decel="50000">
                                          <p:stCondLst>
                                            <p:cond delay="1668"/>
                                          </p:stCondLst>
                                        </p:cTn>
                                        <p:tgtEl>
                                          <p:spTgt spid="266"/>
                                        </p:tgtEl>
                                      </p:cBhvr>
                                      <p:to x="100000" y="100000"/>
                                    </p:animScale>
                                    <p:animScale>
                                      <p:cBhvr>
                                        <p:cTn id="379" dur="26">
                                          <p:stCondLst>
                                            <p:cond delay="1808"/>
                                          </p:stCondLst>
                                        </p:cTn>
                                        <p:tgtEl>
                                          <p:spTgt spid="266"/>
                                        </p:tgtEl>
                                      </p:cBhvr>
                                      <p:to x="100000" y="95000"/>
                                    </p:animScale>
                                    <p:animScale>
                                      <p:cBhvr>
                                        <p:cTn id="380" dur="166" decel="50000">
                                          <p:stCondLst>
                                            <p:cond delay="1834"/>
                                          </p:stCondLst>
                                        </p:cTn>
                                        <p:tgtEl>
                                          <p:spTgt spid="266"/>
                                        </p:tgtEl>
                                      </p:cBhvr>
                                      <p:to x="100000" y="100000"/>
                                    </p:animScale>
                                  </p:childTnLst>
                                </p:cTn>
                              </p:par>
                              <p:par>
                                <p:cTn id="381" presetID="26" presetClass="entr" presetSubtype="0" fill="hold" nodeType="withEffect">
                                  <p:stCondLst>
                                    <p:cond delay="0"/>
                                  </p:stCondLst>
                                  <p:childTnLst>
                                    <p:set>
                                      <p:cBhvr>
                                        <p:cTn id="382" dur="1" fill="hold">
                                          <p:stCondLst>
                                            <p:cond delay="0"/>
                                          </p:stCondLst>
                                        </p:cTn>
                                        <p:tgtEl>
                                          <p:spTgt spid="270"/>
                                        </p:tgtEl>
                                        <p:attrNameLst>
                                          <p:attrName>style.visibility</p:attrName>
                                        </p:attrNameLst>
                                      </p:cBhvr>
                                      <p:to>
                                        <p:strVal val="visible"/>
                                      </p:to>
                                    </p:set>
                                    <p:animEffect transition="in" filter="wipe(down)">
                                      <p:cBhvr>
                                        <p:cTn id="383" dur="580">
                                          <p:stCondLst>
                                            <p:cond delay="0"/>
                                          </p:stCondLst>
                                        </p:cTn>
                                        <p:tgtEl>
                                          <p:spTgt spid="270"/>
                                        </p:tgtEl>
                                      </p:cBhvr>
                                    </p:animEffect>
                                    <p:anim calcmode="lin" valueType="num">
                                      <p:cBhvr>
                                        <p:cTn id="384" dur="1822" tmFilter="0,0; 0.14,0.36; 0.43,0.73; 0.71,0.91; 1.0,1.0">
                                          <p:stCondLst>
                                            <p:cond delay="0"/>
                                          </p:stCondLst>
                                        </p:cTn>
                                        <p:tgtEl>
                                          <p:spTgt spid="270"/>
                                        </p:tgtEl>
                                        <p:attrNameLst>
                                          <p:attrName>ppt_x</p:attrName>
                                        </p:attrNameLst>
                                      </p:cBhvr>
                                      <p:tavLst>
                                        <p:tav tm="0">
                                          <p:val>
                                            <p:strVal val="#ppt_x-0.25"/>
                                          </p:val>
                                        </p:tav>
                                        <p:tav tm="100000">
                                          <p:val>
                                            <p:strVal val="#ppt_x"/>
                                          </p:val>
                                        </p:tav>
                                      </p:tavLst>
                                    </p:anim>
                                    <p:anim calcmode="lin" valueType="num">
                                      <p:cBhvr>
                                        <p:cTn id="385" dur="664" tmFilter="0.0,0.0; 0.25,0.07; 0.50,0.2; 0.75,0.467; 1.0,1.0">
                                          <p:stCondLst>
                                            <p:cond delay="0"/>
                                          </p:stCondLst>
                                        </p:cTn>
                                        <p:tgtEl>
                                          <p:spTgt spid="270"/>
                                        </p:tgtEl>
                                        <p:attrNameLst>
                                          <p:attrName>ppt_y</p:attrName>
                                        </p:attrNameLst>
                                      </p:cBhvr>
                                      <p:tavLst>
                                        <p:tav tm="0" fmla="#ppt_y-sin(pi*$)/3">
                                          <p:val>
                                            <p:fltVal val="0.5"/>
                                          </p:val>
                                        </p:tav>
                                        <p:tav tm="100000">
                                          <p:val>
                                            <p:fltVal val="1"/>
                                          </p:val>
                                        </p:tav>
                                      </p:tavLst>
                                    </p:anim>
                                    <p:anim calcmode="lin" valueType="num">
                                      <p:cBhvr>
                                        <p:cTn id="386" dur="664" tmFilter="0, 0; 0.125,0.2665; 0.25,0.4; 0.375,0.465; 0.5,0.5;  0.625,0.535; 0.75,0.6; 0.875,0.7335; 1,1">
                                          <p:stCondLst>
                                            <p:cond delay="664"/>
                                          </p:stCondLst>
                                        </p:cTn>
                                        <p:tgtEl>
                                          <p:spTgt spid="270"/>
                                        </p:tgtEl>
                                        <p:attrNameLst>
                                          <p:attrName>ppt_y</p:attrName>
                                        </p:attrNameLst>
                                      </p:cBhvr>
                                      <p:tavLst>
                                        <p:tav tm="0" fmla="#ppt_y-sin(pi*$)/9">
                                          <p:val>
                                            <p:fltVal val="0"/>
                                          </p:val>
                                        </p:tav>
                                        <p:tav tm="100000">
                                          <p:val>
                                            <p:fltVal val="1"/>
                                          </p:val>
                                        </p:tav>
                                      </p:tavLst>
                                    </p:anim>
                                    <p:anim calcmode="lin" valueType="num">
                                      <p:cBhvr>
                                        <p:cTn id="387" dur="332" tmFilter="0, 0; 0.125,0.2665; 0.25,0.4; 0.375,0.465; 0.5,0.5;  0.625,0.535; 0.75,0.6; 0.875,0.7335; 1,1">
                                          <p:stCondLst>
                                            <p:cond delay="1324"/>
                                          </p:stCondLst>
                                        </p:cTn>
                                        <p:tgtEl>
                                          <p:spTgt spid="270"/>
                                        </p:tgtEl>
                                        <p:attrNameLst>
                                          <p:attrName>ppt_y</p:attrName>
                                        </p:attrNameLst>
                                      </p:cBhvr>
                                      <p:tavLst>
                                        <p:tav tm="0" fmla="#ppt_y-sin(pi*$)/27">
                                          <p:val>
                                            <p:fltVal val="0"/>
                                          </p:val>
                                        </p:tav>
                                        <p:tav tm="100000">
                                          <p:val>
                                            <p:fltVal val="1"/>
                                          </p:val>
                                        </p:tav>
                                      </p:tavLst>
                                    </p:anim>
                                    <p:anim calcmode="lin" valueType="num">
                                      <p:cBhvr>
                                        <p:cTn id="388" dur="164" tmFilter="0, 0; 0.125,0.2665; 0.25,0.4; 0.375,0.465; 0.5,0.5;  0.625,0.535; 0.75,0.6; 0.875,0.7335; 1,1">
                                          <p:stCondLst>
                                            <p:cond delay="1656"/>
                                          </p:stCondLst>
                                        </p:cTn>
                                        <p:tgtEl>
                                          <p:spTgt spid="270"/>
                                        </p:tgtEl>
                                        <p:attrNameLst>
                                          <p:attrName>ppt_y</p:attrName>
                                        </p:attrNameLst>
                                      </p:cBhvr>
                                      <p:tavLst>
                                        <p:tav tm="0" fmla="#ppt_y-sin(pi*$)/81">
                                          <p:val>
                                            <p:fltVal val="0"/>
                                          </p:val>
                                        </p:tav>
                                        <p:tav tm="100000">
                                          <p:val>
                                            <p:fltVal val="1"/>
                                          </p:val>
                                        </p:tav>
                                      </p:tavLst>
                                    </p:anim>
                                    <p:animScale>
                                      <p:cBhvr>
                                        <p:cTn id="389" dur="26">
                                          <p:stCondLst>
                                            <p:cond delay="650"/>
                                          </p:stCondLst>
                                        </p:cTn>
                                        <p:tgtEl>
                                          <p:spTgt spid="270"/>
                                        </p:tgtEl>
                                      </p:cBhvr>
                                      <p:to x="100000" y="60000"/>
                                    </p:animScale>
                                    <p:animScale>
                                      <p:cBhvr>
                                        <p:cTn id="390" dur="166" decel="50000">
                                          <p:stCondLst>
                                            <p:cond delay="676"/>
                                          </p:stCondLst>
                                        </p:cTn>
                                        <p:tgtEl>
                                          <p:spTgt spid="270"/>
                                        </p:tgtEl>
                                      </p:cBhvr>
                                      <p:to x="100000" y="100000"/>
                                    </p:animScale>
                                    <p:animScale>
                                      <p:cBhvr>
                                        <p:cTn id="391" dur="26">
                                          <p:stCondLst>
                                            <p:cond delay="1312"/>
                                          </p:stCondLst>
                                        </p:cTn>
                                        <p:tgtEl>
                                          <p:spTgt spid="270"/>
                                        </p:tgtEl>
                                      </p:cBhvr>
                                      <p:to x="100000" y="80000"/>
                                    </p:animScale>
                                    <p:animScale>
                                      <p:cBhvr>
                                        <p:cTn id="392" dur="166" decel="50000">
                                          <p:stCondLst>
                                            <p:cond delay="1338"/>
                                          </p:stCondLst>
                                        </p:cTn>
                                        <p:tgtEl>
                                          <p:spTgt spid="270"/>
                                        </p:tgtEl>
                                      </p:cBhvr>
                                      <p:to x="100000" y="100000"/>
                                    </p:animScale>
                                    <p:animScale>
                                      <p:cBhvr>
                                        <p:cTn id="393" dur="26">
                                          <p:stCondLst>
                                            <p:cond delay="1642"/>
                                          </p:stCondLst>
                                        </p:cTn>
                                        <p:tgtEl>
                                          <p:spTgt spid="270"/>
                                        </p:tgtEl>
                                      </p:cBhvr>
                                      <p:to x="100000" y="90000"/>
                                    </p:animScale>
                                    <p:animScale>
                                      <p:cBhvr>
                                        <p:cTn id="394" dur="166" decel="50000">
                                          <p:stCondLst>
                                            <p:cond delay="1668"/>
                                          </p:stCondLst>
                                        </p:cTn>
                                        <p:tgtEl>
                                          <p:spTgt spid="270"/>
                                        </p:tgtEl>
                                      </p:cBhvr>
                                      <p:to x="100000" y="100000"/>
                                    </p:animScale>
                                    <p:animScale>
                                      <p:cBhvr>
                                        <p:cTn id="395" dur="26">
                                          <p:stCondLst>
                                            <p:cond delay="1808"/>
                                          </p:stCondLst>
                                        </p:cTn>
                                        <p:tgtEl>
                                          <p:spTgt spid="270"/>
                                        </p:tgtEl>
                                      </p:cBhvr>
                                      <p:to x="100000" y="95000"/>
                                    </p:animScale>
                                    <p:animScale>
                                      <p:cBhvr>
                                        <p:cTn id="396" dur="166" decel="50000">
                                          <p:stCondLst>
                                            <p:cond delay="1834"/>
                                          </p:stCondLst>
                                        </p:cTn>
                                        <p:tgtEl>
                                          <p:spTgt spid="270"/>
                                        </p:tgtEl>
                                      </p:cBhvr>
                                      <p:to x="100000" y="100000"/>
                                    </p:animScale>
                                  </p:childTnLst>
                                </p:cTn>
                              </p:par>
                              <p:par>
                                <p:cTn id="397" presetID="26" presetClass="entr" presetSubtype="0" fill="hold" nodeType="withEffect">
                                  <p:stCondLst>
                                    <p:cond delay="0"/>
                                  </p:stCondLst>
                                  <p:childTnLst>
                                    <p:set>
                                      <p:cBhvr>
                                        <p:cTn id="398" dur="1" fill="hold">
                                          <p:stCondLst>
                                            <p:cond delay="0"/>
                                          </p:stCondLst>
                                        </p:cTn>
                                        <p:tgtEl>
                                          <p:spTgt spid="275"/>
                                        </p:tgtEl>
                                        <p:attrNameLst>
                                          <p:attrName>style.visibility</p:attrName>
                                        </p:attrNameLst>
                                      </p:cBhvr>
                                      <p:to>
                                        <p:strVal val="visible"/>
                                      </p:to>
                                    </p:set>
                                    <p:animEffect transition="in" filter="wipe(down)">
                                      <p:cBhvr>
                                        <p:cTn id="399" dur="580">
                                          <p:stCondLst>
                                            <p:cond delay="0"/>
                                          </p:stCondLst>
                                        </p:cTn>
                                        <p:tgtEl>
                                          <p:spTgt spid="275"/>
                                        </p:tgtEl>
                                      </p:cBhvr>
                                    </p:animEffect>
                                    <p:anim calcmode="lin" valueType="num">
                                      <p:cBhvr>
                                        <p:cTn id="400" dur="1822" tmFilter="0,0; 0.14,0.36; 0.43,0.73; 0.71,0.91; 1.0,1.0">
                                          <p:stCondLst>
                                            <p:cond delay="0"/>
                                          </p:stCondLst>
                                        </p:cTn>
                                        <p:tgtEl>
                                          <p:spTgt spid="275"/>
                                        </p:tgtEl>
                                        <p:attrNameLst>
                                          <p:attrName>ppt_x</p:attrName>
                                        </p:attrNameLst>
                                      </p:cBhvr>
                                      <p:tavLst>
                                        <p:tav tm="0">
                                          <p:val>
                                            <p:strVal val="#ppt_x-0.25"/>
                                          </p:val>
                                        </p:tav>
                                        <p:tav tm="100000">
                                          <p:val>
                                            <p:strVal val="#ppt_x"/>
                                          </p:val>
                                        </p:tav>
                                      </p:tavLst>
                                    </p:anim>
                                    <p:anim calcmode="lin" valueType="num">
                                      <p:cBhvr>
                                        <p:cTn id="401" dur="664" tmFilter="0.0,0.0; 0.25,0.07; 0.50,0.2; 0.75,0.467; 1.0,1.0">
                                          <p:stCondLst>
                                            <p:cond delay="0"/>
                                          </p:stCondLst>
                                        </p:cTn>
                                        <p:tgtEl>
                                          <p:spTgt spid="275"/>
                                        </p:tgtEl>
                                        <p:attrNameLst>
                                          <p:attrName>ppt_y</p:attrName>
                                        </p:attrNameLst>
                                      </p:cBhvr>
                                      <p:tavLst>
                                        <p:tav tm="0" fmla="#ppt_y-sin(pi*$)/3">
                                          <p:val>
                                            <p:fltVal val="0.5"/>
                                          </p:val>
                                        </p:tav>
                                        <p:tav tm="100000">
                                          <p:val>
                                            <p:fltVal val="1"/>
                                          </p:val>
                                        </p:tav>
                                      </p:tavLst>
                                    </p:anim>
                                    <p:anim calcmode="lin" valueType="num">
                                      <p:cBhvr>
                                        <p:cTn id="402" dur="664" tmFilter="0, 0; 0.125,0.2665; 0.25,0.4; 0.375,0.465; 0.5,0.5;  0.625,0.535; 0.75,0.6; 0.875,0.7335; 1,1">
                                          <p:stCondLst>
                                            <p:cond delay="664"/>
                                          </p:stCondLst>
                                        </p:cTn>
                                        <p:tgtEl>
                                          <p:spTgt spid="275"/>
                                        </p:tgtEl>
                                        <p:attrNameLst>
                                          <p:attrName>ppt_y</p:attrName>
                                        </p:attrNameLst>
                                      </p:cBhvr>
                                      <p:tavLst>
                                        <p:tav tm="0" fmla="#ppt_y-sin(pi*$)/9">
                                          <p:val>
                                            <p:fltVal val="0"/>
                                          </p:val>
                                        </p:tav>
                                        <p:tav tm="100000">
                                          <p:val>
                                            <p:fltVal val="1"/>
                                          </p:val>
                                        </p:tav>
                                      </p:tavLst>
                                    </p:anim>
                                    <p:anim calcmode="lin" valueType="num">
                                      <p:cBhvr>
                                        <p:cTn id="403" dur="332" tmFilter="0, 0; 0.125,0.2665; 0.25,0.4; 0.375,0.465; 0.5,0.5;  0.625,0.535; 0.75,0.6; 0.875,0.7335; 1,1">
                                          <p:stCondLst>
                                            <p:cond delay="1324"/>
                                          </p:stCondLst>
                                        </p:cTn>
                                        <p:tgtEl>
                                          <p:spTgt spid="275"/>
                                        </p:tgtEl>
                                        <p:attrNameLst>
                                          <p:attrName>ppt_y</p:attrName>
                                        </p:attrNameLst>
                                      </p:cBhvr>
                                      <p:tavLst>
                                        <p:tav tm="0" fmla="#ppt_y-sin(pi*$)/27">
                                          <p:val>
                                            <p:fltVal val="0"/>
                                          </p:val>
                                        </p:tav>
                                        <p:tav tm="100000">
                                          <p:val>
                                            <p:fltVal val="1"/>
                                          </p:val>
                                        </p:tav>
                                      </p:tavLst>
                                    </p:anim>
                                    <p:anim calcmode="lin" valueType="num">
                                      <p:cBhvr>
                                        <p:cTn id="404" dur="164" tmFilter="0, 0; 0.125,0.2665; 0.25,0.4; 0.375,0.465; 0.5,0.5;  0.625,0.535; 0.75,0.6; 0.875,0.7335; 1,1">
                                          <p:stCondLst>
                                            <p:cond delay="1656"/>
                                          </p:stCondLst>
                                        </p:cTn>
                                        <p:tgtEl>
                                          <p:spTgt spid="275"/>
                                        </p:tgtEl>
                                        <p:attrNameLst>
                                          <p:attrName>ppt_y</p:attrName>
                                        </p:attrNameLst>
                                      </p:cBhvr>
                                      <p:tavLst>
                                        <p:tav tm="0" fmla="#ppt_y-sin(pi*$)/81">
                                          <p:val>
                                            <p:fltVal val="0"/>
                                          </p:val>
                                        </p:tav>
                                        <p:tav tm="100000">
                                          <p:val>
                                            <p:fltVal val="1"/>
                                          </p:val>
                                        </p:tav>
                                      </p:tavLst>
                                    </p:anim>
                                    <p:animScale>
                                      <p:cBhvr>
                                        <p:cTn id="405" dur="26">
                                          <p:stCondLst>
                                            <p:cond delay="650"/>
                                          </p:stCondLst>
                                        </p:cTn>
                                        <p:tgtEl>
                                          <p:spTgt spid="275"/>
                                        </p:tgtEl>
                                      </p:cBhvr>
                                      <p:to x="100000" y="60000"/>
                                    </p:animScale>
                                    <p:animScale>
                                      <p:cBhvr>
                                        <p:cTn id="406" dur="166" decel="50000">
                                          <p:stCondLst>
                                            <p:cond delay="676"/>
                                          </p:stCondLst>
                                        </p:cTn>
                                        <p:tgtEl>
                                          <p:spTgt spid="275"/>
                                        </p:tgtEl>
                                      </p:cBhvr>
                                      <p:to x="100000" y="100000"/>
                                    </p:animScale>
                                    <p:animScale>
                                      <p:cBhvr>
                                        <p:cTn id="407" dur="26">
                                          <p:stCondLst>
                                            <p:cond delay="1312"/>
                                          </p:stCondLst>
                                        </p:cTn>
                                        <p:tgtEl>
                                          <p:spTgt spid="275"/>
                                        </p:tgtEl>
                                      </p:cBhvr>
                                      <p:to x="100000" y="80000"/>
                                    </p:animScale>
                                    <p:animScale>
                                      <p:cBhvr>
                                        <p:cTn id="408" dur="166" decel="50000">
                                          <p:stCondLst>
                                            <p:cond delay="1338"/>
                                          </p:stCondLst>
                                        </p:cTn>
                                        <p:tgtEl>
                                          <p:spTgt spid="275"/>
                                        </p:tgtEl>
                                      </p:cBhvr>
                                      <p:to x="100000" y="100000"/>
                                    </p:animScale>
                                    <p:animScale>
                                      <p:cBhvr>
                                        <p:cTn id="409" dur="26">
                                          <p:stCondLst>
                                            <p:cond delay="1642"/>
                                          </p:stCondLst>
                                        </p:cTn>
                                        <p:tgtEl>
                                          <p:spTgt spid="275"/>
                                        </p:tgtEl>
                                      </p:cBhvr>
                                      <p:to x="100000" y="90000"/>
                                    </p:animScale>
                                    <p:animScale>
                                      <p:cBhvr>
                                        <p:cTn id="410" dur="166" decel="50000">
                                          <p:stCondLst>
                                            <p:cond delay="1668"/>
                                          </p:stCondLst>
                                        </p:cTn>
                                        <p:tgtEl>
                                          <p:spTgt spid="275"/>
                                        </p:tgtEl>
                                      </p:cBhvr>
                                      <p:to x="100000" y="100000"/>
                                    </p:animScale>
                                    <p:animScale>
                                      <p:cBhvr>
                                        <p:cTn id="411" dur="26">
                                          <p:stCondLst>
                                            <p:cond delay="1808"/>
                                          </p:stCondLst>
                                        </p:cTn>
                                        <p:tgtEl>
                                          <p:spTgt spid="275"/>
                                        </p:tgtEl>
                                      </p:cBhvr>
                                      <p:to x="100000" y="95000"/>
                                    </p:animScale>
                                    <p:animScale>
                                      <p:cBhvr>
                                        <p:cTn id="412" dur="166" decel="50000">
                                          <p:stCondLst>
                                            <p:cond delay="1834"/>
                                          </p:stCondLst>
                                        </p:cTn>
                                        <p:tgtEl>
                                          <p:spTgt spid="275"/>
                                        </p:tgtEl>
                                      </p:cBhvr>
                                      <p:to x="100000" y="100000"/>
                                    </p:animScale>
                                  </p:childTnLst>
                                </p:cTn>
                              </p:par>
                              <p:par>
                                <p:cTn id="413" presetID="26" presetClass="entr" presetSubtype="0" fill="hold" grpId="0" nodeType="withEffect">
                                  <p:stCondLst>
                                    <p:cond delay="0"/>
                                  </p:stCondLst>
                                  <p:childTnLst>
                                    <p:set>
                                      <p:cBhvr>
                                        <p:cTn id="414" dur="1" fill="hold">
                                          <p:stCondLst>
                                            <p:cond delay="0"/>
                                          </p:stCondLst>
                                        </p:cTn>
                                        <p:tgtEl>
                                          <p:spTgt spid="75"/>
                                        </p:tgtEl>
                                        <p:attrNameLst>
                                          <p:attrName>style.visibility</p:attrName>
                                        </p:attrNameLst>
                                      </p:cBhvr>
                                      <p:to>
                                        <p:strVal val="visible"/>
                                      </p:to>
                                    </p:set>
                                    <p:animEffect transition="in" filter="wipe(down)">
                                      <p:cBhvr>
                                        <p:cTn id="415" dur="580">
                                          <p:stCondLst>
                                            <p:cond delay="0"/>
                                          </p:stCondLst>
                                        </p:cTn>
                                        <p:tgtEl>
                                          <p:spTgt spid="75"/>
                                        </p:tgtEl>
                                      </p:cBhvr>
                                    </p:animEffect>
                                    <p:anim calcmode="lin" valueType="num">
                                      <p:cBhvr>
                                        <p:cTn id="416" dur="1822" tmFilter="0,0; 0.14,0.36; 0.43,0.73; 0.71,0.91; 1.0,1.0">
                                          <p:stCondLst>
                                            <p:cond delay="0"/>
                                          </p:stCondLst>
                                        </p:cTn>
                                        <p:tgtEl>
                                          <p:spTgt spid="75"/>
                                        </p:tgtEl>
                                        <p:attrNameLst>
                                          <p:attrName>ppt_x</p:attrName>
                                        </p:attrNameLst>
                                      </p:cBhvr>
                                      <p:tavLst>
                                        <p:tav tm="0">
                                          <p:val>
                                            <p:strVal val="#ppt_x-0.25"/>
                                          </p:val>
                                        </p:tav>
                                        <p:tav tm="100000">
                                          <p:val>
                                            <p:strVal val="#ppt_x"/>
                                          </p:val>
                                        </p:tav>
                                      </p:tavLst>
                                    </p:anim>
                                    <p:anim calcmode="lin" valueType="num">
                                      <p:cBhvr>
                                        <p:cTn id="417" dur="664" tmFilter="0.0,0.0; 0.25,0.07; 0.50,0.2; 0.75,0.467; 1.0,1.0">
                                          <p:stCondLst>
                                            <p:cond delay="0"/>
                                          </p:stCondLst>
                                        </p:cTn>
                                        <p:tgtEl>
                                          <p:spTgt spid="75"/>
                                        </p:tgtEl>
                                        <p:attrNameLst>
                                          <p:attrName>ppt_y</p:attrName>
                                        </p:attrNameLst>
                                      </p:cBhvr>
                                      <p:tavLst>
                                        <p:tav tm="0" fmla="#ppt_y-sin(pi*$)/3">
                                          <p:val>
                                            <p:fltVal val="0.5"/>
                                          </p:val>
                                        </p:tav>
                                        <p:tav tm="100000">
                                          <p:val>
                                            <p:fltVal val="1"/>
                                          </p:val>
                                        </p:tav>
                                      </p:tavLst>
                                    </p:anim>
                                    <p:anim calcmode="lin" valueType="num">
                                      <p:cBhvr>
                                        <p:cTn id="418" dur="664" tmFilter="0, 0; 0.125,0.2665; 0.25,0.4; 0.375,0.465; 0.5,0.5;  0.625,0.535; 0.75,0.6; 0.875,0.7335; 1,1">
                                          <p:stCondLst>
                                            <p:cond delay="664"/>
                                          </p:stCondLst>
                                        </p:cTn>
                                        <p:tgtEl>
                                          <p:spTgt spid="75"/>
                                        </p:tgtEl>
                                        <p:attrNameLst>
                                          <p:attrName>ppt_y</p:attrName>
                                        </p:attrNameLst>
                                      </p:cBhvr>
                                      <p:tavLst>
                                        <p:tav tm="0" fmla="#ppt_y-sin(pi*$)/9">
                                          <p:val>
                                            <p:fltVal val="0"/>
                                          </p:val>
                                        </p:tav>
                                        <p:tav tm="100000">
                                          <p:val>
                                            <p:fltVal val="1"/>
                                          </p:val>
                                        </p:tav>
                                      </p:tavLst>
                                    </p:anim>
                                    <p:anim calcmode="lin" valueType="num">
                                      <p:cBhvr>
                                        <p:cTn id="419" dur="332" tmFilter="0, 0; 0.125,0.2665; 0.25,0.4; 0.375,0.465; 0.5,0.5;  0.625,0.535; 0.75,0.6; 0.875,0.7335; 1,1">
                                          <p:stCondLst>
                                            <p:cond delay="1324"/>
                                          </p:stCondLst>
                                        </p:cTn>
                                        <p:tgtEl>
                                          <p:spTgt spid="75"/>
                                        </p:tgtEl>
                                        <p:attrNameLst>
                                          <p:attrName>ppt_y</p:attrName>
                                        </p:attrNameLst>
                                      </p:cBhvr>
                                      <p:tavLst>
                                        <p:tav tm="0" fmla="#ppt_y-sin(pi*$)/27">
                                          <p:val>
                                            <p:fltVal val="0"/>
                                          </p:val>
                                        </p:tav>
                                        <p:tav tm="100000">
                                          <p:val>
                                            <p:fltVal val="1"/>
                                          </p:val>
                                        </p:tav>
                                      </p:tavLst>
                                    </p:anim>
                                    <p:anim calcmode="lin" valueType="num">
                                      <p:cBhvr>
                                        <p:cTn id="420" dur="164" tmFilter="0, 0; 0.125,0.2665; 0.25,0.4; 0.375,0.465; 0.5,0.5;  0.625,0.535; 0.75,0.6; 0.875,0.7335; 1,1">
                                          <p:stCondLst>
                                            <p:cond delay="1656"/>
                                          </p:stCondLst>
                                        </p:cTn>
                                        <p:tgtEl>
                                          <p:spTgt spid="75"/>
                                        </p:tgtEl>
                                        <p:attrNameLst>
                                          <p:attrName>ppt_y</p:attrName>
                                        </p:attrNameLst>
                                      </p:cBhvr>
                                      <p:tavLst>
                                        <p:tav tm="0" fmla="#ppt_y-sin(pi*$)/81">
                                          <p:val>
                                            <p:fltVal val="0"/>
                                          </p:val>
                                        </p:tav>
                                        <p:tav tm="100000">
                                          <p:val>
                                            <p:fltVal val="1"/>
                                          </p:val>
                                        </p:tav>
                                      </p:tavLst>
                                    </p:anim>
                                    <p:animScale>
                                      <p:cBhvr>
                                        <p:cTn id="421" dur="26">
                                          <p:stCondLst>
                                            <p:cond delay="650"/>
                                          </p:stCondLst>
                                        </p:cTn>
                                        <p:tgtEl>
                                          <p:spTgt spid="75"/>
                                        </p:tgtEl>
                                      </p:cBhvr>
                                      <p:to x="100000" y="60000"/>
                                    </p:animScale>
                                    <p:animScale>
                                      <p:cBhvr>
                                        <p:cTn id="422" dur="166" decel="50000">
                                          <p:stCondLst>
                                            <p:cond delay="676"/>
                                          </p:stCondLst>
                                        </p:cTn>
                                        <p:tgtEl>
                                          <p:spTgt spid="75"/>
                                        </p:tgtEl>
                                      </p:cBhvr>
                                      <p:to x="100000" y="100000"/>
                                    </p:animScale>
                                    <p:animScale>
                                      <p:cBhvr>
                                        <p:cTn id="423" dur="26">
                                          <p:stCondLst>
                                            <p:cond delay="1312"/>
                                          </p:stCondLst>
                                        </p:cTn>
                                        <p:tgtEl>
                                          <p:spTgt spid="75"/>
                                        </p:tgtEl>
                                      </p:cBhvr>
                                      <p:to x="100000" y="80000"/>
                                    </p:animScale>
                                    <p:animScale>
                                      <p:cBhvr>
                                        <p:cTn id="424" dur="166" decel="50000">
                                          <p:stCondLst>
                                            <p:cond delay="1338"/>
                                          </p:stCondLst>
                                        </p:cTn>
                                        <p:tgtEl>
                                          <p:spTgt spid="75"/>
                                        </p:tgtEl>
                                      </p:cBhvr>
                                      <p:to x="100000" y="100000"/>
                                    </p:animScale>
                                    <p:animScale>
                                      <p:cBhvr>
                                        <p:cTn id="425" dur="26">
                                          <p:stCondLst>
                                            <p:cond delay="1642"/>
                                          </p:stCondLst>
                                        </p:cTn>
                                        <p:tgtEl>
                                          <p:spTgt spid="75"/>
                                        </p:tgtEl>
                                      </p:cBhvr>
                                      <p:to x="100000" y="90000"/>
                                    </p:animScale>
                                    <p:animScale>
                                      <p:cBhvr>
                                        <p:cTn id="426" dur="166" decel="50000">
                                          <p:stCondLst>
                                            <p:cond delay="1668"/>
                                          </p:stCondLst>
                                        </p:cTn>
                                        <p:tgtEl>
                                          <p:spTgt spid="75"/>
                                        </p:tgtEl>
                                      </p:cBhvr>
                                      <p:to x="100000" y="100000"/>
                                    </p:animScale>
                                    <p:animScale>
                                      <p:cBhvr>
                                        <p:cTn id="427" dur="26">
                                          <p:stCondLst>
                                            <p:cond delay="1808"/>
                                          </p:stCondLst>
                                        </p:cTn>
                                        <p:tgtEl>
                                          <p:spTgt spid="75"/>
                                        </p:tgtEl>
                                      </p:cBhvr>
                                      <p:to x="100000" y="95000"/>
                                    </p:animScale>
                                    <p:animScale>
                                      <p:cBhvr>
                                        <p:cTn id="428" dur="166" decel="50000">
                                          <p:stCondLst>
                                            <p:cond delay="1834"/>
                                          </p:stCondLst>
                                        </p:cTn>
                                        <p:tgtEl>
                                          <p:spTgt spid="75"/>
                                        </p:tgtEl>
                                      </p:cBhvr>
                                      <p:to x="100000" y="100000"/>
                                    </p:animScale>
                                  </p:childTnLst>
                                </p:cTn>
                              </p:par>
                              <p:par>
                                <p:cTn id="429" presetID="26" presetClass="entr" presetSubtype="0" fill="hold" grpId="0" nodeType="withEffect">
                                  <p:stCondLst>
                                    <p:cond delay="0"/>
                                  </p:stCondLst>
                                  <p:childTnLst>
                                    <p:set>
                                      <p:cBhvr>
                                        <p:cTn id="430" dur="1" fill="hold">
                                          <p:stCondLst>
                                            <p:cond delay="0"/>
                                          </p:stCondLst>
                                        </p:cTn>
                                        <p:tgtEl>
                                          <p:spTgt spid="76"/>
                                        </p:tgtEl>
                                        <p:attrNameLst>
                                          <p:attrName>style.visibility</p:attrName>
                                        </p:attrNameLst>
                                      </p:cBhvr>
                                      <p:to>
                                        <p:strVal val="visible"/>
                                      </p:to>
                                    </p:set>
                                    <p:animEffect transition="in" filter="wipe(down)">
                                      <p:cBhvr>
                                        <p:cTn id="431" dur="580">
                                          <p:stCondLst>
                                            <p:cond delay="0"/>
                                          </p:stCondLst>
                                        </p:cTn>
                                        <p:tgtEl>
                                          <p:spTgt spid="76"/>
                                        </p:tgtEl>
                                      </p:cBhvr>
                                    </p:animEffect>
                                    <p:anim calcmode="lin" valueType="num">
                                      <p:cBhvr>
                                        <p:cTn id="432" dur="1822"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433" dur="664"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434" dur="664" tmFilter="0, 0; 0.125,0.2665; 0.25,0.4; 0.375,0.465; 0.5,0.5;  0.625,0.535; 0.75,0.6; 0.875,0.7335; 1,1">
                                          <p:stCondLst>
                                            <p:cond delay="664"/>
                                          </p:stCondLst>
                                        </p:cTn>
                                        <p:tgtEl>
                                          <p:spTgt spid="76"/>
                                        </p:tgtEl>
                                        <p:attrNameLst>
                                          <p:attrName>ppt_y</p:attrName>
                                        </p:attrNameLst>
                                      </p:cBhvr>
                                      <p:tavLst>
                                        <p:tav tm="0" fmla="#ppt_y-sin(pi*$)/9">
                                          <p:val>
                                            <p:fltVal val="0"/>
                                          </p:val>
                                        </p:tav>
                                        <p:tav tm="100000">
                                          <p:val>
                                            <p:fltVal val="1"/>
                                          </p:val>
                                        </p:tav>
                                      </p:tavLst>
                                    </p:anim>
                                    <p:anim calcmode="lin" valueType="num">
                                      <p:cBhvr>
                                        <p:cTn id="435" dur="332" tmFilter="0, 0; 0.125,0.2665; 0.25,0.4; 0.375,0.465; 0.5,0.5;  0.625,0.535; 0.75,0.6; 0.875,0.7335; 1,1">
                                          <p:stCondLst>
                                            <p:cond delay="1324"/>
                                          </p:stCondLst>
                                        </p:cTn>
                                        <p:tgtEl>
                                          <p:spTgt spid="76"/>
                                        </p:tgtEl>
                                        <p:attrNameLst>
                                          <p:attrName>ppt_y</p:attrName>
                                        </p:attrNameLst>
                                      </p:cBhvr>
                                      <p:tavLst>
                                        <p:tav tm="0" fmla="#ppt_y-sin(pi*$)/27">
                                          <p:val>
                                            <p:fltVal val="0"/>
                                          </p:val>
                                        </p:tav>
                                        <p:tav tm="100000">
                                          <p:val>
                                            <p:fltVal val="1"/>
                                          </p:val>
                                        </p:tav>
                                      </p:tavLst>
                                    </p:anim>
                                    <p:anim calcmode="lin" valueType="num">
                                      <p:cBhvr>
                                        <p:cTn id="436" dur="164" tmFilter="0, 0; 0.125,0.2665; 0.25,0.4; 0.375,0.465; 0.5,0.5;  0.625,0.535; 0.75,0.6; 0.875,0.7335; 1,1">
                                          <p:stCondLst>
                                            <p:cond delay="1656"/>
                                          </p:stCondLst>
                                        </p:cTn>
                                        <p:tgtEl>
                                          <p:spTgt spid="76"/>
                                        </p:tgtEl>
                                        <p:attrNameLst>
                                          <p:attrName>ppt_y</p:attrName>
                                        </p:attrNameLst>
                                      </p:cBhvr>
                                      <p:tavLst>
                                        <p:tav tm="0" fmla="#ppt_y-sin(pi*$)/81">
                                          <p:val>
                                            <p:fltVal val="0"/>
                                          </p:val>
                                        </p:tav>
                                        <p:tav tm="100000">
                                          <p:val>
                                            <p:fltVal val="1"/>
                                          </p:val>
                                        </p:tav>
                                      </p:tavLst>
                                    </p:anim>
                                    <p:animScale>
                                      <p:cBhvr>
                                        <p:cTn id="437" dur="26">
                                          <p:stCondLst>
                                            <p:cond delay="650"/>
                                          </p:stCondLst>
                                        </p:cTn>
                                        <p:tgtEl>
                                          <p:spTgt spid="76"/>
                                        </p:tgtEl>
                                      </p:cBhvr>
                                      <p:to x="100000" y="60000"/>
                                    </p:animScale>
                                    <p:animScale>
                                      <p:cBhvr>
                                        <p:cTn id="438" dur="166" decel="50000">
                                          <p:stCondLst>
                                            <p:cond delay="676"/>
                                          </p:stCondLst>
                                        </p:cTn>
                                        <p:tgtEl>
                                          <p:spTgt spid="76"/>
                                        </p:tgtEl>
                                      </p:cBhvr>
                                      <p:to x="100000" y="100000"/>
                                    </p:animScale>
                                    <p:animScale>
                                      <p:cBhvr>
                                        <p:cTn id="439" dur="26">
                                          <p:stCondLst>
                                            <p:cond delay="1312"/>
                                          </p:stCondLst>
                                        </p:cTn>
                                        <p:tgtEl>
                                          <p:spTgt spid="76"/>
                                        </p:tgtEl>
                                      </p:cBhvr>
                                      <p:to x="100000" y="80000"/>
                                    </p:animScale>
                                    <p:animScale>
                                      <p:cBhvr>
                                        <p:cTn id="440" dur="166" decel="50000">
                                          <p:stCondLst>
                                            <p:cond delay="1338"/>
                                          </p:stCondLst>
                                        </p:cTn>
                                        <p:tgtEl>
                                          <p:spTgt spid="76"/>
                                        </p:tgtEl>
                                      </p:cBhvr>
                                      <p:to x="100000" y="100000"/>
                                    </p:animScale>
                                    <p:animScale>
                                      <p:cBhvr>
                                        <p:cTn id="441" dur="26">
                                          <p:stCondLst>
                                            <p:cond delay="1642"/>
                                          </p:stCondLst>
                                        </p:cTn>
                                        <p:tgtEl>
                                          <p:spTgt spid="76"/>
                                        </p:tgtEl>
                                      </p:cBhvr>
                                      <p:to x="100000" y="90000"/>
                                    </p:animScale>
                                    <p:animScale>
                                      <p:cBhvr>
                                        <p:cTn id="442" dur="166" decel="50000">
                                          <p:stCondLst>
                                            <p:cond delay="1668"/>
                                          </p:stCondLst>
                                        </p:cTn>
                                        <p:tgtEl>
                                          <p:spTgt spid="76"/>
                                        </p:tgtEl>
                                      </p:cBhvr>
                                      <p:to x="100000" y="100000"/>
                                    </p:animScale>
                                    <p:animScale>
                                      <p:cBhvr>
                                        <p:cTn id="443" dur="26">
                                          <p:stCondLst>
                                            <p:cond delay="1808"/>
                                          </p:stCondLst>
                                        </p:cTn>
                                        <p:tgtEl>
                                          <p:spTgt spid="76"/>
                                        </p:tgtEl>
                                      </p:cBhvr>
                                      <p:to x="100000" y="95000"/>
                                    </p:animScale>
                                    <p:animScale>
                                      <p:cBhvr>
                                        <p:cTn id="444" dur="166" decel="50000">
                                          <p:stCondLst>
                                            <p:cond delay="1834"/>
                                          </p:stCondLst>
                                        </p:cTn>
                                        <p:tgtEl>
                                          <p:spTgt spid="76"/>
                                        </p:tgtEl>
                                      </p:cBhvr>
                                      <p:to x="100000" y="100000"/>
                                    </p:animScale>
                                  </p:childTnLst>
                                </p:cTn>
                              </p:par>
                              <p:par>
                                <p:cTn id="445" presetID="26" presetClass="entr" presetSubtype="0" fill="hold" nodeType="withEffect">
                                  <p:stCondLst>
                                    <p:cond delay="0"/>
                                  </p:stCondLst>
                                  <p:childTnLst>
                                    <p:set>
                                      <p:cBhvr>
                                        <p:cTn id="446" dur="1" fill="hold">
                                          <p:stCondLst>
                                            <p:cond delay="0"/>
                                          </p:stCondLst>
                                        </p:cTn>
                                        <p:tgtEl>
                                          <p:spTgt spid="77"/>
                                        </p:tgtEl>
                                        <p:attrNameLst>
                                          <p:attrName>style.visibility</p:attrName>
                                        </p:attrNameLst>
                                      </p:cBhvr>
                                      <p:to>
                                        <p:strVal val="visible"/>
                                      </p:to>
                                    </p:set>
                                    <p:animEffect transition="in" filter="wipe(down)">
                                      <p:cBhvr>
                                        <p:cTn id="447" dur="580">
                                          <p:stCondLst>
                                            <p:cond delay="0"/>
                                          </p:stCondLst>
                                        </p:cTn>
                                        <p:tgtEl>
                                          <p:spTgt spid="77"/>
                                        </p:tgtEl>
                                      </p:cBhvr>
                                    </p:animEffect>
                                    <p:anim calcmode="lin" valueType="num">
                                      <p:cBhvr>
                                        <p:cTn id="448" dur="1822"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449" dur="664"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450" dur="664" tmFilter="0, 0; 0.125,0.2665; 0.25,0.4; 0.375,0.465; 0.5,0.5;  0.625,0.535; 0.75,0.6; 0.875,0.7335; 1,1">
                                          <p:stCondLst>
                                            <p:cond delay="664"/>
                                          </p:stCondLst>
                                        </p:cTn>
                                        <p:tgtEl>
                                          <p:spTgt spid="77"/>
                                        </p:tgtEl>
                                        <p:attrNameLst>
                                          <p:attrName>ppt_y</p:attrName>
                                        </p:attrNameLst>
                                      </p:cBhvr>
                                      <p:tavLst>
                                        <p:tav tm="0" fmla="#ppt_y-sin(pi*$)/9">
                                          <p:val>
                                            <p:fltVal val="0"/>
                                          </p:val>
                                        </p:tav>
                                        <p:tav tm="100000">
                                          <p:val>
                                            <p:fltVal val="1"/>
                                          </p:val>
                                        </p:tav>
                                      </p:tavLst>
                                    </p:anim>
                                    <p:anim calcmode="lin" valueType="num">
                                      <p:cBhvr>
                                        <p:cTn id="451" dur="332" tmFilter="0, 0; 0.125,0.2665; 0.25,0.4; 0.375,0.465; 0.5,0.5;  0.625,0.535; 0.75,0.6; 0.875,0.7335; 1,1">
                                          <p:stCondLst>
                                            <p:cond delay="1324"/>
                                          </p:stCondLst>
                                        </p:cTn>
                                        <p:tgtEl>
                                          <p:spTgt spid="77"/>
                                        </p:tgtEl>
                                        <p:attrNameLst>
                                          <p:attrName>ppt_y</p:attrName>
                                        </p:attrNameLst>
                                      </p:cBhvr>
                                      <p:tavLst>
                                        <p:tav tm="0" fmla="#ppt_y-sin(pi*$)/27">
                                          <p:val>
                                            <p:fltVal val="0"/>
                                          </p:val>
                                        </p:tav>
                                        <p:tav tm="100000">
                                          <p:val>
                                            <p:fltVal val="1"/>
                                          </p:val>
                                        </p:tav>
                                      </p:tavLst>
                                    </p:anim>
                                    <p:anim calcmode="lin" valueType="num">
                                      <p:cBhvr>
                                        <p:cTn id="452" dur="164" tmFilter="0, 0; 0.125,0.2665; 0.25,0.4; 0.375,0.465; 0.5,0.5;  0.625,0.535; 0.75,0.6; 0.875,0.7335; 1,1">
                                          <p:stCondLst>
                                            <p:cond delay="1656"/>
                                          </p:stCondLst>
                                        </p:cTn>
                                        <p:tgtEl>
                                          <p:spTgt spid="77"/>
                                        </p:tgtEl>
                                        <p:attrNameLst>
                                          <p:attrName>ppt_y</p:attrName>
                                        </p:attrNameLst>
                                      </p:cBhvr>
                                      <p:tavLst>
                                        <p:tav tm="0" fmla="#ppt_y-sin(pi*$)/81">
                                          <p:val>
                                            <p:fltVal val="0"/>
                                          </p:val>
                                        </p:tav>
                                        <p:tav tm="100000">
                                          <p:val>
                                            <p:fltVal val="1"/>
                                          </p:val>
                                        </p:tav>
                                      </p:tavLst>
                                    </p:anim>
                                    <p:animScale>
                                      <p:cBhvr>
                                        <p:cTn id="453" dur="26">
                                          <p:stCondLst>
                                            <p:cond delay="650"/>
                                          </p:stCondLst>
                                        </p:cTn>
                                        <p:tgtEl>
                                          <p:spTgt spid="77"/>
                                        </p:tgtEl>
                                      </p:cBhvr>
                                      <p:to x="100000" y="60000"/>
                                    </p:animScale>
                                    <p:animScale>
                                      <p:cBhvr>
                                        <p:cTn id="454" dur="166" decel="50000">
                                          <p:stCondLst>
                                            <p:cond delay="676"/>
                                          </p:stCondLst>
                                        </p:cTn>
                                        <p:tgtEl>
                                          <p:spTgt spid="77"/>
                                        </p:tgtEl>
                                      </p:cBhvr>
                                      <p:to x="100000" y="100000"/>
                                    </p:animScale>
                                    <p:animScale>
                                      <p:cBhvr>
                                        <p:cTn id="455" dur="26">
                                          <p:stCondLst>
                                            <p:cond delay="1312"/>
                                          </p:stCondLst>
                                        </p:cTn>
                                        <p:tgtEl>
                                          <p:spTgt spid="77"/>
                                        </p:tgtEl>
                                      </p:cBhvr>
                                      <p:to x="100000" y="80000"/>
                                    </p:animScale>
                                    <p:animScale>
                                      <p:cBhvr>
                                        <p:cTn id="456" dur="166" decel="50000">
                                          <p:stCondLst>
                                            <p:cond delay="1338"/>
                                          </p:stCondLst>
                                        </p:cTn>
                                        <p:tgtEl>
                                          <p:spTgt spid="77"/>
                                        </p:tgtEl>
                                      </p:cBhvr>
                                      <p:to x="100000" y="100000"/>
                                    </p:animScale>
                                    <p:animScale>
                                      <p:cBhvr>
                                        <p:cTn id="457" dur="26">
                                          <p:stCondLst>
                                            <p:cond delay="1642"/>
                                          </p:stCondLst>
                                        </p:cTn>
                                        <p:tgtEl>
                                          <p:spTgt spid="77"/>
                                        </p:tgtEl>
                                      </p:cBhvr>
                                      <p:to x="100000" y="90000"/>
                                    </p:animScale>
                                    <p:animScale>
                                      <p:cBhvr>
                                        <p:cTn id="458" dur="166" decel="50000">
                                          <p:stCondLst>
                                            <p:cond delay="1668"/>
                                          </p:stCondLst>
                                        </p:cTn>
                                        <p:tgtEl>
                                          <p:spTgt spid="77"/>
                                        </p:tgtEl>
                                      </p:cBhvr>
                                      <p:to x="100000" y="100000"/>
                                    </p:animScale>
                                    <p:animScale>
                                      <p:cBhvr>
                                        <p:cTn id="459" dur="26">
                                          <p:stCondLst>
                                            <p:cond delay="1808"/>
                                          </p:stCondLst>
                                        </p:cTn>
                                        <p:tgtEl>
                                          <p:spTgt spid="77"/>
                                        </p:tgtEl>
                                      </p:cBhvr>
                                      <p:to x="100000" y="95000"/>
                                    </p:animScale>
                                    <p:animScale>
                                      <p:cBhvr>
                                        <p:cTn id="460" dur="166" decel="50000">
                                          <p:stCondLst>
                                            <p:cond delay="1834"/>
                                          </p:stCondLst>
                                        </p:cTn>
                                        <p:tgtEl>
                                          <p:spTgt spid="77"/>
                                        </p:tgtEl>
                                      </p:cBhvr>
                                      <p:to x="100000" y="100000"/>
                                    </p:animScale>
                                  </p:childTnLst>
                                </p:cTn>
                              </p:par>
                              <p:par>
                                <p:cTn id="461" presetID="26" presetClass="entr" presetSubtype="0" fill="hold" nodeType="withEffect">
                                  <p:stCondLst>
                                    <p:cond delay="0"/>
                                  </p:stCondLst>
                                  <p:childTnLst>
                                    <p:set>
                                      <p:cBhvr>
                                        <p:cTn id="462" dur="1" fill="hold">
                                          <p:stCondLst>
                                            <p:cond delay="0"/>
                                          </p:stCondLst>
                                        </p:cTn>
                                        <p:tgtEl>
                                          <p:spTgt spid="80"/>
                                        </p:tgtEl>
                                        <p:attrNameLst>
                                          <p:attrName>style.visibility</p:attrName>
                                        </p:attrNameLst>
                                      </p:cBhvr>
                                      <p:to>
                                        <p:strVal val="visible"/>
                                      </p:to>
                                    </p:set>
                                    <p:animEffect transition="in" filter="wipe(down)">
                                      <p:cBhvr>
                                        <p:cTn id="463" dur="580">
                                          <p:stCondLst>
                                            <p:cond delay="0"/>
                                          </p:stCondLst>
                                        </p:cTn>
                                        <p:tgtEl>
                                          <p:spTgt spid="80"/>
                                        </p:tgtEl>
                                      </p:cBhvr>
                                    </p:animEffect>
                                    <p:anim calcmode="lin" valueType="num">
                                      <p:cBhvr>
                                        <p:cTn id="464" dur="1822" tmFilter="0,0; 0.14,0.36; 0.43,0.73; 0.71,0.91; 1.0,1.0">
                                          <p:stCondLst>
                                            <p:cond delay="0"/>
                                          </p:stCondLst>
                                        </p:cTn>
                                        <p:tgtEl>
                                          <p:spTgt spid="80"/>
                                        </p:tgtEl>
                                        <p:attrNameLst>
                                          <p:attrName>ppt_x</p:attrName>
                                        </p:attrNameLst>
                                      </p:cBhvr>
                                      <p:tavLst>
                                        <p:tav tm="0">
                                          <p:val>
                                            <p:strVal val="#ppt_x-0.25"/>
                                          </p:val>
                                        </p:tav>
                                        <p:tav tm="100000">
                                          <p:val>
                                            <p:strVal val="#ppt_x"/>
                                          </p:val>
                                        </p:tav>
                                      </p:tavLst>
                                    </p:anim>
                                    <p:anim calcmode="lin" valueType="num">
                                      <p:cBhvr>
                                        <p:cTn id="465" dur="664" tmFilter="0.0,0.0; 0.25,0.07; 0.50,0.2; 0.75,0.467; 1.0,1.0">
                                          <p:stCondLst>
                                            <p:cond delay="0"/>
                                          </p:stCondLst>
                                        </p:cTn>
                                        <p:tgtEl>
                                          <p:spTgt spid="80"/>
                                        </p:tgtEl>
                                        <p:attrNameLst>
                                          <p:attrName>ppt_y</p:attrName>
                                        </p:attrNameLst>
                                      </p:cBhvr>
                                      <p:tavLst>
                                        <p:tav tm="0" fmla="#ppt_y-sin(pi*$)/3">
                                          <p:val>
                                            <p:fltVal val="0.5"/>
                                          </p:val>
                                        </p:tav>
                                        <p:tav tm="100000">
                                          <p:val>
                                            <p:fltVal val="1"/>
                                          </p:val>
                                        </p:tav>
                                      </p:tavLst>
                                    </p:anim>
                                    <p:anim calcmode="lin" valueType="num">
                                      <p:cBhvr>
                                        <p:cTn id="466" dur="664" tmFilter="0, 0; 0.125,0.2665; 0.25,0.4; 0.375,0.465; 0.5,0.5;  0.625,0.535; 0.75,0.6; 0.875,0.7335; 1,1">
                                          <p:stCondLst>
                                            <p:cond delay="664"/>
                                          </p:stCondLst>
                                        </p:cTn>
                                        <p:tgtEl>
                                          <p:spTgt spid="80"/>
                                        </p:tgtEl>
                                        <p:attrNameLst>
                                          <p:attrName>ppt_y</p:attrName>
                                        </p:attrNameLst>
                                      </p:cBhvr>
                                      <p:tavLst>
                                        <p:tav tm="0" fmla="#ppt_y-sin(pi*$)/9">
                                          <p:val>
                                            <p:fltVal val="0"/>
                                          </p:val>
                                        </p:tav>
                                        <p:tav tm="100000">
                                          <p:val>
                                            <p:fltVal val="1"/>
                                          </p:val>
                                        </p:tav>
                                      </p:tavLst>
                                    </p:anim>
                                    <p:anim calcmode="lin" valueType="num">
                                      <p:cBhvr>
                                        <p:cTn id="467" dur="332" tmFilter="0, 0; 0.125,0.2665; 0.25,0.4; 0.375,0.465; 0.5,0.5;  0.625,0.535; 0.75,0.6; 0.875,0.7335; 1,1">
                                          <p:stCondLst>
                                            <p:cond delay="1324"/>
                                          </p:stCondLst>
                                        </p:cTn>
                                        <p:tgtEl>
                                          <p:spTgt spid="80"/>
                                        </p:tgtEl>
                                        <p:attrNameLst>
                                          <p:attrName>ppt_y</p:attrName>
                                        </p:attrNameLst>
                                      </p:cBhvr>
                                      <p:tavLst>
                                        <p:tav tm="0" fmla="#ppt_y-sin(pi*$)/27">
                                          <p:val>
                                            <p:fltVal val="0"/>
                                          </p:val>
                                        </p:tav>
                                        <p:tav tm="100000">
                                          <p:val>
                                            <p:fltVal val="1"/>
                                          </p:val>
                                        </p:tav>
                                      </p:tavLst>
                                    </p:anim>
                                    <p:anim calcmode="lin" valueType="num">
                                      <p:cBhvr>
                                        <p:cTn id="468" dur="164" tmFilter="0, 0; 0.125,0.2665; 0.25,0.4; 0.375,0.465; 0.5,0.5;  0.625,0.535; 0.75,0.6; 0.875,0.7335; 1,1">
                                          <p:stCondLst>
                                            <p:cond delay="1656"/>
                                          </p:stCondLst>
                                        </p:cTn>
                                        <p:tgtEl>
                                          <p:spTgt spid="80"/>
                                        </p:tgtEl>
                                        <p:attrNameLst>
                                          <p:attrName>ppt_y</p:attrName>
                                        </p:attrNameLst>
                                      </p:cBhvr>
                                      <p:tavLst>
                                        <p:tav tm="0" fmla="#ppt_y-sin(pi*$)/81">
                                          <p:val>
                                            <p:fltVal val="0"/>
                                          </p:val>
                                        </p:tav>
                                        <p:tav tm="100000">
                                          <p:val>
                                            <p:fltVal val="1"/>
                                          </p:val>
                                        </p:tav>
                                      </p:tavLst>
                                    </p:anim>
                                    <p:animScale>
                                      <p:cBhvr>
                                        <p:cTn id="469" dur="26">
                                          <p:stCondLst>
                                            <p:cond delay="650"/>
                                          </p:stCondLst>
                                        </p:cTn>
                                        <p:tgtEl>
                                          <p:spTgt spid="80"/>
                                        </p:tgtEl>
                                      </p:cBhvr>
                                      <p:to x="100000" y="60000"/>
                                    </p:animScale>
                                    <p:animScale>
                                      <p:cBhvr>
                                        <p:cTn id="470" dur="166" decel="50000">
                                          <p:stCondLst>
                                            <p:cond delay="676"/>
                                          </p:stCondLst>
                                        </p:cTn>
                                        <p:tgtEl>
                                          <p:spTgt spid="80"/>
                                        </p:tgtEl>
                                      </p:cBhvr>
                                      <p:to x="100000" y="100000"/>
                                    </p:animScale>
                                    <p:animScale>
                                      <p:cBhvr>
                                        <p:cTn id="471" dur="26">
                                          <p:stCondLst>
                                            <p:cond delay="1312"/>
                                          </p:stCondLst>
                                        </p:cTn>
                                        <p:tgtEl>
                                          <p:spTgt spid="80"/>
                                        </p:tgtEl>
                                      </p:cBhvr>
                                      <p:to x="100000" y="80000"/>
                                    </p:animScale>
                                    <p:animScale>
                                      <p:cBhvr>
                                        <p:cTn id="472" dur="166" decel="50000">
                                          <p:stCondLst>
                                            <p:cond delay="1338"/>
                                          </p:stCondLst>
                                        </p:cTn>
                                        <p:tgtEl>
                                          <p:spTgt spid="80"/>
                                        </p:tgtEl>
                                      </p:cBhvr>
                                      <p:to x="100000" y="100000"/>
                                    </p:animScale>
                                    <p:animScale>
                                      <p:cBhvr>
                                        <p:cTn id="473" dur="26">
                                          <p:stCondLst>
                                            <p:cond delay="1642"/>
                                          </p:stCondLst>
                                        </p:cTn>
                                        <p:tgtEl>
                                          <p:spTgt spid="80"/>
                                        </p:tgtEl>
                                      </p:cBhvr>
                                      <p:to x="100000" y="90000"/>
                                    </p:animScale>
                                    <p:animScale>
                                      <p:cBhvr>
                                        <p:cTn id="474" dur="166" decel="50000">
                                          <p:stCondLst>
                                            <p:cond delay="1668"/>
                                          </p:stCondLst>
                                        </p:cTn>
                                        <p:tgtEl>
                                          <p:spTgt spid="80"/>
                                        </p:tgtEl>
                                      </p:cBhvr>
                                      <p:to x="100000" y="100000"/>
                                    </p:animScale>
                                    <p:animScale>
                                      <p:cBhvr>
                                        <p:cTn id="475" dur="26">
                                          <p:stCondLst>
                                            <p:cond delay="1808"/>
                                          </p:stCondLst>
                                        </p:cTn>
                                        <p:tgtEl>
                                          <p:spTgt spid="80"/>
                                        </p:tgtEl>
                                      </p:cBhvr>
                                      <p:to x="100000" y="95000"/>
                                    </p:animScale>
                                    <p:animScale>
                                      <p:cBhvr>
                                        <p:cTn id="476" dur="166" decel="50000">
                                          <p:stCondLst>
                                            <p:cond delay="1834"/>
                                          </p:stCondLst>
                                        </p:cTn>
                                        <p:tgtEl>
                                          <p:spTgt spid="80"/>
                                        </p:tgtEl>
                                      </p:cBhvr>
                                      <p:to x="100000" y="100000"/>
                                    </p:animScale>
                                  </p:childTnLst>
                                </p:cTn>
                              </p:par>
                              <p:par>
                                <p:cTn id="477" presetID="26" presetClass="entr" presetSubtype="0" fill="hold" grpId="0" nodeType="withEffect">
                                  <p:stCondLst>
                                    <p:cond delay="0"/>
                                  </p:stCondLst>
                                  <p:childTnLst>
                                    <p:set>
                                      <p:cBhvr>
                                        <p:cTn id="478" dur="1" fill="hold">
                                          <p:stCondLst>
                                            <p:cond delay="0"/>
                                          </p:stCondLst>
                                        </p:cTn>
                                        <p:tgtEl>
                                          <p:spTgt spid="87"/>
                                        </p:tgtEl>
                                        <p:attrNameLst>
                                          <p:attrName>style.visibility</p:attrName>
                                        </p:attrNameLst>
                                      </p:cBhvr>
                                      <p:to>
                                        <p:strVal val="visible"/>
                                      </p:to>
                                    </p:set>
                                    <p:animEffect transition="in" filter="wipe(down)">
                                      <p:cBhvr>
                                        <p:cTn id="479" dur="580">
                                          <p:stCondLst>
                                            <p:cond delay="0"/>
                                          </p:stCondLst>
                                        </p:cTn>
                                        <p:tgtEl>
                                          <p:spTgt spid="87"/>
                                        </p:tgtEl>
                                      </p:cBhvr>
                                    </p:animEffect>
                                    <p:anim calcmode="lin" valueType="num">
                                      <p:cBhvr>
                                        <p:cTn id="480" dur="1822" tmFilter="0,0; 0.14,0.36; 0.43,0.73; 0.71,0.91; 1.0,1.0">
                                          <p:stCondLst>
                                            <p:cond delay="0"/>
                                          </p:stCondLst>
                                        </p:cTn>
                                        <p:tgtEl>
                                          <p:spTgt spid="87"/>
                                        </p:tgtEl>
                                        <p:attrNameLst>
                                          <p:attrName>ppt_x</p:attrName>
                                        </p:attrNameLst>
                                      </p:cBhvr>
                                      <p:tavLst>
                                        <p:tav tm="0">
                                          <p:val>
                                            <p:strVal val="#ppt_x-0.25"/>
                                          </p:val>
                                        </p:tav>
                                        <p:tav tm="100000">
                                          <p:val>
                                            <p:strVal val="#ppt_x"/>
                                          </p:val>
                                        </p:tav>
                                      </p:tavLst>
                                    </p:anim>
                                    <p:anim calcmode="lin" valueType="num">
                                      <p:cBhvr>
                                        <p:cTn id="481" dur="664" tmFilter="0.0,0.0; 0.25,0.07; 0.50,0.2; 0.75,0.467; 1.0,1.0">
                                          <p:stCondLst>
                                            <p:cond delay="0"/>
                                          </p:stCondLst>
                                        </p:cTn>
                                        <p:tgtEl>
                                          <p:spTgt spid="87"/>
                                        </p:tgtEl>
                                        <p:attrNameLst>
                                          <p:attrName>ppt_y</p:attrName>
                                        </p:attrNameLst>
                                      </p:cBhvr>
                                      <p:tavLst>
                                        <p:tav tm="0" fmla="#ppt_y-sin(pi*$)/3">
                                          <p:val>
                                            <p:fltVal val="0.5"/>
                                          </p:val>
                                        </p:tav>
                                        <p:tav tm="100000">
                                          <p:val>
                                            <p:fltVal val="1"/>
                                          </p:val>
                                        </p:tav>
                                      </p:tavLst>
                                    </p:anim>
                                    <p:anim calcmode="lin" valueType="num">
                                      <p:cBhvr>
                                        <p:cTn id="482" dur="664" tmFilter="0, 0; 0.125,0.2665; 0.25,0.4; 0.375,0.465; 0.5,0.5;  0.625,0.535; 0.75,0.6; 0.875,0.7335; 1,1">
                                          <p:stCondLst>
                                            <p:cond delay="664"/>
                                          </p:stCondLst>
                                        </p:cTn>
                                        <p:tgtEl>
                                          <p:spTgt spid="87"/>
                                        </p:tgtEl>
                                        <p:attrNameLst>
                                          <p:attrName>ppt_y</p:attrName>
                                        </p:attrNameLst>
                                      </p:cBhvr>
                                      <p:tavLst>
                                        <p:tav tm="0" fmla="#ppt_y-sin(pi*$)/9">
                                          <p:val>
                                            <p:fltVal val="0"/>
                                          </p:val>
                                        </p:tav>
                                        <p:tav tm="100000">
                                          <p:val>
                                            <p:fltVal val="1"/>
                                          </p:val>
                                        </p:tav>
                                      </p:tavLst>
                                    </p:anim>
                                    <p:anim calcmode="lin" valueType="num">
                                      <p:cBhvr>
                                        <p:cTn id="483" dur="332" tmFilter="0, 0; 0.125,0.2665; 0.25,0.4; 0.375,0.465; 0.5,0.5;  0.625,0.535; 0.75,0.6; 0.875,0.7335; 1,1">
                                          <p:stCondLst>
                                            <p:cond delay="1324"/>
                                          </p:stCondLst>
                                        </p:cTn>
                                        <p:tgtEl>
                                          <p:spTgt spid="87"/>
                                        </p:tgtEl>
                                        <p:attrNameLst>
                                          <p:attrName>ppt_y</p:attrName>
                                        </p:attrNameLst>
                                      </p:cBhvr>
                                      <p:tavLst>
                                        <p:tav tm="0" fmla="#ppt_y-sin(pi*$)/27">
                                          <p:val>
                                            <p:fltVal val="0"/>
                                          </p:val>
                                        </p:tav>
                                        <p:tav tm="100000">
                                          <p:val>
                                            <p:fltVal val="1"/>
                                          </p:val>
                                        </p:tav>
                                      </p:tavLst>
                                    </p:anim>
                                    <p:anim calcmode="lin" valueType="num">
                                      <p:cBhvr>
                                        <p:cTn id="484" dur="164" tmFilter="0, 0; 0.125,0.2665; 0.25,0.4; 0.375,0.465; 0.5,0.5;  0.625,0.535; 0.75,0.6; 0.875,0.7335; 1,1">
                                          <p:stCondLst>
                                            <p:cond delay="1656"/>
                                          </p:stCondLst>
                                        </p:cTn>
                                        <p:tgtEl>
                                          <p:spTgt spid="87"/>
                                        </p:tgtEl>
                                        <p:attrNameLst>
                                          <p:attrName>ppt_y</p:attrName>
                                        </p:attrNameLst>
                                      </p:cBhvr>
                                      <p:tavLst>
                                        <p:tav tm="0" fmla="#ppt_y-sin(pi*$)/81">
                                          <p:val>
                                            <p:fltVal val="0"/>
                                          </p:val>
                                        </p:tav>
                                        <p:tav tm="100000">
                                          <p:val>
                                            <p:fltVal val="1"/>
                                          </p:val>
                                        </p:tav>
                                      </p:tavLst>
                                    </p:anim>
                                    <p:animScale>
                                      <p:cBhvr>
                                        <p:cTn id="485" dur="26">
                                          <p:stCondLst>
                                            <p:cond delay="650"/>
                                          </p:stCondLst>
                                        </p:cTn>
                                        <p:tgtEl>
                                          <p:spTgt spid="87"/>
                                        </p:tgtEl>
                                      </p:cBhvr>
                                      <p:to x="100000" y="60000"/>
                                    </p:animScale>
                                    <p:animScale>
                                      <p:cBhvr>
                                        <p:cTn id="486" dur="166" decel="50000">
                                          <p:stCondLst>
                                            <p:cond delay="676"/>
                                          </p:stCondLst>
                                        </p:cTn>
                                        <p:tgtEl>
                                          <p:spTgt spid="87"/>
                                        </p:tgtEl>
                                      </p:cBhvr>
                                      <p:to x="100000" y="100000"/>
                                    </p:animScale>
                                    <p:animScale>
                                      <p:cBhvr>
                                        <p:cTn id="487" dur="26">
                                          <p:stCondLst>
                                            <p:cond delay="1312"/>
                                          </p:stCondLst>
                                        </p:cTn>
                                        <p:tgtEl>
                                          <p:spTgt spid="87"/>
                                        </p:tgtEl>
                                      </p:cBhvr>
                                      <p:to x="100000" y="80000"/>
                                    </p:animScale>
                                    <p:animScale>
                                      <p:cBhvr>
                                        <p:cTn id="488" dur="166" decel="50000">
                                          <p:stCondLst>
                                            <p:cond delay="1338"/>
                                          </p:stCondLst>
                                        </p:cTn>
                                        <p:tgtEl>
                                          <p:spTgt spid="87"/>
                                        </p:tgtEl>
                                      </p:cBhvr>
                                      <p:to x="100000" y="100000"/>
                                    </p:animScale>
                                    <p:animScale>
                                      <p:cBhvr>
                                        <p:cTn id="489" dur="26">
                                          <p:stCondLst>
                                            <p:cond delay="1642"/>
                                          </p:stCondLst>
                                        </p:cTn>
                                        <p:tgtEl>
                                          <p:spTgt spid="87"/>
                                        </p:tgtEl>
                                      </p:cBhvr>
                                      <p:to x="100000" y="90000"/>
                                    </p:animScale>
                                    <p:animScale>
                                      <p:cBhvr>
                                        <p:cTn id="490" dur="166" decel="50000">
                                          <p:stCondLst>
                                            <p:cond delay="1668"/>
                                          </p:stCondLst>
                                        </p:cTn>
                                        <p:tgtEl>
                                          <p:spTgt spid="87"/>
                                        </p:tgtEl>
                                      </p:cBhvr>
                                      <p:to x="100000" y="100000"/>
                                    </p:animScale>
                                    <p:animScale>
                                      <p:cBhvr>
                                        <p:cTn id="491" dur="26">
                                          <p:stCondLst>
                                            <p:cond delay="1808"/>
                                          </p:stCondLst>
                                        </p:cTn>
                                        <p:tgtEl>
                                          <p:spTgt spid="87"/>
                                        </p:tgtEl>
                                      </p:cBhvr>
                                      <p:to x="100000" y="95000"/>
                                    </p:animScale>
                                    <p:animScale>
                                      <p:cBhvr>
                                        <p:cTn id="492" dur="166" decel="50000">
                                          <p:stCondLst>
                                            <p:cond delay="1834"/>
                                          </p:stCondLst>
                                        </p:cTn>
                                        <p:tgtEl>
                                          <p:spTgt spid="87"/>
                                        </p:tgtEl>
                                      </p:cBhvr>
                                      <p:to x="100000" y="100000"/>
                                    </p:animScale>
                                  </p:childTnLst>
                                </p:cTn>
                              </p:par>
                              <p:par>
                                <p:cTn id="493" presetID="26" presetClass="entr" presetSubtype="0" fill="hold" grpId="0" nodeType="withEffect">
                                  <p:stCondLst>
                                    <p:cond delay="0"/>
                                  </p:stCondLst>
                                  <p:childTnLst>
                                    <p:set>
                                      <p:cBhvr>
                                        <p:cTn id="494" dur="1" fill="hold">
                                          <p:stCondLst>
                                            <p:cond delay="0"/>
                                          </p:stCondLst>
                                        </p:cTn>
                                        <p:tgtEl>
                                          <p:spTgt spid="88"/>
                                        </p:tgtEl>
                                        <p:attrNameLst>
                                          <p:attrName>style.visibility</p:attrName>
                                        </p:attrNameLst>
                                      </p:cBhvr>
                                      <p:to>
                                        <p:strVal val="visible"/>
                                      </p:to>
                                    </p:set>
                                    <p:animEffect transition="in" filter="wipe(down)">
                                      <p:cBhvr>
                                        <p:cTn id="495" dur="580">
                                          <p:stCondLst>
                                            <p:cond delay="0"/>
                                          </p:stCondLst>
                                        </p:cTn>
                                        <p:tgtEl>
                                          <p:spTgt spid="88"/>
                                        </p:tgtEl>
                                      </p:cBhvr>
                                    </p:animEffect>
                                    <p:anim calcmode="lin" valueType="num">
                                      <p:cBhvr>
                                        <p:cTn id="496"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497"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498"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499"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500"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501" dur="26">
                                          <p:stCondLst>
                                            <p:cond delay="650"/>
                                          </p:stCondLst>
                                        </p:cTn>
                                        <p:tgtEl>
                                          <p:spTgt spid="88"/>
                                        </p:tgtEl>
                                      </p:cBhvr>
                                      <p:to x="100000" y="60000"/>
                                    </p:animScale>
                                    <p:animScale>
                                      <p:cBhvr>
                                        <p:cTn id="502" dur="166" decel="50000">
                                          <p:stCondLst>
                                            <p:cond delay="676"/>
                                          </p:stCondLst>
                                        </p:cTn>
                                        <p:tgtEl>
                                          <p:spTgt spid="88"/>
                                        </p:tgtEl>
                                      </p:cBhvr>
                                      <p:to x="100000" y="100000"/>
                                    </p:animScale>
                                    <p:animScale>
                                      <p:cBhvr>
                                        <p:cTn id="503" dur="26">
                                          <p:stCondLst>
                                            <p:cond delay="1312"/>
                                          </p:stCondLst>
                                        </p:cTn>
                                        <p:tgtEl>
                                          <p:spTgt spid="88"/>
                                        </p:tgtEl>
                                      </p:cBhvr>
                                      <p:to x="100000" y="80000"/>
                                    </p:animScale>
                                    <p:animScale>
                                      <p:cBhvr>
                                        <p:cTn id="504" dur="166" decel="50000">
                                          <p:stCondLst>
                                            <p:cond delay="1338"/>
                                          </p:stCondLst>
                                        </p:cTn>
                                        <p:tgtEl>
                                          <p:spTgt spid="88"/>
                                        </p:tgtEl>
                                      </p:cBhvr>
                                      <p:to x="100000" y="100000"/>
                                    </p:animScale>
                                    <p:animScale>
                                      <p:cBhvr>
                                        <p:cTn id="505" dur="26">
                                          <p:stCondLst>
                                            <p:cond delay="1642"/>
                                          </p:stCondLst>
                                        </p:cTn>
                                        <p:tgtEl>
                                          <p:spTgt spid="88"/>
                                        </p:tgtEl>
                                      </p:cBhvr>
                                      <p:to x="100000" y="90000"/>
                                    </p:animScale>
                                    <p:animScale>
                                      <p:cBhvr>
                                        <p:cTn id="506" dur="166" decel="50000">
                                          <p:stCondLst>
                                            <p:cond delay="1668"/>
                                          </p:stCondLst>
                                        </p:cTn>
                                        <p:tgtEl>
                                          <p:spTgt spid="88"/>
                                        </p:tgtEl>
                                      </p:cBhvr>
                                      <p:to x="100000" y="100000"/>
                                    </p:animScale>
                                    <p:animScale>
                                      <p:cBhvr>
                                        <p:cTn id="507" dur="26">
                                          <p:stCondLst>
                                            <p:cond delay="1808"/>
                                          </p:stCondLst>
                                        </p:cTn>
                                        <p:tgtEl>
                                          <p:spTgt spid="88"/>
                                        </p:tgtEl>
                                      </p:cBhvr>
                                      <p:to x="100000" y="95000"/>
                                    </p:animScale>
                                    <p:animScale>
                                      <p:cBhvr>
                                        <p:cTn id="508" dur="166" decel="50000">
                                          <p:stCondLst>
                                            <p:cond delay="1834"/>
                                          </p:stCondLst>
                                        </p:cTn>
                                        <p:tgtEl>
                                          <p:spTgt spid="88"/>
                                        </p:tgtEl>
                                      </p:cBhvr>
                                      <p:to x="100000" y="100000"/>
                                    </p:animScale>
                                  </p:childTnLst>
                                </p:cTn>
                              </p:par>
                              <p:par>
                                <p:cTn id="509" presetID="26" presetClass="entr" presetSubtype="0" fill="hold" nodeType="withEffect">
                                  <p:stCondLst>
                                    <p:cond delay="0"/>
                                  </p:stCondLst>
                                  <p:childTnLst>
                                    <p:set>
                                      <p:cBhvr>
                                        <p:cTn id="510" dur="1" fill="hold">
                                          <p:stCondLst>
                                            <p:cond delay="0"/>
                                          </p:stCondLst>
                                        </p:cTn>
                                        <p:tgtEl>
                                          <p:spTgt spid="89"/>
                                        </p:tgtEl>
                                        <p:attrNameLst>
                                          <p:attrName>style.visibility</p:attrName>
                                        </p:attrNameLst>
                                      </p:cBhvr>
                                      <p:to>
                                        <p:strVal val="visible"/>
                                      </p:to>
                                    </p:set>
                                    <p:animEffect transition="in" filter="wipe(down)">
                                      <p:cBhvr>
                                        <p:cTn id="511" dur="580">
                                          <p:stCondLst>
                                            <p:cond delay="0"/>
                                          </p:stCondLst>
                                        </p:cTn>
                                        <p:tgtEl>
                                          <p:spTgt spid="89"/>
                                        </p:tgtEl>
                                      </p:cBhvr>
                                    </p:animEffect>
                                    <p:anim calcmode="lin" valueType="num">
                                      <p:cBhvr>
                                        <p:cTn id="512" dur="1822" tmFilter="0,0; 0.14,0.36; 0.43,0.73; 0.71,0.91; 1.0,1.0">
                                          <p:stCondLst>
                                            <p:cond delay="0"/>
                                          </p:stCondLst>
                                        </p:cTn>
                                        <p:tgtEl>
                                          <p:spTgt spid="89"/>
                                        </p:tgtEl>
                                        <p:attrNameLst>
                                          <p:attrName>ppt_x</p:attrName>
                                        </p:attrNameLst>
                                      </p:cBhvr>
                                      <p:tavLst>
                                        <p:tav tm="0">
                                          <p:val>
                                            <p:strVal val="#ppt_x-0.25"/>
                                          </p:val>
                                        </p:tav>
                                        <p:tav tm="100000">
                                          <p:val>
                                            <p:strVal val="#ppt_x"/>
                                          </p:val>
                                        </p:tav>
                                      </p:tavLst>
                                    </p:anim>
                                    <p:anim calcmode="lin" valueType="num">
                                      <p:cBhvr>
                                        <p:cTn id="513" dur="664" tmFilter="0.0,0.0; 0.25,0.07; 0.50,0.2; 0.75,0.467; 1.0,1.0">
                                          <p:stCondLst>
                                            <p:cond delay="0"/>
                                          </p:stCondLst>
                                        </p:cTn>
                                        <p:tgtEl>
                                          <p:spTgt spid="89"/>
                                        </p:tgtEl>
                                        <p:attrNameLst>
                                          <p:attrName>ppt_y</p:attrName>
                                        </p:attrNameLst>
                                      </p:cBhvr>
                                      <p:tavLst>
                                        <p:tav tm="0" fmla="#ppt_y-sin(pi*$)/3">
                                          <p:val>
                                            <p:fltVal val="0.5"/>
                                          </p:val>
                                        </p:tav>
                                        <p:tav tm="100000">
                                          <p:val>
                                            <p:fltVal val="1"/>
                                          </p:val>
                                        </p:tav>
                                      </p:tavLst>
                                    </p:anim>
                                    <p:anim calcmode="lin" valueType="num">
                                      <p:cBhvr>
                                        <p:cTn id="514" dur="664" tmFilter="0, 0; 0.125,0.2665; 0.25,0.4; 0.375,0.465; 0.5,0.5;  0.625,0.535; 0.75,0.6; 0.875,0.7335; 1,1">
                                          <p:stCondLst>
                                            <p:cond delay="664"/>
                                          </p:stCondLst>
                                        </p:cTn>
                                        <p:tgtEl>
                                          <p:spTgt spid="89"/>
                                        </p:tgtEl>
                                        <p:attrNameLst>
                                          <p:attrName>ppt_y</p:attrName>
                                        </p:attrNameLst>
                                      </p:cBhvr>
                                      <p:tavLst>
                                        <p:tav tm="0" fmla="#ppt_y-sin(pi*$)/9">
                                          <p:val>
                                            <p:fltVal val="0"/>
                                          </p:val>
                                        </p:tav>
                                        <p:tav tm="100000">
                                          <p:val>
                                            <p:fltVal val="1"/>
                                          </p:val>
                                        </p:tav>
                                      </p:tavLst>
                                    </p:anim>
                                    <p:anim calcmode="lin" valueType="num">
                                      <p:cBhvr>
                                        <p:cTn id="515" dur="332" tmFilter="0, 0; 0.125,0.2665; 0.25,0.4; 0.375,0.465; 0.5,0.5;  0.625,0.535; 0.75,0.6; 0.875,0.7335; 1,1">
                                          <p:stCondLst>
                                            <p:cond delay="1324"/>
                                          </p:stCondLst>
                                        </p:cTn>
                                        <p:tgtEl>
                                          <p:spTgt spid="89"/>
                                        </p:tgtEl>
                                        <p:attrNameLst>
                                          <p:attrName>ppt_y</p:attrName>
                                        </p:attrNameLst>
                                      </p:cBhvr>
                                      <p:tavLst>
                                        <p:tav tm="0" fmla="#ppt_y-sin(pi*$)/27">
                                          <p:val>
                                            <p:fltVal val="0"/>
                                          </p:val>
                                        </p:tav>
                                        <p:tav tm="100000">
                                          <p:val>
                                            <p:fltVal val="1"/>
                                          </p:val>
                                        </p:tav>
                                      </p:tavLst>
                                    </p:anim>
                                    <p:anim calcmode="lin" valueType="num">
                                      <p:cBhvr>
                                        <p:cTn id="516" dur="164" tmFilter="0, 0; 0.125,0.2665; 0.25,0.4; 0.375,0.465; 0.5,0.5;  0.625,0.535; 0.75,0.6; 0.875,0.7335; 1,1">
                                          <p:stCondLst>
                                            <p:cond delay="1656"/>
                                          </p:stCondLst>
                                        </p:cTn>
                                        <p:tgtEl>
                                          <p:spTgt spid="89"/>
                                        </p:tgtEl>
                                        <p:attrNameLst>
                                          <p:attrName>ppt_y</p:attrName>
                                        </p:attrNameLst>
                                      </p:cBhvr>
                                      <p:tavLst>
                                        <p:tav tm="0" fmla="#ppt_y-sin(pi*$)/81">
                                          <p:val>
                                            <p:fltVal val="0"/>
                                          </p:val>
                                        </p:tav>
                                        <p:tav tm="100000">
                                          <p:val>
                                            <p:fltVal val="1"/>
                                          </p:val>
                                        </p:tav>
                                      </p:tavLst>
                                    </p:anim>
                                    <p:animScale>
                                      <p:cBhvr>
                                        <p:cTn id="517" dur="26">
                                          <p:stCondLst>
                                            <p:cond delay="650"/>
                                          </p:stCondLst>
                                        </p:cTn>
                                        <p:tgtEl>
                                          <p:spTgt spid="89"/>
                                        </p:tgtEl>
                                      </p:cBhvr>
                                      <p:to x="100000" y="60000"/>
                                    </p:animScale>
                                    <p:animScale>
                                      <p:cBhvr>
                                        <p:cTn id="518" dur="166" decel="50000">
                                          <p:stCondLst>
                                            <p:cond delay="676"/>
                                          </p:stCondLst>
                                        </p:cTn>
                                        <p:tgtEl>
                                          <p:spTgt spid="89"/>
                                        </p:tgtEl>
                                      </p:cBhvr>
                                      <p:to x="100000" y="100000"/>
                                    </p:animScale>
                                    <p:animScale>
                                      <p:cBhvr>
                                        <p:cTn id="519" dur="26">
                                          <p:stCondLst>
                                            <p:cond delay="1312"/>
                                          </p:stCondLst>
                                        </p:cTn>
                                        <p:tgtEl>
                                          <p:spTgt spid="89"/>
                                        </p:tgtEl>
                                      </p:cBhvr>
                                      <p:to x="100000" y="80000"/>
                                    </p:animScale>
                                    <p:animScale>
                                      <p:cBhvr>
                                        <p:cTn id="520" dur="166" decel="50000">
                                          <p:stCondLst>
                                            <p:cond delay="1338"/>
                                          </p:stCondLst>
                                        </p:cTn>
                                        <p:tgtEl>
                                          <p:spTgt spid="89"/>
                                        </p:tgtEl>
                                      </p:cBhvr>
                                      <p:to x="100000" y="100000"/>
                                    </p:animScale>
                                    <p:animScale>
                                      <p:cBhvr>
                                        <p:cTn id="521" dur="26">
                                          <p:stCondLst>
                                            <p:cond delay="1642"/>
                                          </p:stCondLst>
                                        </p:cTn>
                                        <p:tgtEl>
                                          <p:spTgt spid="89"/>
                                        </p:tgtEl>
                                      </p:cBhvr>
                                      <p:to x="100000" y="90000"/>
                                    </p:animScale>
                                    <p:animScale>
                                      <p:cBhvr>
                                        <p:cTn id="522" dur="166" decel="50000">
                                          <p:stCondLst>
                                            <p:cond delay="1668"/>
                                          </p:stCondLst>
                                        </p:cTn>
                                        <p:tgtEl>
                                          <p:spTgt spid="89"/>
                                        </p:tgtEl>
                                      </p:cBhvr>
                                      <p:to x="100000" y="100000"/>
                                    </p:animScale>
                                    <p:animScale>
                                      <p:cBhvr>
                                        <p:cTn id="523" dur="26">
                                          <p:stCondLst>
                                            <p:cond delay="1808"/>
                                          </p:stCondLst>
                                        </p:cTn>
                                        <p:tgtEl>
                                          <p:spTgt spid="89"/>
                                        </p:tgtEl>
                                      </p:cBhvr>
                                      <p:to x="100000" y="95000"/>
                                    </p:animScale>
                                    <p:animScale>
                                      <p:cBhvr>
                                        <p:cTn id="524" dur="166" decel="50000">
                                          <p:stCondLst>
                                            <p:cond delay="1834"/>
                                          </p:stCondLst>
                                        </p:cTn>
                                        <p:tgtEl>
                                          <p:spTgt spid="89"/>
                                        </p:tgtEl>
                                      </p:cBhvr>
                                      <p:to x="100000" y="100000"/>
                                    </p:animScale>
                                  </p:childTnLst>
                                </p:cTn>
                              </p:par>
                              <p:par>
                                <p:cTn id="525" presetID="26" presetClass="entr" presetSubtype="0" fill="hold" nodeType="withEffect">
                                  <p:stCondLst>
                                    <p:cond delay="0"/>
                                  </p:stCondLst>
                                  <p:childTnLst>
                                    <p:set>
                                      <p:cBhvr>
                                        <p:cTn id="526" dur="1" fill="hold">
                                          <p:stCondLst>
                                            <p:cond delay="0"/>
                                          </p:stCondLst>
                                        </p:cTn>
                                        <p:tgtEl>
                                          <p:spTgt spid="93"/>
                                        </p:tgtEl>
                                        <p:attrNameLst>
                                          <p:attrName>style.visibility</p:attrName>
                                        </p:attrNameLst>
                                      </p:cBhvr>
                                      <p:to>
                                        <p:strVal val="visible"/>
                                      </p:to>
                                    </p:set>
                                    <p:animEffect transition="in" filter="wipe(down)">
                                      <p:cBhvr>
                                        <p:cTn id="527" dur="580">
                                          <p:stCondLst>
                                            <p:cond delay="0"/>
                                          </p:stCondLst>
                                        </p:cTn>
                                        <p:tgtEl>
                                          <p:spTgt spid="93"/>
                                        </p:tgtEl>
                                      </p:cBhvr>
                                    </p:animEffect>
                                    <p:anim calcmode="lin" valueType="num">
                                      <p:cBhvr>
                                        <p:cTn id="528" dur="1822" tmFilter="0,0; 0.14,0.36; 0.43,0.73; 0.71,0.91; 1.0,1.0">
                                          <p:stCondLst>
                                            <p:cond delay="0"/>
                                          </p:stCondLst>
                                        </p:cTn>
                                        <p:tgtEl>
                                          <p:spTgt spid="93"/>
                                        </p:tgtEl>
                                        <p:attrNameLst>
                                          <p:attrName>ppt_x</p:attrName>
                                        </p:attrNameLst>
                                      </p:cBhvr>
                                      <p:tavLst>
                                        <p:tav tm="0">
                                          <p:val>
                                            <p:strVal val="#ppt_x-0.25"/>
                                          </p:val>
                                        </p:tav>
                                        <p:tav tm="100000">
                                          <p:val>
                                            <p:strVal val="#ppt_x"/>
                                          </p:val>
                                        </p:tav>
                                      </p:tavLst>
                                    </p:anim>
                                    <p:anim calcmode="lin" valueType="num">
                                      <p:cBhvr>
                                        <p:cTn id="529" dur="664" tmFilter="0.0,0.0; 0.25,0.07; 0.50,0.2; 0.75,0.467; 1.0,1.0">
                                          <p:stCondLst>
                                            <p:cond delay="0"/>
                                          </p:stCondLst>
                                        </p:cTn>
                                        <p:tgtEl>
                                          <p:spTgt spid="93"/>
                                        </p:tgtEl>
                                        <p:attrNameLst>
                                          <p:attrName>ppt_y</p:attrName>
                                        </p:attrNameLst>
                                      </p:cBhvr>
                                      <p:tavLst>
                                        <p:tav tm="0" fmla="#ppt_y-sin(pi*$)/3">
                                          <p:val>
                                            <p:fltVal val="0.5"/>
                                          </p:val>
                                        </p:tav>
                                        <p:tav tm="100000">
                                          <p:val>
                                            <p:fltVal val="1"/>
                                          </p:val>
                                        </p:tav>
                                      </p:tavLst>
                                    </p:anim>
                                    <p:anim calcmode="lin" valueType="num">
                                      <p:cBhvr>
                                        <p:cTn id="530" dur="664" tmFilter="0, 0; 0.125,0.2665; 0.25,0.4; 0.375,0.465; 0.5,0.5;  0.625,0.535; 0.75,0.6; 0.875,0.7335; 1,1">
                                          <p:stCondLst>
                                            <p:cond delay="664"/>
                                          </p:stCondLst>
                                        </p:cTn>
                                        <p:tgtEl>
                                          <p:spTgt spid="93"/>
                                        </p:tgtEl>
                                        <p:attrNameLst>
                                          <p:attrName>ppt_y</p:attrName>
                                        </p:attrNameLst>
                                      </p:cBhvr>
                                      <p:tavLst>
                                        <p:tav tm="0" fmla="#ppt_y-sin(pi*$)/9">
                                          <p:val>
                                            <p:fltVal val="0"/>
                                          </p:val>
                                        </p:tav>
                                        <p:tav tm="100000">
                                          <p:val>
                                            <p:fltVal val="1"/>
                                          </p:val>
                                        </p:tav>
                                      </p:tavLst>
                                    </p:anim>
                                    <p:anim calcmode="lin" valueType="num">
                                      <p:cBhvr>
                                        <p:cTn id="531" dur="332" tmFilter="0, 0; 0.125,0.2665; 0.25,0.4; 0.375,0.465; 0.5,0.5;  0.625,0.535; 0.75,0.6; 0.875,0.7335; 1,1">
                                          <p:stCondLst>
                                            <p:cond delay="1324"/>
                                          </p:stCondLst>
                                        </p:cTn>
                                        <p:tgtEl>
                                          <p:spTgt spid="93"/>
                                        </p:tgtEl>
                                        <p:attrNameLst>
                                          <p:attrName>ppt_y</p:attrName>
                                        </p:attrNameLst>
                                      </p:cBhvr>
                                      <p:tavLst>
                                        <p:tav tm="0" fmla="#ppt_y-sin(pi*$)/27">
                                          <p:val>
                                            <p:fltVal val="0"/>
                                          </p:val>
                                        </p:tav>
                                        <p:tav tm="100000">
                                          <p:val>
                                            <p:fltVal val="1"/>
                                          </p:val>
                                        </p:tav>
                                      </p:tavLst>
                                    </p:anim>
                                    <p:anim calcmode="lin" valueType="num">
                                      <p:cBhvr>
                                        <p:cTn id="532" dur="164" tmFilter="0, 0; 0.125,0.2665; 0.25,0.4; 0.375,0.465; 0.5,0.5;  0.625,0.535; 0.75,0.6; 0.875,0.7335; 1,1">
                                          <p:stCondLst>
                                            <p:cond delay="1656"/>
                                          </p:stCondLst>
                                        </p:cTn>
                                        <p:tgtEl>
                                          <p:spTgt spid="93"/>
                                        </p:tgtEl>
                                        <p:attrNameLst>
                                          <p:attrName>ppt_y</p:attrName>
                                        </p:attrNameLst>
                                      </p:cBhvr>
                                      <p:tavLst>
                                        <p:tav tm="0" fmla="#ppt_y-sin(pi*$)/81">
                                          <p:val>
                                            <p:fltVal val="0"/>
                                          </p:val>
                                        </p:tav>
                                        <p:tav tm="100000">
                                          <p:val>
                                            <p:fltVal val="1"/>
                                          </p:val>
                                        </p:tav>
                                      </p:tavLst>
                                    </p:anim>
                                    <p:animScale>
                                      <p:cBhvr>
                                        <p:cTn id="533" dur="26">
                                          <p:stCondLst>
                                            <p:cond delay="650"/>
                                          </p:stCondLst>
                                        </p:cTn>
                                        <p:tgtEl>
                                          <p:spTgt spid="93"/>
                                        </p:tgtEl>
                                      </p:cBhvr>
                                      <p:to x="100000" y="60000"/>
                                    </p:animScale>
                                    <p:animScale>
                                      <p:cBhvr>
                                        <p:cTn id="534" dur="166" decel="50000">
                                          <p:stCondLst>
                                            <p:cond delay="676"/>
                                          </p:stCondLst>
                                        </p:cTn>
                                        <p:tgtEl>
                                          <p:spTgt spid="93"/>
                                        </p:tgtEl>
                                      </p:cBhvr>
                                      <p:to x="100000" y="100000"/>
                                    </p:animScale>
                                    <p:animScale>
                                      <p:cBhvr>
                                        <p:cTn id="535" dur="26">
                                          <p:stCondLst>
                                            <p:cond delay="1312"/>
                                          </p:stCondLst>
                                        </p:cTn>
                                        <p:tgtEl>
                                          <p:spTgt spid="93"/>
                                        </p:tgtEl>
                                      </p:cBhvr>
                                      <p:to x="100000" y="80000"/>
                                    </p:animScale>
                                    <p:animScale>
                                      <p:cBhvr>
                                        <p:cTn id="536" dur="166" decel="50000">
                                          <p:stCondLst>
                                            <p:cond delay="1338"/>
                                          </p:stCondLst>
                                        </p:cTn>
                                        <p:tgtEl>
                                          <p:spTgt spid="93"/>
                                        </p:tgtEl>
                                      </p:cBhvr>
                                      <p:to x="100000" y="100000"/>
                                    </p:animScale>
                                    <p:animScale>
                                      <p:cBhvr>
                                        <p:cTn id="537" dur="26">
                                          <p:stCondLst>
                                            <p:cond delay="1642"/>
                                          </p:stCondLst>
                                        </p:cTn>
                                        <p:tgtEl>
                                          <p:spTgt spid="93"/>
                                        </p:tgtEl>
                                      </p:cBhvr>
                                      <p:to x="100000" y="90000"/>
                                    </p:animScale>
                                    <p:animScale>
                                      <p:cBhvr>
                                        <p:cTn id="538" dur="166" decel="50000">
                                          <p:stCondLst>
                                            <p:cond delay="1668"/>
                                          </p:stCondLst>
                                        </p:cTn>
                                        <p:tgtEl>
                                          <p:spTgt spid="93"/>
                                        </p:tgtEl>
                                      </p:cBhvr>
                                      <p:to x="100000" y="100000"/>
                                    </p:animScale>
                                    <p:animScale>
                                      <p:cBhvr>
                                        <p:cTn id="539" dur="26">
                                          <p:stCondLst>
                                            <p:cond delay="1808"/>
                                          </p:stCondLst>
                                        </p:cTn>
                                        <p:tgtEl>
                                          <p:spTgt spid="93"/>
                                        </p:tgtEl>
                                      </p:cBhvr>
                                      <p:to x="100000" y="95000"/>
                                    </p:animScale>
                                    <p:animScale>
                                      <p:cBhvr>
                                        <p:cTn id="540" dur="166" decel="50000">
                                          <p:stCondLst>
                                            <p:cond delay="1834"/>
                                          </p:stCondLst>
                                        </p:cTn>
                                        <p:tgtEl>
                                          <p:spTgt spid="93"/>
                                        </p:tgtEl>
                                      </p:cBhvr>
                                      <p:to x="100000" y="100000"/>
                                    </p:animScale>
                                  </p:childTnLst>
                                </p:cTn>
                              </p:par>
                              <p:par>
                                <p:cTn id="541" presetID="26" presetClass="entr" presetSubtype="0" fill="hold" grpId="0" nodeType="withEffect">
                                  <p:stCondLst>
                                    <p:cond delay="0"/>
                                  </p:stCondLst>
                                  <p:childTnLst>
                                    <p:set>
                                      <p:cBhvr>
                                        <p:cTn id="542" dur="1" fill="hold">
                                          <p:stCondLst>
                                            <p:cond delay="0"/>
                                          </p:stCondLst>
                                        </p:cTn>
                                        <p:tgtEl>
                                          <p:spTgt spid="95"/>
                                        </p:tgtEl>
                                        <p:attrNameLst>
                                          <p:attrName>style.visibility</p:attrName>
                                        </p:attrNameLst>
                                      </p:cBhvr>
                                      <p:to>
                                        <p:strVal val="visible"/>
                                      </p:to>
                                    </p:set>
                                    <p:animEffect transition="in" filter="wipe(down)">
                                      <p:cBhvr>
                                        <p:cTn id="543" dur="580">
                                          <p:stCondLst>
                                            <p:cond delay="0"/>
                                          </p:stCondLst>
                                        </p:cTn>
                                        <p:tgtEl>
                                          <p:spTgt spid="95"/>
                                        </p:tgtEl>
                                      </p:cBhvr>
                                    </p:animEffect>
                                    <p:anim calcmode="lin" valueType="num">
                                      <p:cBhvr>
                                        <p:cTn id="544" dur="1822" tmFilter="0,0; 0.14,0.36; 0.43,0.73; 0.71,0.91; 1.0,1.0">
                                          <p:stCondLst>
                                            <p:cond delay="0"/>
                                          </p:stCondLst>
                                        </p:cTn>
                                        <p:tgtEl>
                                          <p:spTgt spid="95"/>
                                        </p:tgtEl>
                                        <p:attrNameLst>
                                          <p:attrName>ppt_x</p:attrName>
                                        </p:attrNameLst>
                                      </p:cBhvr>
                                      <p:tavLst>
                                        <p:tav tm="0">
                                          <p:val>
                                            <p:strVal val="#ppt_x-0.25"/>
                                          </p:val>
                                        </p:tav>
                                        <p:tav tm="100000">
                                          <p:val>
                                            <p:strVal val="#ppt_x"/>
                                          </p:val>
                                        </p:tav>
                                      </p:tavLst>
                                    </p:anim>
                                    <p:anim calcmode="lin" valueType="num">
                                      <p:cBhvr>
                                        <p:cTn id="545" dur="664" tmFilter="0.0,0.0; 0.25,0.07; 0.50,0.2; 0.75,0.467; 1.0,1.0">
                                          <p:stCondLst>
                                            <p:cond delay="0"/>
                                          </p:stCondLst>
                                        </p:cTn>
                                        <p:tgtEl>
                                          <p:spTgt spid="95"/>
                                        </p:tgtEl>
                                        <p:attrNameLst>
                                          <p:attrName>ppt_y</p:attrName>
                                        </p:attrNameLst>
                                      </p:cBhvr>
                                      <p:tavLst>
                                        <p:tav tm="0" fmla="#ppt_y-sin(pi*$)/3">
                                          <p:val>
                                            <p:fltVal val="0.5"/>
                                          </p:val>
                                        </p:tav>
                                        <p:tav tm="100000">
                                          <p:val>
                                            <p:fltVal val="1"/>
                                          </p:val>
                                        </p:tav>
                                      </p:tavLst>
                                    </p:anim>
                                    <p:anim calcmode="lin" valueType="num">
                                      <p:cBhvr>
                                        <p:cTn id="546" dur="664" tmFilter="0, 0; 0.125,0.2665; 0.25,0.4; 0.375,0.465; 0.5,0.5;  0.625,0.535; 0.75,0.6; 0.875,0.7335; 1,1">
                                          <p:stCondLst>
                                            <p:cond delay="664"/>
                                          </p:stCondLst>
                                        </p:cTn>
                                        <p:tgtEl>
                                          <p:spTgt spid="95"/>
                                        </p:tgtEl>
                                        <p:attrNameLst>
                                          <p:attrName>ppt_y</p:attrName>
                                        </p:attrNameLst>
                                      </p:cBhvr>
                                      <p:tavLst>
                                        <p:tav tm="0" fmla="#ppt_y-sin(pi*$)/9">
                                          <p:val>
                                            <p:fltVal val="0"/>
                                          </p:val>
                                        </p:tav>
                                        <p:tav tm="100000">
                                          <p:val>
                                            <p:fltVal val="1"/>
                                          </p:val>
                                        </p:tav>
                                      </p:tavLst>
                                    </p:anim>
                                    <p:anim calcmode="lin" valueType="num">
                                      <p:cBhvr>
                                        <p:cTn id="547" dur="332" tmFilter="0, 0; 0.125,0.2665; 0.25,0.4; 0.375,0.465; 0.5,0.5;  0.625,0.535; 0.75,0.6; 0.875,0.7335; 1,1">
                                          <p:stCondLst>
                                            <p:cond delay="1324"/>
                                          </p:stCondLst>
                                        </p:cTn>
                                        <p:tgtEl>
                                          <p:spTgt spid="95"/>
                                        </p:tgtEl>
                                        <p:attrNameLst>
                                          <p:attrName>ppt_y</p:attrName>
                                        </p:attrNameLst>
                                      </p:cBhvr>
                                      <p:tavLst>
                                        <p:tav tm="0" fmla="#ppt_y-sin(pi*$)/27">
                                          <p:val>
                                            <p:fltVal val="0"/>
                                          </p:val>
                                        </p:tav>
                                        <p:tav tm="100000">
                                          <p:val>
                                            <p:fltVal val="1"/>
                                          </p:val>
                                        </p:tav>
                                      </p:tavLst>
                                    </p:anim>
                                    <p:anim calcmode="lin" valueType="num">
                                      <p:cBhvr>
                                        <p:cTn id="548" dur="164" tmFilter="0, 0; 0.125,0.2665; 0.25,0.4; 0.375,0.465; 0.5,0.5;  0.625,0.535; 0.75,0.6; 0.875,0.7335; 1,1">
                                          <p:stCondLst>
                                            <p:cond delay="1656"/>
                                          </p:stCondLst>
                                        </p:cTn>
                                        <p:tgtEl>
                                          <p:spTgt spid="95"/>
                                        </p:tgtEl>
                                        <p:attrNameLst>
                                          <p:attrName>ppt_y</p:attrName>
                                        </p:attrNameLst>
                                      </p:cBhvr>
                                      <p:tavLst>
                                        <p:tav tm="0" fmla="#ppt_y-sin(pi*$)/81">
                                          <p:val>
                                            <p:fltVal val="0"/>
                                          </p:val>
                                        </p:tav>
                                        <p:tav tm="100000">
                                          <p:val>
                                            <p:fltVal val="1"/>
                                          </p:val>
                                        </p:tav>
                                      </p:tavLst>
                                    </p:anim>
                                    <p:animScale>
                                      <p:cBhvr>
                                        <p:cTn id="549" dur="26">
                                          <p:stCondLst>
                                            <p:cond delay="650"/>
                                          </p:stCondLst>
                                        </p:cTn>
                                        <p:tgtEl>
                                          <p:spTgt spid="95"/>
                                        </p:tgtEl>
                                      </p:cBhvr>
                                      <p:to x="100000" y="60000"/>
                                    </p:animScale>
                                    <p:animScale>
                                      <p:cBhvr>
                                        <p:cTn id="550" dur="166" decel="50000">
                                          <p:stCondLst>
                                            <p:cond delay="676"/>
                                          </p:stCondLst>
                                        </p:cTn>
                                        <p:tgtEl>
                                          <p:spTgt spid="95"/>
                                        </p:tgtEl>
                                      </p:cBhvr>
                                      <p:to x="100000" y="100000"/>
                                    </p:animScale>
                                    <p:animScale>
                                      <p:cBhvr>
                                        <p:cTn id="551" dur="26">
                                          <p:stCondLst>
                                            <p:cond delay="1312"/>
                                          </p:stCondLst>
                                        </p:cTn>
                                        <p:tgtEl>
                                          <p:spTgt spid="95"/>
                                        </p:tgtEl>
                                      </p:cBhvr>
                                      <p:to x="100000" y="80000"/>
                                    </p:animScale>
                                    <p:animScale>
                                      <p:cBhvr>
                                        <p:cTn id="552" dur="166" decel="50000">
                                          <p:stCondLst>
                                            <p:cond delay="1338"/>
                                          </p:stCondLst>
                                        </p:cTn>
                                        <p:tgtEl>
                                          <p:spTgt spid="95"/>
                                        </p:tgtEl>
                                      </p:cBhvr>
                                      <p:to x="100000" y="100000"/>
                                    </p:animScale>
                                    <p:animScale>
                                      <p:cBhvr>
                                        <p:cTn id="553" dur="26">
                                          <p:stCondLst>
                                            <p:cond delay="1642"/>
                                          </p:stCondLst>
                                        </p:cTn>
                                        <p:tgtEl>
                                          <p:spTgt spid="95"/>
                                        </p:tgtEl>
                                      </p:cBhvr>
                                      <p:to x="100000" y="90000"/>
                                    </p:animScale>
                                    <p:animScale>
                                      <p:cBhvr>
                                        <p:cTn id="554" dur="166" decel="50000">
                                          <p:stCondLst>
                                            <p:cond delay="1668"/>
                                          </p:stCondLst>
                                        </p:cTn>
                                        <p:tgtEl>
                                          <p:spTgt spid="95"/>
                                        </p:tgtEl>
                                      </p:cBhvr>
                                      <p:to x="100000" y="100000"/>
                                    </p:animScale>
                                    <p:animScale>
                                      <p:cBhvr>
                                        <p:cTn id="555" dur="26">
                                          <p:stCondLst>
                                            <p:cond delay="1808"/>
                                          </p:stCondLst>
                                        </p:cTn>
                                        <p:tgtEl>
                                          <p:spTgt spid="95"/>
                                        </p:tgtEl>
                                      </p:cBhvr>
                                      <p:to x="100000" y="95000"/>
                                    </p:animScale>
                                    <p:animScale>
                                      <p:cBhvr>
                                        <p:cTn id="556" dur="166" decel="50000">
                                          <p:stCondLst>
                                            <p:cond delay="1834"/>
                                          </p:stCondLst>
                                        </p:cTn>
                                        <p:tgtEl>
                                          <p:spTgt spid="95"/>
                                        </p:tgtEl>
                                      </p:cBhvr>
                                      <p:to x="100000" y="100000"/>
                                    </p:animScale>
                                  </p:childTnLst>
                                </p:cTn>
                              </p:par>
                              <p:par>
                                <p:cTn id="557" presetID="26" presetClass="entr" presetSubtype="0" fill="hold" nodeType="withEffect">
                                  <p:stCondLst>
                                    <p:cond delay="0"/>
                                  </p:stCondLst>
                                  <p:childTnLst>
                                    <p:set>
                                      <p:cBhvr>
                                        <p:cTn id="558" dur="1" fill="hold">
                                          <p:stCondLst>
                                            <p:cond delay="0"/>
                                          </p:stCondLst>
                                        </p:cTn>
                                        <p:tgtEl>
                                          <p:spTgt spid="96"/>
                                        </p:tgtEl>
                                        <p:attrNameLst>
                                          <p:attrName>style.visibility</p:attrName>
                                        </p:attrNameLst>
                                      </p:cBhvr>
                                      <p:to>
                                        <p:strVal val="visible"/>
                                      </p:to>
                                    </p:set>
                                    <p:animEffect transition="in" filter="wipe(down)">
                                      <p:cBhvr>
                                        <p:cTn id="559" dur="580">
                                          <p:stCondLst>
                                            <p:cond delay="0"/>
                                          </p:stCondLst>
                                        </p:cTn>
                                        <p:tgtEl>
                                          <p:spTgt spid="96"/>
                                        </p:tgtEl>
                                      </p:cBhvr>
                                    </p:animEffect>
                                    <p:anim calcmode="lin" valueType="num">
                                      <p:cBhvr>
                                        <p:cTn id="560" dur="1822" tmFilter="0,0; 0.14,0.36; 0.43,0.73; 0.71,0.91; 1.0,1.0">
                                          <p:stCondLst>
                                            <p:cond delay="0"/>
                                          </p:stCondLst>
                                        </p:cTn>
                                        <p:tgtEl>
                                          <p:spTgt spid="96"/>
                                        </p:tgtEl>
                                        <p:attrNameLst>
                                          <p:attrName>ppt_x</p:attrName>
                                        </p:attrNameLst>
                                      </p:cBhvr>
                                      <p:tavLst>
                                        <p:tav tm="0">
                                          <p:val>
                                            <p:strVal val="#ppt_x-0.25"/>
                                          </p:val>
                                        </p:tav>
                                        <p:tav tm="100000">
                                          <p:val>
                                            <p:strVal val="#ppt_x"/>
                                          </p:val>
                                        </p:tav>
                                      </p:tavLst>
                                    </p:anim>
                                    <p:anim calcmode="lin" valueType="num">
                                      <p:cBhvr>
                                        <p:cTn id="561" dur="664" tmFilter="0.0,0.0; 0.25,0.07; 0.50,0.2; 0.75,0.467; 1.0,1.0">
                                          <p:stCondLst>
                                            <p:cond delay="0"/>
                                          </p:stCondLst>
                                        </p:cTn>
                                        <p:tgtEl>
                                          <p:spTgt spid="96"/>
                                        </p:tgtEl>
                                        <p:attrNameLst>
                                          <p:attrName>ppt_y</p:attrName>
                                        </p:attrNameLst>
                                      </p:cBhvr>
                                      <p:tavLst>
                                        <p:tav tm="0" fmla="#ppt_y-sin(pi*$)/3">
                                          <p:val>
                                            <p:fltVal val="0.5"/>
                                          </p:val>
                                        </p:tav>
                                        <p:tav tm="100000">
                                          <p:val>
                                            <p:fltVal val="1"/>
                                          </p:val>
                                        </p:tav>
                                      </p:tavLst>
                                    </p:anim>
                                    <p:anim calcmode="lin" valueType="num">
                                      <p:cBhvr>
                                        <p:cTn id="562" dur="664" tmFilter="0, 0; 0.125,0.2665; 0.25,0.4; 0.375,0.465; 0.5,0.5;  0.625,0.535; 0.75,0.6; 0.875,0.7335; 1,1">
                                          <p:stCondLst>
                                            <p:cond delay="664"/>
                                          </p:stCondLst>
                                        </p:cTn>
                                        <p:tgtEl>
                                          <p:spTgt spid="96"/>
                                        </p:tgtEl>
                                        <p:attrNameLst>
                                          <p:attrName>ppt_y</p:attrName>
                                        </p:attrNameLst>
                                      </p:cBhvr>
                                      <p:tavLst>
                                        <p:tav tm="0" fmla="#ppt_y-sin(pi*$)/9">
                                          <p:val>
                                            <p:fltVal val="0"/>
                                          </p:val>
                                        </p:tav>
                                        <p:tav tm="100000">
                                          <p:val>
                                            <p:fltVal val="1"/>
                                          </p:val>
                                        </p:tav>
                                      </p:tavLst>
                                    </p:anim>
                                    <p:anim calcmode="lin" valueType="num">
                                      <p:cBhvr>
                                        <p:cTn id="563" dur="332" tmFilter="0, 0; 0.125,0.2665; 0.25,0.4; 0.375,0.465; 0.5,0.5;  0.625,0.535; 0.75,0.6; 0.875,0.7335; 1,1">
                                          <p:stCondLst>
                                            <p:cond delay="1324"/>
                                          </p:stCondLst>
                                        </p:cTn>
                                        <p:tgtEl>
                                          <p:spTgt spid="96"/>
                                        </p:tgtEl>
                                        <p:attrNameLst>
                                          <p:attrName>ppt_y</p:attrName>
                                        </p:attrNameLst>
                                      </p:cBhvr>
                                      <p:tavLst>
                                        <p:tav tm="0" fmla="#ppt_y-sin(pi*$)/27">
                                          <p:val>
                                            <p:fltVal val="0"/>
                                          </p:val>
                                        </p:tav>
                                        <p:tav tm="100000">
                                          <p:val>
                                            <p:fltVal val="1"/>
                                          </p:val>
                                        </p:tav>
                                      </p:tavLst>
                                    </p:anim>
                                    <p:anim calcmode="lin" valueType="num">
                                      <p:cBhvr>
                                        <p:cTn id="564" dur="164" tmFilter="0, 0; 0.125,0.2665; 0.25,0.4; 0.375,0.465; 0.5,0.5;  0.625,0.535; 0.75,0.6; 0.875,0.7335; 1,1">
                                          <p:stCondLst>
                                            <p:cond delay="1656"/>
                                          </p:stCondLst>
                                        </p:cTn>
                                        <p:tgtEl>
                                          <p:spTgt spid="96"/>
                                        </p:tgtEl>
                                        <p:attrNameLst>
                                          <p:attrName>ppt_y</p:attrName>
                                        </p:attrNameLst>
                                      </p:cBhvr>
                                      <p:tavLst>
                                        <p:tav tm="0" fmla="#ppt_y-sin(pi*$)/81">
                                          <p:val>
                                            <p:fltVal val="0"/>
                                          </p:val>
                                        </p:tav>
                                        <p:tav tm="100000">
                                          <p:val>
                                            <p:fltVal val="1"/>
                                          </p:val>
                                        </p:tav>
                                      </p:tavLst>
                                    </p:anim>
                                    <p:animScale>
                                      <p:cBhvr>
                                        <p:cTn id="565" dur="26">
                                          <p:stCondLst>
                                            <p:cond delay="650"/>
                                          </p:stCondLst>
                                        </p:cTn>
                                        <p:tgtEl>
                                          <p:spTgt spid="96"/>
                                        </p:tgtEl>
                                      </p:cBhvr>
                                      <p:to x="100000" y="60000"/>
                                    </p:animScale>
                                    <p:animScale>
                                      <p:cBhvr>
                                        <p:cTn id="566" dur="166" decel="50000">
                                          <p:stCondLst>
                                            <p:cond delay="676"/>
                                          </p:stCondLst>
                                        </p:cTn>
                                        <p:tgtEl>
                                          <p:spTgt spid="96"/>
                                        </p:tgtEl>
                                      </p:cBhvr>
                                      <p:to x="100000" y="100000"/>
                                    </p:animScale>
                                    <p:animScale>
                                      <p:cBhvr>
                                        <p:cTn id="567" dur="26">
                                          <p:stCondLst>
                                            <p:cond delay="1312"/>
                                          </p:stCondLst>
                                        </p:cTn>
                                        <p:tgtEl>
                                          <p:spTgt spid="96"/>
                                        </p:tgtEl>
                                      </p:cBhvr>
                                      <p:to x="100000" y="80000"/>
                                    </p:animScale>
                                    <p:animScale>
                                      <p:cBhvr>
                                        <p:cTn id="568" dur="166" decel="50000">
                                          <p:stCondLst>
                                            <p:cond delay="1338"/>
                                          </p:stCondLst>
                                        </p:cTn>
                                        <p:tgtEl>
                                          <p:spTgt spid="96"/>
                                        </p:tgtEl>
                                      </p:cBhvr>
                                      <p:to x="100000" y="100000"/>
                                    </p:animScale>
                                    <p:animScale>
                                      <p:cBhvr>
                                        <p:cTn id="569" dur="26">
                                          <p:stCondLst>
                                            <p:cond delay="1642"/>
                                          </p:stCondLst>
                                        </p:cTn>
                                        <p:tgtEl>
                                          <p:spTgt spid="96"/>
                                        </p:tgtEl>
                                      </p:cBhvr>
                                      <p:to x="100000" y="90000"/>
                                    </p:animScale>
                                    <p:animScale>
                                      <p:cBhvr>
                                        <p:cTn id="570" dur="166" decel="50000">
                                          <p:stCondLst>
                                            <p:cond delay="1668"/>
                                          </p:stCondLst>
                                        </p:cTn>
                                        <p:tgtEl>
                                          <p:spTgt spid="96"/>
                                        </p:tgtEl>
                                      </p:cBhvr>
                                      <p:to x="100000" y="100000"/>
                                    </p:animScale>
                                    <p:animScale>
                                      <p:cBhvr>
                                        <p:cTn id="571" dur="26">
                                          <p:stCondLst>
                                            <p:cond delay="1808"/>
                                          </p:stCondLst>
                                        </p:cTn>
                                        <p:tgtEl>
                                          <p:spTgt spid="96"/>
                                        </p:tgtEl>
                                      </p:cBhvr>
                                      <p:to x="100000" y="95000"/>
                                    </p:animScale>
                                    <p:animScale>
                                      <p:cBhvr>
                                        <p:cTn id="572" dur="166" decel="50000">
                                          <p:stCondLst>
                                            <p:cond delay="1834"/>
                                          </p:stCondLst>
                                        </p:cTn>
                                        <p:tgtEl>
                                          <p:spTgt spid="96"/>
                                        </p:tgtEl>
                                      </p:cBhvr>
                                      <p:to x="100000" y="100000"/>
                                    </p:animScale>
                                  </p:childTnLst>
                                </p:cTn>
                              </p:par>
                              <p:par>
                                <p:cTn id="573" presetID="26" presetClass="entr" presetSubtype="0" fill="hold" nodeType="withEffect">
                                  <p:stCondLst>
                                    <p:cond delay="0"/>
                                  </p:stCondLst>
                                  <p:childTnLst>
                                    <p:set>
                                      <p:cBhvr>
                                        <p:cTn id="574" dur="1" fill="hold">
                                          <p:stCondLst>
                                            <p:cond delay="0"/>
                                          </p:stCondLst>
                                        </p:cTn>
                                        <p:tgtEl>
                                          <p:spTgt spid="100"/>
                                        </p:tgtEl>
                                        <p:attrNameLst>
                                          <p:attrName>style.visibility</p:attrName>
                                        </p:attrNameLst>
                                      </p:cBhvr>
                                      <p:to>
                                        <p:strVal val="visible"/>
                                      </p:to>
                                    </p:set>
                                    <p:animEffect transition="in" filter="wipe(down)">
                                      <p:cBhvr>
                                        <p:cTn id="575" dur="580">
                                          <p:stCondLst>
                                            <p:cond delay="0"/>
                                          </p:stCondLst>
                                        </p:cTn>
                                        <p:tgtEl>
                                          <p:spTgt spid="100"/>
                                        </p:tgtEl>
                                      </p:cBhvr>
                                    </p:animEffect>
                                    <p:anim calcmode="lin" valueType="num">
                                      <p:cBhvr>
                                        <p:cTn id="576" dur="1822" tmFilter="0,0; 0.14,0.36; 0.43,0.73; 0.71,0.91; 1.0,1.0">
                                          <p:stCondLst>
                                            <p:cond delay="0"/>
                                          </p:stCondLst>
                                        </p:cTn>
                                        <p:tgtEl>
                                          <p:spTgt spid="100"/>
                                        </p:tgtEl>
                                        <p:attrNameLst>
                                          <p:attrName>ppt_x</p:attrName>
                                        </p:attrNameLst>
                                      </p:cBhvr>
                                      <p:tavLst>
                                        <p:tav tm="0">
                                          <p:val>
                                            <p:strVal val="#ppt_x-0.25"/>
                                          </p:val>
                                        </p:tav>
                                        <p:tav tm="100000">
                                          <p:val>
                                            <p:strVal val="#ppt_x"/>
                                          </p:val>
                                        </p:tav>
                                      </p:tavLst>
                                    </p:anim>
                                    <p:anim calcmode="lin" valueType="num">
                                      <p:cBhvr>
                                        <p:cTn id="577" dur="664" tmFilter="0.0,0.0; 0.25,0.07; 0.50,0.2; 0.75,0.467; 1.0,1.0">
                                          <p:stCondLst>
                                            <p:cond delay="0"/>
                                          </p:stCondLst>
                                        </p:cTn>
                                        <p:tgtEl>
                                          <p:spTgt spid="100"/>
                                        </p:tgtEl>
                                        <p:attrNameLst>
                                          <p:attrName>ppt_y</p:attrName>
                                        </p:attrNameLst>
                                      </p:cBhvr>
                                      <p:tavLst>
                                        <p:tav tm="0" fmla="#ppt_y-sin(pi*$)/3">
                                          <p:val>
                                            <p:fltVal val="0.5"/>
                                          </p:val>
                                        </p:tav>
                                        <p:tav tm="100000">
                                          <p:val>
                                            <p:fltVal val="1"/>
                                          </p:val>
                                        </p:tav>
                                      </p:tavLst>
                                    </p:anim>
                                    <p:anim calcmode="lin" valueType="num">
                                      <p:cBhvr>
                                        <p:cTn id="578" dur="664" tmFilter="0, 0; 0.125,0.2665; 0.25,0.4; 0.375,0.465; 0.5,0.5;  0.625,0.535; 0.75,0.6; 0.875,0.7335; 1,1">
                                          <p:stCondLst>
                                            <p:cond delay="664"/>
                                          </p:stCondLst>
                                        </p:cTn>
                                        <p:tgtEl>
                                          <p:spTgt spid="100"/>
                                        </p:tgtEl>
                                        <p:attrNameLst>
                                          <p:attrName>ppt_y</p:attrName>
                                        </p:attrNameLst>
                                      </p:cBhvr>
                                      <p:tavLst>
                                        <p:tav tm="0" fmla="#ppt_y-sin(pi*$)/9">
                                          <p:val>
                                            <p:fltVal val="0"/>
                                          </p:val>
                                        </p:tav>
                                        <p:tav tm="100000">
                                          <p:val>
                                            <p:fltVal val="1"/>
                                          </p:val>
                                        </p:tav>
                                      </p:tavLst>
                                    </p:anim>
                                    <p:anim calcmode="lin" valueType="num">
                                      <p:cBhvr>
                                        <p:cTn id="579" dur="332" tmFilter="0, 0; 0.125,0.2665; 0.25,0.4; 0.375,0.465; 0.5,0.5;  0.625,0.535; 0.75,0.6; 0.875,0.7335; 1,1">
                                          <p:stCondLst>
                                            <p:cond delay="1324"/>
                                          </p:stCondLst>
                                        </p:cTn>
                                        <p:tgtEl>
                                          <p:spTgt spid="100"/>
                                        </p:tgtEl>
                                        <p:attrNameLst>
                                          <p:attrName>ppt_y</p:attrName>
                                        </p:attrNameLst>
                                      </p:cBhvr>
                                      <p:tavLst>
                                        <p:tav tm="0" fmla="#ppt_y-sin(pi*$)/27">
                                          <p:val>
                                            <p:fltVal val="0"/>
                                          </p:val>
                                        </p:tav>
                                        <p:tav tm="100000">
                                          <p:val>
                                            <p:fltVal val="1"/>
                                          </p:val>
                                        </p:tav>
                                      </p:tavLst>
                                    </p:anim>
                                    <p:anim calcmode="lin" valueType="num">
                                      <p:cBhvr>
                                        <p:cTn id="580" dur="164" tmFilter="0, 0; 0.125,0.2665; 0.25,0.4; 0.375,0.465; 0.5,0.5;  0.625,0.535; 0.75,0.6; 0.875,0.7335; 1,1">
                                          <p:stCondLst>
                                            <p:cond delay="1656"/>
                                          </p:stCondLst>
                                        </p:cTn>
                                        <p:tgtEl>
                                          <p:spTgt spid="100"/>
                                        </p:tgtEl>
                                        <p:attrNameLst>
                                          <p:attrName>ppt_y</p:attrName>
                                        </p:attrNameLst>
                                      </p:cBhvr>
                                      <p:tavLst>
                                        <p:tav tm="0" fmla="#ppt_y-sin(pi*$)/81">
                                          <p:val>
                                            <p:fltVal val="0"/>
                                          </p:val>
                                        </p:tav>
                                        <p:tav tm="100000">
                                          <p:val>
                                            <p:fltVal val="1"/>
                                          </p:val>
                                        </p:tav>
                                      </p:tavLst>
                                    </p:anim>
                                    <p:animScale>
                                      <p:cBhvr>
                                        <p:cTn id="581" dur="26">
                                          <p:stCondLst>
                                            <p:cond delay="650"/>
                                          </p:stCondLst>
                                        </p:cTn>
                                        <p:tgtEl>
                                          <p:spTgt spid="100"/>
                                        </p:tgtEl>
                                      </p:cBhvr>
                                      <p:to x="100000" y="60000"/>
                                    </p:animScale>
                                    <p:animScale>
                                      <p:cBhvr>
                                        <p:cTn id="582" dur="166" decel="50000">
                                          <p:stCondLst>
                                            <p:cond delay="676"/>
                                          </p:stCondLst>
                                        </p:cTn>
                                        <p:tgtEl>
                                          <p:spTgt spid="100"/>
                                        </p:tgtEl>
                                      </p:cBhvr>
                                      <p:to x="100000" y="100000"/>
                                    </p:animScale>
                                    <p:animScale>
                                      <p:cBhvr>
                                        <p:cTn id="583" dur="26">
                                          <p:stCondLst>
                                            <p:cond delay="1312"/>
                                          </p:stCondLst>
                                        </p:cTn>
                                        <p:tgtEl>
                                          <p:spTgt spid="100"/>
                                        </p:tgtEl>
                                      </p:cBhvr>
                                      <p:to x="100000" y="80000"/>
                                    </p:animScale>
                                    <p:animScale>
                                      <p:cBhvr>
                                        <p:cTn id="584" dur="166" decel="50000">
                                          <p:stCondLst>
                                            <p:cond delay="1338"/>
                                          </p:stCondLst>
                                        </p:cTn>
                                        <p:tgtEl>
                                          <p:spTgt spid="100"/>
                                        </p:tgtEl>
                                      </p:cBhvr>
                                      <p:to x="100000" y="100000"/>
                                    </p:animScale>
                                    <p:animScale>
                                      <p:cBhvr>
                                        <p:cTn id="585" dur="26">
                                          <p:stCondLst>
                                            <p:cond delay="1642"/>
                                          </p:stCondLst>
                                        </p:cTn>
                                        <p:tgtEl>
                                          <p:spTgt spid="100"/>
                                        </p:tgtEl>
                                      </p:cBhvr>
                                      <p:to x="100000" y="90000"/>
                                    </p:animScale>
                                    <p:animScale>
                                      <p:cBhvr>
                                        <p:cTn id="586" dur="166" decel="50000">
                                          <p:stCondLst>
                                            <p:cond delay="1668"/>
                                          </p:stCondLst>
                                        </p:cTn>
                                        <p:tgtEl>
                                          <p:spTgt spid="100"/>
                                        </p:tgtEl>
                                      </p:cBhvr>
                                      <p:to x="100000" y="100000"/>
                                    </p:animScale>
                                    <p:animScale>
                                      <p:cBhvr>
                                        <p:cTn id="587" dur="26">
                                          <p:stCondLst>
                                            <p:cond delay="1808"/>
                                          </p:stCondLst>
                                        </p:cTn>
                                        <p:tgtEl>
                                          <p:spTgt spid="100"/>
                                        </p:tgtEl>
                                      </p:cBhvr>
                                      <p:to x="100000" y="95000"/>
                                    </p:animScale>
                                    <p:animScale>
                                      <p:cBhvr>
                                        <p:cTn id="588" dur="166" decel="50000">
                                          <p:stCondLst>
                                            <p:cond delay="1834"/>
                                          </p:stCondLst>
                                        </p:cTn>
                                        <p:tgtEl>
                                          <p:spTgt spid="100"/>
                                        </p:tgtEl>
                                      </p:cBhvr>
                                      <p:to x="100000" y="100000"/>
                                    </p:animScale>
                                  </p:childTnLst>
                                </p:cTn>
                              </p:par>
                              <p:par>
                                <p:cTn id="589" presetID="26" presetClass="entr" presetSubtype="0" fill="hold" grpId="0" nodeType="withEffect">
                                  <p:stCondLst>
                                    <p:cond delay="0"/>
                                  </p:stCondLst>
                                  <p:childTnLst>
                                    <p:set>
                                      <p:cBhvr>
                                        <p:cTn id="590" dur="1" fill="hold">
                                          <p:stCondLst>
                                            <p:cond delay="0"/>
                                          </p:stCondLst>
                                        </p:cTn>
                                        <p:tgtEl>
                                          <p:spTgt spid="102"/>
                                        </p:tgtEl>
                                        <p:attrNameLst>
                                          <p:attrName>style.visibility</p:attrName>
                                        </p:attrNameLst>
                                      </p:cBhvr>
                                      <p:to>
                                        <p:strVal val="visible"/>
                                      </p:to>
                                    </p:set>
                                    <p:animEffect transition="in" filter="wipe(down)">
                                      <p:cBhvr>
                                        <p:cTn id="591" dur="580">
                                          <p:stCondLst>
                                            <p:cond delay="0"/>
                                          </p:stCondLst>
                                        </p:cTn>
                                        <p:tgtEl>
                                          <p:spTgt spid="102"/>
                                        </p:tgtEl>
                                      </p:cBhvr>
                                    </p:animEffect>
                                    <p:anim calcmode="lin" valueType="num">
                                      <p:cBhvr>
                                        <p:cTn id="592" dur="1822" tmFilter="0,0; 0.14,0.36; 0.43,0.73; 0.71,0.91; 1.0,1.0">
                                          <p:stCondLst>
                                            <p:cond delay="0"/>
                                          </p:stCondLst>
                                        </p:cTn>
                                        <p:tgtEl>
                                          <p:spTgt spid="102"/>
                                        </p:tgtEl>
                                        <p:attrNameLst>
                                          <p:attrName>ppt_x</p:attrName>
                                        </p:attrNameLst>
                                      </p:cBhvr>
                                      <p:tavLst>
                                        <p:tav tm="0">
                                          <p:val>
                                            <p:strVal val="#ppt_x-0.25"/>
                                          </p:val>
                                        </p:tav>
                                        <p:tav tm="100000">
                                          <p:val>
                                            <p:strVal val="#ppt_x"/>
                                          </p:val>
                                        </p:tav>
                                      </p:tavLst>
                                    </p:anim>
                                    <p:anim calcmode="lin" valueType="num">
                                      <p:cBhvr>
                                        <p:cTn id="593" dur="664" tmFilter="0.0,0.0; 0.25,0.07; 0.50,0.2; 0.75,0.467; 1.0,1.0">
                                          <p:stCondLst>
                                            <p:cond delay="0"/>
                                          </p:stCondLst>
                                        </p:cTn>
                                        <p:tgtEl>
                                          <p:spTgt spid="102"/>
                                        </p:tgtEl>
                                        <p:attrNameLst>
                                          <p:attrName>ppt_y</p:attrName>
                                        </p:attrNameLst>
                                      </p:cBhvr>
                                      <p:tavLst>
                                        <p:tav tm="0" fmla="#ppt_y-sin(pi*$)/3">
                                          <p:val>
                                            <p:fltVal val="0.5"/>
                                          </p:val>
                                        </p:tav>
                                        <p:tav tm="100000">
                                          <p:val>
                                            <p:fltVal val="1"/>
                                          </p:val>
                                        </p:tav>
                                      </p:tavLst>
                                    </p:anim>
                                    <p:anim calcmode="lin" valueType="num">
                                      <p:cBhvr>
                                        <p:cTn id="594" dur="664" tmFilter="0, 0; 0.125,0.2665; 0.25,0.4; 0.375,0.465; 0.5,0.5;  0.625,0.535; 0.75,0.6; 0.875,0.7335; 1,1">
                                          <p:stCondLst>
                                            <p:cond delay="664"/>
                                          </p:stCondLst>
                                        </p:cTn>
                                        <p:tgtEl>
                                          <p:spTgt spid="102"/>
                                        </p:tgtEl>
                                        <p:attrNameLst>
                                          <p:attrName>ppt_y</p:attrName>
                                        </p:attrNameLst>
                                      </p:cBhvr>
                                      <p:tavLst>
                                        <p:tav tm="0" fmla="#ppt_y-sin(pi*$)/9">
                                          <p:val>
                                            <p:fltVal val="0"/>
                                          </p:val>
                                        </p:tav>
                                        <p:tav tm="100000">
                                          <p:val>
                                            <p:fltVal val="1"/>
                                          </p:val>
                                        </p:tav>
                                      </p:tavLst>
                                    </p:anim>
                                    <p:anim calcmode="lin" valueType="num">
                                      <p:cBhvr>
                                        <p:cTn id="595" dur="332" tmFilter="0, 0; 0.125,0.2665; 0.25,0.4; 0.375,0.465; 0.5,0.5;  0.625,0.535; 0.75,0.6; 0.875,0.7335; 1,1">
                                          <p:stCondLst>
                                            <p:cond delay="1324"/>
                                          </p:stCondLst>
                                        </p:cTn>
                                        <p:tgtEl>
                                          <p:spTgt spid="102"/>
                                        </p:tgtEl>
                                        <p:attrNameLst>
                                          <p:attrName>ppt_y</p:attrName>
                                        </p:attrNameLst>
                                      </p:cBhvr>
                                      <p:tavLst>
                                        <p:tav tm="0" fmla="#ppt_y-sin(pi*$)/27">
                                          <p:val>
                                            <p:fltVal val="0"/>
                                          </p:val>
                                        </p:tav>
                                        <p:tav tm="100000">
                                          <p:val>
                                            <p:fltVal val="1"/>
                                          </p:val>
                                        </p:tav>
                                      </p:tavLst>
                                    </p:anim>
                                    <p:anim calcmode="lin" valueType="num">
                                      <p:cBhvr>
                                        <p:cTn id="596" dur="164" tmFilter="0, 0; 0.125,0.2665; 0.25,0.4; 0.375,0.465; 0.5,0.5;  0.625,0.535; 0.75,0.6; 0.875,0.7335; 1,1">
                                          <p:stCondLst>
                                            <p:cond delay="1656"/>
                                          </p:stCondLst>
                                        </p:cTn>
                                        <p:tgtEl>
                                          <p:spTgt spid="102"/>
                                        </p:tgtEl>
                                        <p:attrNameLst>
                                          <p:attrName>ppt_y</p:attrName>
                                        </p:attrNameLst>
                                      </p:cBhvr>
                                      <p:tavLst>
                                        <p:tav tm="0" fmla="#ppt_y-sin(pi*$)/81">
                                          <p:val>
                                            <p:fltVal val="0"/>
                                          </p:val>
                                        </p:tav>
                                        <p:tav tm="100000">
                                          <p:val>
                                            <p:fltVal val="1"/>
                                          </p:val>
                                        </p:tav>
                                      </p:tavLst>
                                    </p:anim>
                                    <p:animScale>
                                      <p:cBhvr>
                                        <p:cTn id="597" dur="26">
                                          <p:stCondLst>
                                            <p:cond delay="650"/>
                                          </p:stCondLst>
                                        </p:cTn>
                                        <p:tgtEl>
                                          <p:spTgt spid="102"/>
                                        </p:tgtEl>
                                      </p:cBhvr>
                                      <p:to x="100000" y="60000"/>
                                    </p:animScale>
                                    <p:animScale>
                                      <p:cBhvr>
                                        <p:cTn id="598" dur="166" decel="50000">
                                          <p:stCondLst>
                                            <p:cond delay="676"/>
                                          </p:stCondLst>
                                        </p:cTn>
                                        <p:tgtEl>
                                          <p:spTgt spid="102"/>
                                        </p:tgtEl>
                                      </p:cBhvr>
                                      <p:to x="100000" y="100000"/>
                                    </p:animScale>
                                    <p:animScale>
                                      <p:cBhvr>
                                        <p:cTn id="599" dur="26">
                                          <p:stCondLst>
                                            <p:cond delay="1312"/>
                                          </p:stCondLst>
                                        </p:cTn>
                                        <p:tgtEl>
                                          <p:spTgt spid="102"/>
                                        </p:tgtEl>
                                      </p:cBhvr>
                                      <p:to x="100000" y="80000"/>
                                    </p:animScale>
                                    <p:animScale>
                                      <p:cBhvr>
                                        <p:cTn id="600" dur="166" decel="50000">
                                          <p:stCondLst>
                                            <p:cond delay="1338"/>
                                          </p:stCondLst>
                                        </p:cTn>
                                        <p:tgtEl>
                                          <p:spTgt spid="102"/>
                                        </p:tgtEl>
                                      </p:cBhvr>
                                      <p:to x="100000" y="100000"/>
                                    </p:animScale>
                                    <p:animScale>
                                      <p:cBhvr>
                                        <p:cTn id="601" dur="26">
                                          <p:stCondLst>
                                            <p:cond delay="1642"/>
                                          </p:stCondLst>
                                        </p:cTn>
                                        <p:tgtEl>
                                          <p:spTgt spid="102"/>
                                        </p:tgtEl>
                                      </p:cBhvr>
                                      <p:to x="100000" y="90000"/>
                                    </p:animScale>
                                    <p:animScale>
                                      <p:cBhvr>
                                        <p:cTn id="602" dur="166" decel="50000">
                                          <p:stCondLst>
                                            <p:cond delay="1668"/>
                                          </p:stCondLst>
                                        </p:cTn>
                                        <p:tgtEl>
                                          <p:spTgt spid="102"/>
                                        </p:tgtEl>
                                      </p:cBhvr>
                                      <p:to x="100000" y="100000"/>
                                    </p:animScale>
                                    <p:animScale>
                                      <p:cBhvr>
                                        <p:cTn id="603" dur="26">
                                          <p:stCondLst>
                                            <p:cond delay="1808"/>
                                          </p:stCondLst>
                                        </p:cTn>
                                        <p:tgtEl>
                                          <p:spTgt spid="102"/>
                                        </p:tgtEl>
                                      </p:cBhvr>
                                      <p:to x="100000" y="95000"/>
                                    </p:animScale>
                                    <p:animScale>
                                      <p:cBhvr>
                                        <p:cTn id="604" dur="166" decel="50000">
                                          <p:stCondLst>
                                            <p:cond delay="1834"/>
                                          </p:stCondLst>
                                        </p:cTn>
                                        <p:tgtEl>
                                          <p:spTgt spid="10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p:bldP spid="214" grpId="0" animBg="1"/>
      <p:bldP spid="210" grpId="0" animBg="1"/>
      <p:bldP spid="218" grpId="0" animBg="1"/>
      <p:bldP spid="208" grpId="0" animBg="1"/>
      <p:bldP spid="216" grpId="0" animBg="1"/>
      <p:bldP spid="212" grpId="0" animBg="1"/>
      <p:bldP spid="245" grpId="0"/>
      <p:bldP spid="247" grpId="0"/>
      <p:bldP spid="249" grpId="0"/>
      <p:bldP spid="250" grpId="0"/>
      <p:bldP spid="252" grpId="0"/>
      <p:bldP spid="254" grpId="0"/>
      <p:bldP spid="75" grpId="0" animBg="1"/>
      <p:bldP spid="76" grpId="0"/>
      <p:bldP spid="87" grpId="0" animBg="1"/>
      <p:bldP spid="88" grpId="0"/>
      <p:bldP spid="95" grpId="0" animBg="1"/>
      <p:bldP spid="10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p:nvPr/>
        </p:nvSpPr>
        <p:spPr>
          <a:xfrm>
            <a:off x="0" y="0"/>
            <a:ext cx="0" cy="5143500"/>
          </a:xfrm>
          <a:custGeom>
            <a:avLst/>
            <a:gdLst/>
            <a:ahLst/>
            <a:cxnLst/>
            <a:rect l="l" t="t" r="r" b="b"/>
            <a:pathLst>
              <a:path h="10286999">
                <a:moveTo>
                  <a:pt x="0" y="0"/>
                </a:moveTo>
                <a:lnTo>
                  <a:pt x="0" y="10286999"/>
                </a:lnTo>
                <a:lnTo>
                  <a:pt x="0" y="0"/>
                </a:lnTo>
                <a:close/>
              </a:path>
            </a:pathLst>
          </a:custGeom>
          <a:solidFill>
            <a:srgbClr val="B9E1FF"/>
          </a:solidFill>
        </p:spPr>
        <p:txBody>
          <a:bodyPr wrap="square" lIns="0" tIns="0" rIns="0" bIns="0" rtlCol="0">
            <a:noAutofit/>
          </a:bodyPr>
          <a:lstStyle/>
          <a:p>
            <a:endParaRPr sz="700"/>
          </a:p>
        </p:txBody>
      </p:sp>
      <p:sp>
        <p:nvSpPr>
          <p:cNvPr id="13" name="object 13"/>
          <p:cNvSpPr/>
          <p:nvPr/>
        </p:nvSpPr>
        <p:spPr>
          <a:xfrm>
            <a:off x="-723085" y="-3468954"/>
            <a:ext cx="4342998" cy="4537775"/>
          </a:xfrm>
          <a:prstGeom prst="rect">
            <a:avLst/>
          </a:prstGeom>
          <a:blipFill>
            <a:blip r:embed="rId2" cstate="print"/>
            <a:stretch>
              <a:fillRect/>
            </a:stretch>
          </a:blipFill>
        </p:spPr>
        <p:txBody>
          <a:bodyPr wrap="square" lIns="0" tIns="0" rIns="0" bIns="0" rtlCol="0">
            <a:noAutofit/>
          </a:bodyPr>
          <a:lstStyle/>
          <a:p>
            <a:endParaRPr sz="700"/>
          </a:p>
        </p:txBody>
      </p:sp>
      <p:sp>
        <p:nvSpPr>
          <p:cNvPr id="14" name="object 14"/>
          <p:cNvSpPr/>
          <p:nvPr/>
        </p:nvSpPr>
        <p:spPr>
          <a:xfrm>
            <a:off x="-961345" y="-4292248"/>
            <a:ext cx="5236530" cy="5445804"/>
          </a:xfrm>
          <a:prstGeom prst="rect">
            <a:avLst/>
          </a:prstGeom>
          <a:blipFill>
            <a:blip r:embed="rId3" cstate="print"/>
            <a:stretch>
              <a:fillRect/>
            </a:stretch>
          </a:blipFill>
        </p:spPr>
        <p:txBody>
          <a:bodyPr wrap="square" lIns="0" tIns="0" rIns="0" bIns="0" rtlCol="0">
            <a:noAutofit/>
          </a:bodyPr>
          <a:lstStyle/>
          <a:p>
            <a:endParaRPr sz="700"/>
          </a:p>
        </p:txBody>
      </p:sp>
      <p:sp>
        <p:nvSpPr>
          <p:cNvPr id="11" name="object 11"/>
          <p:cNvSpPr/>
          <p:nvPr/>
        </p:nvSpPr>
        <p:spPr>
          <a:xfrm>
            <a:off x="0" y="1"/>
            <a:ext cx="9144000" cy="5143500"/>
          </a:xfrm>
          <a:custGeom>
            <a:avLst/>
            <a:gdLst/>
            <a:ahLst/>
            <a:cxnLst/>
            <a:rect l="l" t="t" r="r" b="b"/>
            <a:pathLst>
              <a:path w="18287999" h="10286999">
                <a:moveTo>
                  <a:pt x="0" y="0"/>
                </a:moveTo>
                <a:lnTo>
                  <a:pt x="18287999" y="0"/>
                </a:lnTo>
                <a:lnTo>
                  <a:pt x="18287999" y="10286999"/>
                </a:lnTo>
                <a:lnTo>
                  <a:pt x="0" y="10286999"/>
                </a:lnTo>
                <a:lnTo>
                  <a:pt x="0" y="0"/>
                </a:lnTo>
                <a:close/>
              </a:path>
            </a:pathLst>
          </a:custGeom>
          <a:solidFill>
            <a:srgbClr val="B9E1FF"/>
          </a:solidFill>
        </p:spPr>
        <p:txBody>
          <a:bodyPr wrap="square" lIns="0" tIns="0" rIns="0" bIns="0" rtlCol="0">
            <a:noAutofit/>
          </a:bodyPr>
          <a:lstStyle/>
          <a:p>
            <a:endParaRPr sz="700"/>
          </a:p>
        </p:txBody>
      </p:sp>
      <p:sp>
        <p:nvSpPr>
          <p:cNvPr id="7" name="object 7"/>
          <p:cNvSpPr/>
          <p:nvPr/>
        </p:nvSpPr>
        <p:spPr>
          <a:xfrm>
            <a:off x="4471120" y="684895"/>
            <a:ext cx="3967162" cy="3870436"/>
          </a:xfrm>
          <a:custGeom>
            <a:avLst/>
            <a:gdLst/>
            <a:ahLst/>
            <a:cxnLst/>
            <a:rect l="l" t="t" r="r" b="b"/>
            <a:pathLst>
              <a:path w="7934324" h="7934324">
                <a:moveTo>
                  <a:pt x="3967162" y="0"/>
                </a:moveTo>
                <a:lnTo>
                  <a:pt x="4292531" y="13151"/>
                </a:lnTo>
                <a:lnTo>
                  <a:pt x="4610656" y="51923"/>
                </a:lnTo>
                <a:lnTo>
                  <a:pt x="4920517" y="115296"/>
                </a:lnTo>
                <a:lnTo>
                  <a:pt x="5221092" y="202248"/>
                </a:lnTo>
                <a:lnTo>
                  <a:pt x="5511361" y="311759"/>
                </a:lnTo>
                <a:lnTo>
                  <a:pt x="5790302" y="442807"/>
                </a:lnTo>
                <a:lnTo>
                  <a:pt x="6056894" y="594372"/>
                </a:lnTo>
                <a:lnTo>
                  <a:pt x="6310117" y="765432"/>
                </a:lnTo>
                <a:lnTo>
                  <a:pt x="6548949" y="954966"/>
                </a:lnTo>
                <a:lnTo>
                  <a:pt x="6772370" y="1161954"/>
                </a:lnTo>
                <a:lnTo>
                  <a:pt x="6979358" y="1385375"/>
                </a:lnTo>
                <a:lnTo>
                  <a:pt x="7168892" y="1624207"/>
                </a:lnTo>
                <a:lnTo>
                  <a:pt x="7339952" y="1877430"/>
                </a:lnTo>
                <a:lnTo>
                  <a:pt x="7491517" y="2144022"/>
                </a:lnTo>
                <a:lnTo>
                  <a:pt x="7622565" y="2422963"/>
                </a:lnTo>
                <a:lnTo>
                  <a:pt x="7732076" y="2713232"/>
                </a:lnTo>
                <a:lnTo>
                  <a:pt x="7819028" y="3013807"/>
                </a:lnTo>
                <a:lnTo>
                  <a:pt x="7882401" y="3323668"/>
                </a:lnTo>
                <a:lnTo>
                  <a:pt x="7921173" y="3641793"/>
                </a:lnTo>
                <a:lnTo>
                  <a:pt x="7934324" y="3967162"/>
                </a:lnTo>
                <a:lnTo>
                  <a:pt x="7921173" y="4292531"/>
                </a:lnTo>
                <a:lnTo>
                  <a:pt x="7882401" y="4610656"/>
                </a:lnTo>
                <a:lnTo>
                  <a:pt x="7819028" y="4920517"/>
                </a:lnTo>
                <a:lnTo>
                  <a:pt x="7732076" y="5221092"/>
                </a:lnTo>
                <a:lnTo>
                  <a:pt x="7622565" y="5511361"/>
                </a:lnTo>
                <a:lnTo>
                  <a:pt x="7491517" y="5790302"/>
                </a:lnTo>
                <a:lnTo>
                  <a:pt x="7339952" y="6056894"/>
                </a:lnTo>
                <a:lnTo>
                  <a:pt x="7168892" y="6310117"/>
                </a:lnTo>
                <a:lnTo>
                  <a:pt x="6979358" y="6548949"/>
                </a:lnTo>
                <a:lnTo>
                  <a:pt x="6772370" y="6772370"/>
                </a:lnTo>
                <a:lnTo>
                  <a:pt x="6548949" y="6979358"/>
                </a:lnTo>
                <a:lnTo>
                  <a:pt x="6310117" y="7168892"/>
                </a:lnTo>
                <a:lnTo>
                  <a:pt x="6056894" y="7339952"/>
                </a:lnTo>
                <a:lnTo>
                  <a:pt x="5790302" y="7491517"/>
                </a:lnTo>
                <a:lnTo>
                  <a:pt x="5511361" y="7622565"/>
                </a:lnTo>
                <a:lnTo>
                  <a:pt x="5221092" y="7732076"/>
                </a:lnTo>
                <a:lnTo>
                  <a:pt x="4920517" y="7819028"/>
                </a:lnTo>
                <a:lnTo>
                  <a:pt x="4610656" y="7882401"/>
                </a:lnTo>
                <a:lnTo>
                  <a:pt x="4292531" y="7921173"/>
                </a:lnTo>
                <a:lnTo>
                  <a:pt x="3967162" y="7934324"/>
                </a:lnTo>
                <a:lnTo>
                  <a:pt x="3641793" y="7921173"/>
                </a:lnTo>
                <a:lnTo>
                  <a:pt x="3323668" y="7882401"/>
                </a:lnTo>
                <a:lnTo>
                  <a:pt x="3013807" y="7819028"/>
                </a:lnTo>
                <a:lnTo>
                  <a:pt x="2713232" y="7732076"/>
                </a:lnTo>
                <a:lnTo>
                  <a:pt x="2422963" y="7622565"/>
                </a:lnTo>
                <a:lnTo>
                  <a:pt x="2144022" y="7491517"/>
                </a:lnTo>
                <a:lnTo>
                  <a:pt x="1877430" y="7339952"/>
                </a:lnTo>
                <a:lnTo>
                  <a:pt x="1624207" y="7168892"/>
                </a:lnTo>
                <a:lnTo>
                  <a:pt x="1385375" y="6979358"/>
                </a:lnTo>
                <a:lnTo>
                  <a:pt x="1161954" y="6772370"/>
                </a:lnTo>
                <a:lnTo>
                  <a:pt x="954966" y="6548949"/>
                </a:lnTo>
                <a:lnTo>
                  <a:pt x="765432" y="6310117"/>
                </a:lnTo>
                <a:lnTo>
                  <a:pt x="594372" y="6056894"/>
                </a:lnTo>
                <a:lnTo>
                  <a:pt x="442807" y="5790302"/>
                </a:lnTo>
                <a:lnTo>
                  <a:pt x="311759" y="5511361"/>
                </a:lnTo>
                <a:lnTo>
                  <a:pt x="202248" y="5221092"/>
                </a:lnTo>
                <a:lnTo>
                  <a:pt x="115296" y="4920517"/>
                </a:lnTo>
                <a:lnTo>
                  <a:pt x="51923" y="4610656"/>
                </a:lnTo>
                <a:lnTo>
                  <a:pt x="13151" y="4292531"/>
                </a:lnTo>
                <a:lnTo>
                  <a:pt x="0" y="3967162"/>
                </a:lnTo>
                <a:lnTo>
                  <a:pt x="13151" y="3641793"/>
                </a:lnTo>
                <a:lnTo>
                  <a:pt x="51923" y="3323668"/>
                </a:lnTo>
                <a:lnTo>
                  <a:pt x="115296" y="3013807"/>
                </a:lnTo>
                <a:lnTo>
                  <a:pt x="202248" y="2713232"/>
                </a:lnTo>
                <a:lnTo>
                  <a:pt x="311759" y="2422963"/>
                </a:lnTo>
                <a:lnTo>
                  <a:pt x="442807" y="2144022"/>
                </a:lnTo>
                <a:lnTo>
                  <a:pt x="594372" y="1877430"/>
                </a:lnTo>
                <a:lnTo>
                  <a:pt x="765432" y="1624207"/>
                </a:lnTo>
                <a:lnTo>
                  <a:pt x="954966" y="1385375"/>
                </a:lnTo>
                <a:lnTo>
                  <a:pt x="1161954" y="1161954"/>
                </a:lnTo>
                <a:lnTo>
                  <a:pt x="1385375" y="954966"/>
                </a:lnTo>
                <a:lnTo>
                  <a:pt x="1624207" y="765432"/>
                </a:lnTo>
                <a:lnTo>
                  <a:pt x="1877430" y="594372"/>
                </a:lnTo>
                <a:lnTo>
                  <a:pt x="2144022" y="442807"/>
                </a:lnTo>
                <a:lnTo>
                  <a:pt x="2422963" y="311759"/>
                </a:lnTo>
                <a:lnTo>
                  <a:pt x="2713232" y="202248"/>
                </a:lnTo>
                <a:lnTo>
                  <a:pt x="3013807" y="115296"/>
                </a:lnTo>
                <a:lnTo>
                  <a:pt x="3323668" y="51923"/>
                </a:lnTo>
                <a:lnTo>
                  <a:pt x="3641793" y="13151"/>
                </a:lnTo>
                <a:lnTo>
                  <a:pt x="3967162" y="0"/>
                </a:lnTo>
                <a:close/>
              </a:path>
            </a:pathLst>
          </a:custGeom>
          <a:solidFill>
            <a:srgbClr val="EFF5FA"/>
          </a:solidFill>
        </p:spPr>
        <p:txBody>
          <a:bodyPr wrap="square" lIns="0" tIns="0" rIns="0" bIns="0" rtlCol="0">
            <a:noAutofit/>
          </a:bodyPr>
          <a:lstStyle/>
          <a:p>
            <a:endParaRPr sz="700"/>
          </a:p>
        </p:txBody>
      </p:sp>
      <p:sp>
        <p:nvSpPr>
          <p:cNvPr id="8" name="object 8"/>
          <p:cNvSpPr/>
          <p:nvPr/>
        </p:nvSpPr>
        <p:spPr>
          <a:xfrm>
            <a:off x="7954333" y="3565285"/>
            <a:ext cx="1209430" cy="1448426"/>
          </a:xfrm>
          <a:prstGeom prst="rect">
            <a:avLst/>
          </a:prstGeom>
          <a:blipFill>
            <a:blip r:embed="rId4" cstate="print"/>
            <a:stretch>
              <a:fillRect/>
            </a:stretch>
          </a:blipFill>
        </p:spPr>
        <p:txBody>
          <a:bodyPr wrap="square" lIns="0" tIns="0" rIns="0" bIns="0" rtlCol="0">
            <a:noAutofit/>
          </a:bodyPr>
          <a:lstStyle/>
          <a:p>
            <a:endParaRPr sz="700"/>
          </a:p>
        </p:txBody>
      </p:sp>
      <p:sp>
        <p:nvSpPr>
          <p:cNvPr id="9" name="object 9"/>
          <p:cNvSpPr/>
          <p:nvPr/>
        </p:nvSpPr>
        <p:spPr>
          <a:xfrm>
            <a:off x="8158560" y="2571751"/>
            <a:ext cx="801426" cy="797689"/>
          </a:xfrm>
          <a:prstGeom prst="rect">
            <a:avLst/>
          </a:prstGeom>
          <a:blipFill>
            <a:blip r:embed="rId5" cstate="print"/>
            <a:stretch>
              <a:fillRect/>
            </a:stretch>
          </a:blipFill>
        </p:spPr>
        <p:txBody>
          <a:bodyPr wrap="square" lIns="0" tIns="0" rIns="0" bIns="0" rtlCol="0">
            <a:noAutofit/>
          </a:bodyPr>
          <a:lstStyle/>
          <a:p>
            <a:endParaRPr sz="700"/>
          </a:p>
        </p:txBody>
      </p:sp>
      <p:sp>
        <p:nvSpPr>
          <p:cNvPr id="10" name="object 10"/>
          <p:cNvSpPr/>
          <p:nvPr/>
        </p:nvSpPr>
        <p:spPr>
          <a:xfrm>
            <a:off x="6864219" y="3956066"/>
            <a:ext cx="1157287" cy="1347788"/>
          </a:xfrm>
          <a:prstGeom prst="rect">
            <a:avLst/>
          </a:prstGeom>
          <a:blipFill>
            <a:blip r:embed="rId6" cstate="print"/>
            <a:stretch>
              <a:fillRect/>
            </a:stretch>
          </a:blipFill>
        </p:spPr>
        <p:txBody>
          <a:bodyPr wrap="square" lIns="0" tIns="0" rIns="0" bIns="0" rtlCol="0">
            <a:noAutofit/>
          </a:bodyPr>
          <a:lstStyle/>
          <a:p>
            <a:endParaRPr sz="700"/>
          </a:p>
        </p:txBody>
      </p:sp>
      <p:grpSp>
        <p:nvGrpSpPr>
          <p:cNvPr id="18" name="Group 6"/>
          <p:cNvGrpSpPr/>
          <p:nvPr/>
        </p:nvGrpSpPr>
        <p:grpSpPr>
          <a:xfrm>
            <a:off x="481850" y="46878"/>
            <a:ext cx="5672251" cy="1865544"/>
            <a:chOff x="-52700" y="-3881843"/>
            <a:chExt cx="15126001" cy="4974784"/>
          </a:xfrm>
        </p:grpSpPr>
        <p:sp>
          <p:nvSpPr>
            <p:cNvPr id="19" name="TextBox 7"/>
            <p:cNvSpPr txBox="1"/>
            <p:nvPr/>
          </p:nvSpPr>
          <p:spPr>
            <a:xfrm>
              <a:off x="3640766" y="-3881843"/>
              <a:ext cx="11432535" cy="1058923"/>
            </a:xfrm>
            <a:prstGeom prst="rect">
              <a:avLst/>
            </a:prstGeom>
          </p:spPr>
          <p:txBody>
            <a:bodyPr wrap="square" lIns="0" tIns="0" rIns="0" bIns="0" rtlCol="0" anchor="t">
              <a:spAutoFit/>
            </a:bodyPr>
            <a:lstStyle/>
            <a:p>
              <a:pPr algn="ctr">
                <a:lnSpc>
                  <a:spcPts val="3362"/>
                </a:lnSpc>
              </a:pPr>
              <a:r>
                <a:rPr lang="en-US" sz="2401" b="1" dirty="0" err="1">
                  <a:latin typeface="Arial" panose="020B0604020202020204" pitchFamily="34" charset="0"/>
                  <a:cs typeface="Arial" panose="020B0604020202020204" pitchFamily="34" charset="0"/>
                </a:rPr>
                <a:t>Mối</a:t>
              </a:r>
              <a:r>
                <a:rPr lang="en-US" sz="2401" b="1" dirty="0">
                  <a:latin typeface="Arial" panose="020B0604020202020204" pitchFamily="34" charset="0"/>
                  <a:cs typeface="Arial" panose="020B0604020202020204" pitchFamily="34" charset="0"/>
                </a:rPr>
                <a:t> </a:t>
              </a:r>
              <a:r>
                <a:rPr lang="en-US" sz="2401" b="1" dirty="0" err="1">
                  <a:latin typeface="Arial" panose="020B0604020202020204" pitchFamily="34" charset="0"/>
                  <a:cs typeface="Arial" panose="020B0604020202020204" pitchFamily="34" charset="0"/>
                </a:rPr>
                <a:t>quan</a:t>
              </a:r>
              <a:r>
                <a:rPr lang="en-US" sz="2401" b="1" dirty="0">
                  <a:latin typeface="Arial" panose="020B0604020202020204" pitchFamily="34" charset="0"/>
                  <a:cs typeface="Arial" panose="020B0604020202020204" pitchFamily="34" charset="0"/>
                </a:rPr>
                <a:t> </a:t>
              </a:r>
              <a:r>
                <a:rPr lang="en-US" sz="2401" b="1" dirty="0" err="1">
                  <a:latin typeface="Arial" panose="020B0604020202020204" pitchFamily="34" charset="0"/>
                  <a:cs typeface="Arial" panose="020B0604020202020204" pitchFamily="34" charset="0"/>
                </a:rPr>
                <a:t>hệ</a:t>
              </a:r>
              <a:r>
                <a:rPr lang="en-US" sz="2401" b="1" dirty="0">
                  <a:latin typeface="Arial" panose="020B0604020202020204" pitchFamily="34" charset="0"/>
                  <a:cs typeface="Arial" panose="020B0604020202020204" pitchFamily="34" charset="0"/>
                </a:rPr>
                <a:t> </a:t>
              </a:r>
              <a:r>
                <a:rPr lang="en-US" sz="2401" b="1" dirty="0" err="1">
                  <a:latin typeface="Arial" panose="020B0604020202020204" pitchFamily="34" charset="0"/>
                  <a:cs typeface="Arial" panose="020B0604020202020204" pitchFamily="34" charset="0"/>
                </a:rPr>
                <a:t>giữa</a:t>
              </a:r>
              <a:r>
                <a:rPr lang="en-US" sz="2401" b="1" dirty="0">
                  <a:latin typeface="Arial" panose="020B0604020202020204" pitchFamily="34" charset="0"/>
                  <a:cs typeface="Arial" panose="020B0604020202020204" pitchFamily="34" charset="0"/>
                </a:rPr>
                <a:t> </a:t>
              </a:r>
              <a:r>
                <a:rPr lang="en-US" sz="2401" b="1" dirty="0" err="1">
                  <a:latin typeface="Arial" panose="020B0604020202020204" pitchFamily="34" charset="0"/>
                  <a:cs typeface="Arial" panose="020B0604020202020204" pitchFamily="34" charset="0"/>
                </a:rPr>
                <a:t>các</a:t>
              </a:r>
              <a:r>
                <a:rPr lang="en-US" sz="2401" b="1" dirty="0">
                  <a:latin typeface="Arial" panose="020B0604020202020204" pitchFamily="34" charset="0"/>
                  <a:cs typeface="Arial" panose="020B0604020202020204" pitchFamily="34" charset="0"/>
                </a:rPr>
                <a:t> </a:t>
              </a:r>
              <a:r>
                <a:rPr lang="en-US" sz="2401" b="1" dirty="0" err="1">
                  <a:latin typeface="Arial" panose="020B0604020202020204" pitchFamily="34" charset="0"/>
                  <a:cs typeface="Arial" panose="020B0604020202020204" pitchFamily="34" charset="0"/>
                </a:rPr>
                <a:t>bảng</a:t>
              </a:r>
              <a:endParaRPr lang="en-US" sz="2401" b="1" dirty="0">
                <a:latin typeface="Arial" panose="020B0604020202020204" pitchFamily="34" charset="0"/>
                <a:cs typeface="Arial" panose="020B0604020202020204" pitchFamily="34" charset="0"/>
              </a:endParaRPr>
            </a:p>
          </p:txBody>
        </p:sp>
        <p:sp>
          <p:nvSpPr>
            <p:cNvPr id="20" name="TextBox 8"/>
            <p:cNvSpPr txBox="1"/>
            <p:nvPr/>
          </p:nvSpPr>
          <p:spPr>
            <a:xfrm>
              <a:off x="-52700" y="251685"/>
              <a:ext cx="8893298" cy="841256"/>
            </a:xfrm>
            <a:prstGeom prst="rect">
              <a:avLst/>
            </a:prstGeom>
          </p:spPr>
          <p:txBody>
            <a:bodyPr lIns="0" tIns="0" rIns="0" bIns="0" rtlCol="0" anchor="t">
              <a:spAutoFit/>
            </a:bodyPr>
            <a:lstStyle/>
            <a:p>
              <a:pPr>
                <a:lnSpc>
                  <a:spcPts val="2428"/>
                </a:lnSpc>
              </a:pPr>
              <a:endParaRPr lang="en-US" sz="2201" dirty="0">
                <a:solidFill>
                  <a:srgbClr val="FEFEFE"/>
                </a:solidFill>
                <a:latin typeface="Josefin Sans Regular"/>
              </a:endParaRPr>
            </a:p>
          </p:txBody>
        </p:sp>
      </p:grpSp>
      <p:pic>
        <p:nvPicPr>
          <p:cNvPr id="2" name="Picture 1">
            <a:extLst>
              <a:ext uri="{FF2B5EF4-FFF2-40B4-BE49-F238E27FC236}">
                <a16:creationId xmlns:a16="http://schemas.microsoft.com/office/drawing/2014/main" id="{1C51C6CA-B68E-4141-8C4B-5766B2B9D921}"/>
              </a:ext>
            </a:extLst>
          </p:cNvPr>
          <p:cNvPicPr>
            <a:picLocks noChangeAspect="1"/>
          </p:cNvPicPr>
          <p:nvPr/>
        </p:nvPicPr>
        <p:blipFill>
          <a:blip r:embed="rId7"/>
          <a:srcRect/>
          <a:stretch/>
        </p:blipFill>
        <p:spPr>
          <a:xfrm>
            <a:off x="723087" y="561094"/>
            <a:ext cx="7635722" cy="4452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heel(1)">
                                      <p:cBhvr>
                                        <p:cTn id="1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42" name="Google Shape;1142;p20"/>
          <p:cNvSpPr/>
          <p:nvPr/>
        </p:nvSpPr>
        <p:spPr>
          <a:xfrm>
            <a:off x="48493" y="2003416"/>
            <a:ext cx="2238249" cy="653700"/>
          </a:xfrm>
          <a:prstGeom prst="roundRect">
            <a:avLst>
              <a:gd name="adj" fmla="val 16667"/>
            </a:avLst>
          </a:prstGeom>
          <a:gradFill>
            <a:gsLst>
              <a:gs pos="0">
                <a:schemeClr val="accent1"/>
              </a:gs>
              <a:gs pos="100000">
                <a:schemeClr val="accent2"/>
              </a:gs>
            </a:gsLst>
            <a:lin ang="0" scaled="0"/>
          </a:gra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0"/>
          <p:cNvSpPr/>
          <p:nvPr/>
        </p:nvSpPr>
        <p:spPr>
          <a:xfrm>
            <a:off x="28616" y="2003416"/>
            <a:ext cx="2238248" cy="6537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0"/>
          <p:cNvSpPr txBox="1"/>
          <p:nvPr/>
        </p:nvSpPr>
        <p:spPr>
          <a:xfrm>
            <a:off x="48492" y="2231310"/>
            <a:ext cx="2140073" cy="27906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lt1"/>
                </a:solidFill>
                <a:latin typeface="Fira Sans Extra Condensed SemiBold"/>
                <a:ea typeface="Fira Sans Extra Condensed SemiBold"/>
                <a:cs typeface="Fira Sans Extra Condensed SemiBold"/>
                <a:sym typeface="Fira Sans Extra Condensed SemiBold"/>
              </a:rPr>
              <a:t>DỮ LIỆU API CỦA NEWPRODUCT </a:t>
            </a:r>
            <a:endParaRPr sz="1600" dirty="0">
              <a:solidFill>
                <a:schemeClr val="lt1"/>
              </a:solidFill>
              <a:latin typeface="Fira Sans Extra Condensed SemiBold"/>
              <a:ea typeface="Fira Sans Extra Condensed SemiBold"/>
              <a:cs typeface="Fira Sans Extra Condensed SemiBold"/>
              <a:sym typeface="Fira Sans Extra Condensed SemiBold"/>
            </a:endParaRPr>
          </a:p>
        </p:txBody>
      </p:sp>
      <p:pic>
        <p:nvPicPr>
          <p:cNvPr id="32" name="Picture 31">
            <a:extLst>
              <a:ext uri="{FF2B5EF4-FFF2-40B4-BE49-F238E27FC236}">
                <a16:creationId xmlns:a16="http://schemas.microsoft.com/office/drawing/2014/main" id="{78D0D1D7-4121-1940-2E97-7430712C38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6864" y="1"/>
            <a:ext cx="6868398" cy="51435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42"/>
                                        </p:tgtEl>
                                        <p:attrNameLst>
                                          <p:attrName>style.visibility</p:attrName>
                                        </p:attrNameLst>
                                      </p:cBhvr>
                                      <p:to>
                                        <p:strVal val="visible"/>
                                      </p:to>
                                    </p:set>
                                    <p:anim calcmode="lin" valueType="num">
                                      <p:cBhvr>
                                        <p:cTn id="7" dur="1000" fill="hold"/>
                                        <p:tgtEl>
                                          <p:spTgt spid="1142"/>
                                        </p:tgtEl>
                                        <p:attrNameLst>
                                          <p:attrName>ppt_w</p:attrName>
                                        </p:attrNameLst>
                                      </p:cBhvr>
                                      <p:tavLst>
                                        <p:tav tm="0">
                                          <p:val>
                                            <p:fltVal val="0"/>
                                          </p:val>
                                        </p:tav>
                                        <p:tav tm="100000">
                                          <p:val>
                                            <p:strVal val="#ppt_w"/>
                                          </p:val>
                                        </p:tav>
                                      </p:tavLst>
                                    </p:anim>
                                    <p:anim calcmode="lin" valueType="num">
                                      <p:cBhvr>
                                        <p:cTn id="8" dur="1000" fill="hold"/>
                                        <p:tgtEl>
                                          <p:spTgt spid="1142"/>
                                        </p:tgtEl>
                                        <p:attrNameLst>
                                          <p:attrName>ppt_h</p:attrName>
                                        </p:attrNameLst>
                                      </p:cBhvr>
                                      <p:tavLst>
                                        <p:tav tm="0">
                                          <p:val>
                                            <p:fltVal val="0"/>
                                          </p:val>
                                        </p:tav>
                                        <p:tav tm="100000">
                                          <p:val>
                                            <p:strVal val="#ppt_h"/>
                                          </p:val>
                                        </p:tav>
                                      </p:tavLst>
                                    </p:anim>
                                    <p:anim calcmode="lin" valueType="num">
                                      <p:cBhvr>
                                        <p:cTn id="9" dur="1000" fill="hold"/>
                                        <p:tgtEl>
                                          <p:spTgt spid="1142"/>
                                        </p:tgtEl>
                                        <p:attrNameLst>
                                          <p:attrName>style.rotation</p:attrName>
                                        </p:attrNameLst>
                                      </p:cBhvr>
                                      <p:tavLst>
                                        <p:tav tm="0">
                                          <p:val>
                                            <p:fltVal val="90"/>
                                          </p:val>
                                        </p:tav>
                                        <p:tav tm="100000">
                                          <p:val>
                                            <p:fltVal val="0"/>
                                          </p:val>
                                        </p:tav>
                                      </p:tavLst>
                                    </p:anim>
                                    <p:animEffect transition="in" filter="fade">
                                      <p:cBhvr>
                                        <p:cTn id="10" dur="1000"/>
                                        <p:tgtEl>
                                          <p:spTgt spid="114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110"/>
                                        </p:tgtEl>
                                        <p:attrNameLst>
                                          <p:attrName>style.visibility</p:attrName>
                                        </p:attrNameLst>
                                      </p:cBhvr>
                                      <p:to>
                                        <p:strVal val="visible"/>
                                      </p:to>
                                    </p:set>
                                    <p:anim calcmode="lin" valueType="num">
                                      <p:cBhvr>
                                        <p:cTn id="13" dur="1000" fill="hold"/>
                                        <p:tgtEl>
                                          <p:spTgt spid="1110"/>
                                        </p:tgtEl>
                                        <p:attrNameLst>
                                          <p:attrName>ppt_w</p:attrName>
                                        </p:attrNameLst>
                                      </p:cBhvr>
                                      <p:tavLst>
                                        <p:tav tm="0">
                                          <p:val>
                                            <p:fltVal val="0"/>
                                          </p:val>
                                        </p:tav>
                                        <p:tav tm="100000">
                                          <p:val>
                                            <p:strVal val="#ppt_w"/>
                                          </p:val>
                                        </p:tav>
                                      </p:tavLst>
                                    </p:anim>
                                    <p:anim calcmode="lin" valueType="num">
                                      <p:cBhvr>
                                        <p:cTn id="14" dur="1000" fill="hold"/>
                                        <p:tgtEl>
                                          <p:spTgt spid="1110"/>
                                        </p:tgtEl>
                                        <p:attrNameLst>
                                          <p:attrName>ppt_h</p:attrName>
                                        </p:attrNameLst>
                                      </p:cBhvr>
                                      <p:tavLst>
                                        <p:tav tm="0">
                                          <p:val>
                                            <p:fltVal val="0"/>
                                          </p:val>
                                        </p:tav>
                                        <p:tav tm="100000">
                                          <p:val>
                                            <p:strVal val="#ppt_h"/>
                                          </p:val>
                                        </p:tav>
                                      </p:tavLst>
                                    </p:anim>
                                    <p:anim calcmode="lin" valueType="num">
                                      <p:cBhvr>
                                        <p:cTn id="15" dur="1000" fill="hold"/>
                                        <p:tgtEl>
                                          <p:spTgt spid="1110"/>
                                        </p:tgtEl>
                                        <p:attrNameLst>
                                          <p:attrName>style.rotation</p:attrName>
                                        </p:attrNameLst>
                                      </p:cBhvr>
                                      <p:tavLst>
                                        <p:tav tm="0">
                                          <p:val>
                                            <p:fltVal val="90"/>
                                          </p:val>
                                        </p:tav>
                                        <p:tav tm="100000">
                                          <p:val>
                                            <p:fltVal val="0"/>
                                          </p:val>
                                        </p:tav>
                                      </p:tavLst>
                                    </p:anim>
                                    <p:animEffect transition="in" filter="fade">
                                      <p:cBhvr>
                                        <p:cTn id="16" dur="1000"/>
                                        <p:tgtEl>
                                          <p:spTgt spid="1110"/>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144"/>
                                        </p:tgtEl>
                                        <p:attrNameLst>
                                          <p:attrName>style.visibility</p:attrName>
                                        </p:attrNameLst>
                                      </p:cBhvr>
                                      <p:to>
                                        <p:strVal val="visible"/>
                                      </p:to>
                                    </p:set>
                                    <p:anim calcmode="lin" valueType="num">
                                      <p:cBhvr>
                                        <p:cTn id="19" dur="1000" fill="hold"/>
                                        <p:tgtEl>
                                          <p:spTgt spid="1144"/>
                                        </p:tgtEl>
                                        <p:attrNameLst>
                                          <p:attrName>ppt_w</p:attrName>
                                        </p:attrNameLst>
                                      </p:cBhvr>
                                      <p:tavLst>
                                        <p:tav tm="0">
                                          <p:val>
                                            <p:fltVal val="0"/>
                                          </p:val>
                                        </p:tav>
                                        <p:tav tm="100000">
                                          <p:val>
                                            <p:strVal val="#ppt_w"/>
                                          </p:val>
                                        </p:tav>
                                      </p:tavLst>
                                    </p:anim>
                                    <p:anim calcmode="lin" valueType="num">
                                      <p:cBhvr>
                                        <p:cTn id="20" dur="1000" fill="hold"/>
                                        <p:tgtEl>
                                          <p:spTgt spid="1144"/>
                                        </p:tgtEl>
                                        <p:attrNameLst>
                                          <p:attrName>ppt_h</p:attrName>
                                        </p:attrNameLst>
                                      </p:cBhvr>
                                      <p:tavLst>
                                        <p:tav tm="0">
                                          <p:val>
                                            <p:fltVal val="0"/>
                                          </p:val>
                                        </p:tav>
                                        <p:tav tm="100000">
                                          <p:val>
                                            <p:strVal val="#ppt_h"/>
                                          </p:val>
                                        </p:tav>
                                      </p:tavLst>
                                    </p:anim>
                                    <p:anim calcmode="lin" valueType="num">
                                      <p:cBhvr>
                                        <p:cTn id="21" dur="1000" fill="hold"/>
                                        <p:tgtEl>
                                          <p:spTgt spid="1144"/>
                                        </p:tgtEl>
                                        <p:attrNameLst>
                                          <p:attrName>style.rotation</p:attrName>
                                        </p:attrNameLst>
                                      </p:cBhvr>
                                      <p:tavLst>
                                        <p:tav tm="0">
                                          <p:val>
                                            <p:fltVal val="90"/>
                                          </p:val>
                                        </p:tav>
                                        <p:tav tm="100000">
                                          <p:val>
                                            <p:fltVal val="0"/>
                                          </p:val>
                                        </p:tav>
                                      </p:tavLst>
                                    </p:anim>
                                    <p:animEffect transition="in" filter="fade">
                                      <p:cBhvr>
                                        <p:cTn id="22" dur="1000"/>
                                        <p:tgtEl>
                                          <p:spTgt spid="114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barn(inVertical)">
                                      <p:cBhvr>
                                        <p:cTn id="2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2" grpId="0" animBg="1"/>
      <p:bldP spid="1110" grpId="0" animBg="1"/>
      <p:bldP spid="11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4294" y="1130768"/>
            <a:ext cx="5862962" cy="239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Chương 3:</a:t>
            </a:r>
            <a:br>
              <a:rPr lang="en-US"/>
            </a:br>
            <a:r>
              <a:rPr lang="en-US"/>
              <a:t>CÁC NGÔN NGỮ HỖ TRỢ</a:t>
            </a:r>
            <a:endParaRPr/>
          </a:p>
        </p:txBody>
      </p:sp>
      <p:grpSp>
        <p:nvGrpSpPr>
          <p:cNvPr id="24" name="Google Shape;3154;p36">
            <a:extLst>
              <a:ext uri="{FF2B5EF4-FFF2-40B4-BE49-F238E27FC236}">
                <a16:creationId xmlns:a16="http://schemas.microsoft.com/office/drawing/2014/main" id="{2E3B2176-A0CE-BABB-82D2-1C602BC8202A}"/>
              </a:ext>
            </a:extLst>
          </p:cNvPr>
          <p:cNvGrpSpPr/>
          <p:nvPr/>
        </p:nvGrpSpPr>
        <p:grpSpPr>
          <a:xfrm>
            <a:off x="5747785" y="1119560"/>
            <a:ext cx="3502848" cy="1932909"/>
            <a:chOff x="961647" y="2401547"/>
            <a:chExt cx="1302628" cy="791878"/>
          </a:xfrm>
        </p:grpSpPr>
        <p:sp>
          <p:nvSpPr>
            <p:cNvPr id="25" name="Google Shape;3155;p36">
              <a:extLst>
                <a:ext uri="{FF2B5EF4-FFF2-40B4-BE49-F238E27FC236}">
                  <a16:creationId xmlns:a16="http://schemas.microsoft.com/office/drawing/2014/main" id="{E6B41490-823C-F61F-1BDE-ACE07C4E1BD6}"/>
                </a:ext>
              </a:extLst>
            </p:cNvPr>
            <p:cNvSpPr/>
            <p:nvPr/>
          </p:nvSpPr>
          <p:spPr>
            <a:xfrm>
              <a:off x="961647" y="2476847"/>
              <a:ext cx="595925" cy="698925"/>
            </a:xfrm>
            <a:custGeom>
              <a:avLst/>
              <a:gdLst/>
              <a:ahLst/>
              <a:cxnLst/>
              <a:rect l="l" t="t" r="r" b="b"/>
              <a:pathLst>
                <a:path w="23837" h="27957" extrusionOk="0">
                  <a:moveTo>
                    <a:pt x="18848" y="1"/>
                  </a:moveTo>
                  <a:cubicBezTo>
                    <a:pt x="18598" y="1"/>
                    <a:pt x="18336" y="13"/>
                    <a:pt x="18074" y="25"/>
                  </a:cubicBezTo>
                  <a:lnTo>
                    <a:pt x="17908" y="25"/>
                  </a:lnTo>
                  <a:cubicBezTo>
                    <a:pt x="17872" y="25"/>
                    <a:pt x="17836" y="48"/>
                    <a:pt x="17800" y="48"/>
                  </a:cubicBezTo>
                  <a:cubicBezTo>
                    <a:pt x="17396" y="96"/>
                    <a:pt x="16979" y="168"/>
                    <a:pt x="16586" y="275"/>
                  </a:cubicBezTo>
                  <a:cubicBezTo>
                    <a:pt x="16550" y="275"/>
                    <a:pt x="16526" y="275"/>
                    <a:pt x="16503" y="287"/>
                  </a:cubicBezTo>
                  <a:cubicBezTo>
                    <a:pt x="16360" y="322"/>
                    <a:pt x="16229" y="370"/>
                    <a:pt x="16086" y="418"/>
                  </a:cubicBezTo>
                  <a:cubicBezTo>
                    <a:pt x="15991" y="441"/>
                    <a:pt x="15907" y="465"/>
                    <a:pt x="15824" y="501"/>
                  </a:cubicBezTo>
                  <a:cubicBezTo>
                    <a:pt x="15550" y="596"/>
                    <a:pt x="15276" y="703"/>
                    <a:pt x="15002" y="822"/>
                  </a:cubicBezTo>
                  <a:cubicBezTo>
                    <a:pt x="14538" y="1025"/>
                    <a:pt x="14086" y="1263"/>
                    <a:pt x="13645" y="1537"/>
                  </a:cubicBezTo>
                  <a:lnTo>
                    <a:pt x="13502" y="1620"/>
                  </a:lnTo>
                  <a:lnTo>
                    <a:pt x="13395" y="1680"/>
                  </a:lnTo>
                  <a:cubicBezTo>
                    <a:pt x="13300" y="1751"/>
                    <a:pt x="13193" y="1811"/>
                    <a:pt x="13086" y="1882"/>
                  </a:cubicBezTo>
                  <a:cubicBezTo>
                    <a:pt x="12943" y="1977"/>
                    <a:pt x="12824" y="2096"/>
                    <a:pt x="12693" y="2192"/>
                  </a:cubicBezTo>
                  <a:cubicBezTo>
                    <a:pt x="12407" y="2394"/>
                    <a:pt x="12133" y="2608"/>
                    <a:pt x="11859" y="2835"/>
                  </a:cubicBezTo>
                  <a:cubicBezTo>
                    <a:pt x="11669" y="3001"/>
                    <a:pt x="11466" y="3168"/>
                    <a:pt x="11276" y="3347"/>
                  </a:cubicBezTo>
                  <a:cubicBezTo>
                    <a:pt x="11014" y="3597"/>
                    <a:pt x="10764" y="3835"/>
                    <a:pt x="10514" y="4097"/>
                  </a:cubicBezTo>
                  <a:cubicBezTo>
                    <a:pt x="10419" y="4192"/>
                    <a:pt x="10323" y="4287"/>
                    <a:pt x="10216" y="4394"/>
                  </a:cubicBezTo>
                  <a:cubicBezTo>
                    <a:pt x="10121" y="4501"/>
                    <a:pt x="10049" y="4609"/>
                    <a:pt x="9954" y="4716"/>
                  </a:cubicBezTo>
                  <a:cubicBezTo>
                    <a:pt x="9752" y="4954"/>
                    <a:pt x="9549" y="5204"/>
                    <a:pt x="9359" y="5454"/>
                  </a:cubicBezTo>
                  <a:cubicBezTo>
                    <a:pt x="9252" y="5585"/>
                    <a:pt x="9145" y="5704"/>
                    <a:pt x="9049" y="5835"/>
                  </a:cubicBezTo>
                  <a:cubicBezTo>
                    <a:pt x="8954" y="5966"/>
                    <a:pt x="8871" y="6097"/>
                    <a:pt x="8787" y="6216"/>
                  </a:cubicBezTo>
                  <a:cubicBezTo>
                    <a:pt x="8656" y="6395"/>
                    <a:pt x="8537" y="6573"/>
                    <a:pt x="8418" y="6764"/>
                  </a:cubicBezTo>
                  <a:cubicBezTo>
                    <a:pt x="8335" y="6883"/>
                    <a:pt x="8252" y="6990"/>
                    <a:pt x="8180" y="7121"/>
                  </a:cubicBezTo>
                  <a:cubicBezTo>
                    <a:pt x="8037" y="7335"/>
                    <a:pt x="7918" y="7561"/>
                    <a:pt x="7787" y="7788"/>
                  </a:cubicBezTo>
                  <a:cubicBezTo>
                    <a:pt x="7704" y="7919"/>
                    <a:pt x="7632" y="8049"/>
                    <a:pt x="7561" y="8180"/>
                  </a:cubicBezTo>
                  <a:cubicBezTo>
                    <a:pt x="7525" y="8240"/>
                    <a:pt x="7490" y="8288"/>
                    <a:pt x="7466" y="8335"/>
                  </a:cubicBezTo>
                  <a:cubicBezTo>
                    <a:pt x="7251" y="8740"/>
                    <a:pt x="7049" y="9145"/>
                    <a:pt x="6859" y="9550"/>
                  </a:cubicBezTo>
                  <a:cubicBezTo>
                    <a:pt x="6847" y="9585"/>
                    <a:pt x="6835" y="9621"/>
                    <a:pt x="6811" y="9657"/>
                  </a:cubicBezTo>
                  <a:cubicBezTo>
                    <a:pt x="6775" y="9752"/>
                    <a:pt x="6740" y="9859"/>
                    <a:pt x="6692" y="9954"/>
                  </a:cubicBezTo>
                  <a:cubicBezTo>
                    <a:pt x="6573" y="10228"/>
                    <a:pt x="6454" y="10502"/>
                    <a:pt x="6347" y="10788"/>
                  </a:cubicBezTo>
                  <a:cubicBezTo>
                    <a:pt x="6251" y="11014"/>
                    <a:pt x="6168" y="11252"/>
                    <a:pt x="6085" y="11478"/>
                  </a:cubicBezTo>
                  <a:lnTo>
                    <a:pt x="5823" y="11598"/>
                  </a:lnTo>
                  <a:cubicBezTo>
                    <a:pt x="5537" y="11728"/>
                    <a:pt x="5251" y="11883"/>
                    <a:pt x="4977" y="12050"/>
                  </a:cubicBezTo>
                  <a:cubicBezTo>
                    <a:pt x="4954" y="12074"/>
                    <a:pt x="4918" y="12086"/>
                    <a:pt x="4882" y="12109"/>
                  </a:cubicBezTo>
                  <a:lnTo>
                    <a:pt x="4751" y="12181"/>
                  </a:lnTo>
                  <a:cubicBezTo>
                    <a:pt x="4739" y="12205"/>
                    <a:pt x="4715" y="12217"/>
                    <a:pt x="4692" y="12229"/>
                  </a:cubicBezTo>
                  <a:cubicBezTo>
                    <a:pt x="4430" y="12419"/>
                    <a:pt x="4168" y="12621"/>
                    <a:pt x="3918" y="12824"/>
                  </a:cubicBezTo>
                  <a:lnTo>
                    <a:pt x="3763" y="12967"/>
                  </a:lnTo>
                  <a:cubicBezTo>
                    <a:pt x="3549" y="13157"/>
                    <a:pt x="3346" y="13372"/>
                    <a:pt x="3144" y="13586"/>
                  </a:cubicBezTo>
                  <a:cubicBezTo>
                    <a:pt x="3108" y="13622"/>
                    <a:pt x="3072" y="13645"/>
                    <a:pt x="3037" y="13681"/>
                  </a:cubicBezTo>
                  <a:cubicBezTo>
                    <a:pt x="3013" y="13717"/>
                    <a:pt x="3013" y="13717"/>
                    <a:pt x="2989" y="13741"/>
                  </a:cubicBezTo>
                  <a:cubicBezTo>
                    <a:pt x="2787" y="13979"/>
                    <a:pt x="2584" y="14217"/>
                    <a:pt x="2394" y="14479"/>
                  </a:cubicBezTo>
                  <a:cubicBezTo>
                    <a:pt x="2382" y="14491"/>
                    <a:pt x="2370" y="14503"/>
                    <a:pt x="2358" y="14515"/>
                  </a:cubicBezTo>
                  <a:cubicBezTo>
                    <a:pt x="2310" y="14574"/>
                    <a:pt x="2275" y="14646"/>
                    <a:pt x="2227" y="14705"/>
                  </a:cubicBezTo>
                  <a:cubicBezTo>
                    <a:pt x="2120" y="14860"/>
                    <a:pt x="2013" y="15015"/>
                    <a:pt x="1906" y="15181"/>
                  </a:cubicBezTo>
                  <a:cubicBezTo>
                    <a:pt x="1894" y="15217"/>
                    <a:pt x="1870" y="15241"/>
                    <a:pt x="1846" y="15265"/>
                  </a:cubicBezTo>
                  <a:cubicBezTo>
                    <a:pt x="1798" y="15348"/>
                    <a:pt x="1751" y="15431"/>
                    <a:pt x="1715" y="15503"/>
                  </a:cubicBezTo>
                  <a:cubicBezTo>
                    <a:pt x="1632" y="15634"/>
                    <a:pt x="1560" y="15753"/>
                    <a:pt x="1501" y="15872"/>
                  </a:cubicBezTo>
                  <a:cubicBezTo>
                    <a:pt x="1477" y="15908"/>
                    <a:pt x="1453" y="15943"/>
                    <a:pt x="1441" y="15979"/>
                  </a:cubicBezTo>
                  <a:cubicBezTo>
                    <a:pt x="1394" y="16062"/>
                    <a:pt x="1346" y="16158"/>
                    <a:pt x="1310" y="16241"/>
                  </a:cubicBezTo>
                  <a:cubicBezTo>
                    <a:pt x="1251" y="16348"/>
                    <a:pt x="1191" y="16467"/>
                    <a:pt x="1144" y="16574"/>
                  </a:cubicBezTo>
                  <a:cubicBezTo>
                    <a:pt x="1120" y="16610"/>
                    <a:pt x="1108" y="16646"/>
                    <a:pt x="1084" y="16681"/>
                  </a:cubicBezTo>
                  <a:cubicBezTo>
                    <a:pt x="1036" y="16777"/>
                    <a:pt x="1001" y="16884"/>
                    <a:pt x="965" y="16979"/>
                  </a:cubicBezTo>
                  <a:cubicBezTo>
                    <a:pt x="917" y="17074"/>
                    <a:pt x="870" y="17193"/>
                    <a:pt x="822" y="17301"/>
                  </a:cubicBezTo>
                  <a:lnTo>
                    <a:pt x="786" y="17396"/>
                  </a:lnTo>
                  <a:cubicBezTo>
                    <a:pt x="751" y="17503"/>
                    <a:pt x="715" y="17610"/>
                    <a:pt x="667" y="17717"/>
                  </a:cubicBezTo>
                  <a:cubicBezTo>
                    <a:pt x="632" y="17824"/>
                    <a:pt x="596" y="17944"/>
                    <a:pt x="560" y="18051"/>
                  </a:cubicBezTo>
                  <a:cubicBezTo>
                    <a:pt x="548" y="18075"/>
                    <a:pt x="536" y="18098"/>
                    <a:pt x="524" y="18122"/>
                  </a:cubicBezTo>
                  <a:cubicBezTo>
                    <a:pt x="501" y="18229"/>
                    <a:pt x="477" y="18336"/>
                    <a:pt x="441" y="18444"/>
                  </a:cubicBezTo>
                  <a:cubicBezTo>
                    <a:pt x="405" y="18575"/>
                    <a:pt x="370" y="18706"/>
                    <a:pt x="334" y="18837"/>
                  </a:cubicBezTo>
                  <a:cubicBezTo>
                    <a:pt x="334" y="18860"/>
                    <a:pt x="322" y="18884"/>
                    <a:pt x="310" y="18908"/>
                  </a:cubicBezTo>
                  <a:cubicBezTo>
                    <a:pt x="286" y="18991"/>
                    <a:pt x="274" y="19075"/>
                    <a:pt x="263" y="19158"/>
                  </a:cubicBezTo>
                  <a:cubicBezTo>
                    <a:pt x="227" y="19325"/>
                    <a:pt x="191" y="19503"/>
                    <a:pt x="155" y="19670"/>
                  </a:cubicBezTo>
                  <a:cubicBezTo>
                    <a:pt x="155" y="19718"/>
                    <a:pt x="143" y="19753"/>
                    <a:pt x="132" y="19789"/>
                  </a:cubicBezTo>
                  <a:cubicBezTo>
                    <a:pt x="132" y="19825"/>
                    <a:pt x="120" y="19908"/>
                    <a:pt x="120" y="19956"/>
                  </a:cubicBezTo>
                  <a:cubicBezTo>
                    <a:pt x="84" y="20206"/>
                    <a:pt x="60" y="20444"/>
                    <a:pt x="36" y="20682"/>
                  </a:cubicBezTo>
                  <a:cubicBezTo>
                    <a:pt x="36" y="20742"/>
                    <a:pt x="24" y="20801"/>
                    <a:pt x="12" y="20861"/>
                  </a:cubicBezTo>
                  <a:cubicBezTo>
                    <a:pt x="12" y="20920"/>
                    <a:pt x="12" y="20932"/>
                    <a:pt x="12" y="20968"/>
                  </a:cubicBezTo>
                  <a:cubicBezTo>
                    <a:pt x="1" y="21289"/>
                    <a:pt x="1" y="21611"/>
                    <a:pt x="12" y="21920"/>
                  </a:cubicBezTo>
                  <a:cubicBezTo>
                    <a:pt x="143" y="24432"/>
                    <a:pt x="1263" y="26218"/>
                    <a:pt x="2870" y="26921"/>
                  </a:cubicBezTo>
                  <a:lnTo>
                    <a:pt x="5287" y="27957"/>
                  </a:lnTo>
                  <a:cubicBezTo>
                    <a:pt x="3680" y="27254"/>
                    <a:pt x="2560" y="25480"/>
                    <a:pt x="2429" y="22968"/>
                  </a:cubicBezTo>
                  <a:cubicBezTo>
                    <a:pt x="2418" y="22647"/>
                    <a:pt x="2418" y="22325"/>
                    <a:pt x="2429" y="22004"/>
                  </a:cubicBezTo>
                  <a:cubicBezTo>
                    <a:pt x="2429" y="21908"/>
                    <a:pt x="2441" y="21825"/>
                    <a:pt x="2453" y="21730"/>
                  </a:cubicBezTo>
                  <a:cubicBezTo>
                    <a:pt x="2465" y="21480"/>
                    <a:pt x="2501" y="21242"/>
                    <a:pt x="2525" y="21003"/>
                  </a:cubicBezTo>
                  <a:cubicBezTo>
                    <a:pt x="2549" y="20908"/>
                    <a:pt x="2560" y="20813"/>
                    <a:pt x="2572" y="20718"/>
                  </a:cubicBezTo>
                  <a:cubicBezTo>
                    <a:pt x="2596" y="20539"/>
                    <a:pt x="2644" y="20372"/>
                    <a:pt x="2679" y="20206"/>
                  </a:cubicBezTo>
                  <a:cubicBezTo>
                    <a:pt x="2703" y="20099"/>
                    <a:pt x="2715" y="19991"/>
                    <a:pt x="2751" y="19884"/>
                  </a:cubicBezTo>
                  <a:cubicBezTo>
                    <a:pt x="2775" y="19741"/>
                    <a:pt x="2822" y="19610"/>
                    <a:pt x="2858" y="19479"/>
                  </a:cubicBezTo>
                  <a:cubicBezTo>
                    <a:pt x="2894" y="19348"/>
                    <a:pt x="2930" y="19218"/>
                    <a:pt x="2965" y="19098"/>
                  </a:cubicBezTo>
                  <a:cubicBezTo>
                    <a:pt x="3013" y="18967"/>
                    <a:pt x="3049" y="18872"/>
                    <a:pt x="3084" y="18765"/>
                  </a:cubicBezTo>
                  <a:cubicBezTo>
                    <a:pt x="3132" y="18622"/>
                    <a:pt x="3180" y="18479"/>
                    <a:pt x="3239" y="18348"/>
                  </a:cubicBezTo>
                  <a:cubicBezTo>
                    <a:pt x="3275" y="18241"/>
                    <a:pt x="3322" y="18134"/>
                    <a:pt x="3370" y="18015"/>
                  </a:cubicBezTo>
                  <a:cubicBezTo>
                    <a:pt x="3430" y="17884"/>
                    <a:pt x="3489" y="17753"/>
                    <a:pt x="3549" y="17622"/>
                  </a:cubicBezTo>
                  <a:cubicBezTo>
                    <a:pt x="3608" y="17491"/>
                    <a:pt x="3656" y="17396"/>
                    <a:pt x="3715" y="17289"/>
                  </a:cubicBezTo>
                  <a:cubicBezTo>
                    <a:pt x="3775" y="17170"/>
                    <a:pt x="3846" y="17039"/>
                    <a:pt x="3906" y="16920"/>
                  </a:cubicBezTo>
                  <a:cubicBezTo>
                    <a:pt x="3977" y="16801"/>
                    <a:pt x="4049" y="16670"/>
                    <a:pt x="4120" y="16551"/>
                  </a:cubicBezTo>
                  <a:cubicBezTo>
                    <a:pt x="4192" y="16431"/>
                    <a:pt x="4251" y="16336"/>
                    <a:pt x="4323" y="16229"/>
                  </a:cubicBezTo>
                  <a:cubicBezTo>
                    <a:pt x="4418" y="16062"/>
                    <a:pt x="4537" y="15908"/>
                    <a:pt x="4644" y="15753"/>
                  </a:cubicBezTo>
                  <a:cubicBezTo>
                    <a:pt x="4692" y="15681"/>
                    <a:pt x="4751" y="15598"/>
                    <a:pt x="4787" y="15527"/>
                  </a:cubicBezTo>
                  <a:cubicBezTo>
                    <a:pt x="4989" y="15265"/>
                    <a:pt x="5192" y="15027"/>
                    <a:pt x="5394" y="14788"/>
                  </a:cubicBezTo>
                  <a:cubicBezTo>
                    <a:pt x="5442" y="14729"/>
                    <a:pt x="5489" y="14681"/>
                    <a:pt x="5549" y="14634"/>
                  </a:cubicBezTo>
                  <a:cubicBezTo>
                    <a:pt x="5751" y="14419"/>
                    <a:pt x="5954" y="14205"/>
                    <a:pt x="6168" y="14014"/>
                  </a:cubicBezTo>
                  <a:cubicBezTo>
                    <a:pt x="6228" y="13967"/>
                    <a:pt x="6275" y="13919"/>
                    <a:pt x="6323" y="13884"/>
                  </a:cubicBezTo>
                  <a:cubicBezTo>
                    <a:pt x="6573" y="13669"/>
                    <a:pt x="6835" y="13467"/>
                    <a:pt x="7097" y="13288"/>
                  </a:cubicBezTo>
                  <a:cubicBezTo>
                    <a:pt x="7192" y="13217"/>
                    <a:pt x="7287" y="13157"/>
                    <a:pt x="7394" y="13098"/>
                  </a:cubicBezTo>
                  <a:cubicBezTo>
                    <a:pt x="7656" y="12931"/>
                    <a:pt x="7942" y="12776"/>
                    <a:pt x="8240" y="12645"/>
                  </a:cubicBezTo>
                  <a:lnTo>
                    <a:pt x="8502" y="12526"/>
                  </a:lnTo>
                  <a:cubicBezTo>
                    <a:pt x="8680" y="12014"/>
                    <a:pt x="8883" y="11502"/>
                    <a:pt x="9097" y="11002"/>
                  </a:cubicBezTo>
                  <a:cubicBezTo>
                    <a:pt x="9133" y="10907"/>
                    <a:pt x="9168" y="10812"/>
                    <a:pt x="9216" y="10705"/>
                  </a:cubicBezTo>
                  <a:cubicBezTo>
                    <a:pt x="9442" y="10204"/>
                    <a:pt x="9692" y="9716"/>
                    <a:pt x="9954" y="9228"/>
                  </a:cubicBezTo>
                  <a:cubicBezTo>
                    <a:pt x="10038" y="9097"/>
                    <a:pt x="10109" y="8966"/>
                    <a:pt x="10192" y="8835"/>
                  </a:cubicBezTo>
                  <a:cubicBezTo>
                    <a:pt x="10383" y="8490"/>
                    <a:pt x="10597" y="8145"/>
                    <a:pt x="10823" y="7811"/>
                  </a:cubicBezTo>
                  <a:cubicBezTo>
                    <a:pt x="10942" y="7633"/>
                    <a:pt x="11061" y="7454"/>
                    <a:pt x="11192" y="7276"/>
                  </a:cubicBezTo>
                  <a:cubicBezTo>
                    <a:pt x="11371" y="7014"/>
                    <a:pt x="11562" y="6764"/>
                    <a:pt x="11764" y="6514"/>
                  </a:cubicBezTo>
                  <a:cubicBezTo>
                    <a:pt x="11954" y="6264"/>
                    <a:pt x="12157" y="6014"/>
                    <a:pt x="12359" y="5763"/>
                  </a:cubicBezTo>
                  <a:cubicBezTo>
                    <a:pt x="12550" y="5549"/>
                    <a:pt x="12728" y="5347"/>
                    <a:pt x="12919" y="5144"/>
                  </a:cubicBezTo>
                  <a:cubicBezTo>
                    <a:pt x="13169" y="4894"/>
                    <a:pt x="13419" y="4644"/>
                    <a:pt x="13681" y="4406"/>
                  </a:cubicBezTo>
                  <a:cubicBezTo>
                    <a:pt x="13871" y="4228"/>
                    <a:pt x="14062" y="4049"/>
                    <a:pt x="14264" y="3882"/>
                  </a:cubicBezTo>
                  <a:cubicBezTo>
                    <a:pt x="14538" y="3656"/>
                    <a:pt x="14812" y="3454"/>
                    <a:pt x="15086" y="3251"/>
                  </a:cubicBezTo>
                  <a:cubicBezTo>
                    <a:pt x="15372" y="3049"/>
                    <a:pt x="15622" y="2846"/>
                    <a:pt x="15907" y="2680"/>
                  </a:cubicBezTo>
                  <a:cubicBezTo>
                    <a:pt x="15955" y="2644"/>
                    <a:pt x="16003" y="2620"/>
                    <a:pt x="16050" y="2585"/>
                  </a:cubicBezTo>
                  <a:cubicBezTo>
                    <a:pt x="16491" y="2323"/>
                    <a:pt x="16943" y="2084"/>
                    <a:pt x="17408" y="1870"/>
                  </a:cubicBezTo>
                  <a:cubicBezTo>
                    <a:pt x="17681" y="1751"/>
                    <a:pt x="17955" y="1644"/>
                    <a:pt x="18229" y="1549"/>
                  </a:cubicBezTo>
                  <a:cubicBezTo>
                    <a:pt x="18312" y="1525"/>
                    <a:pt x="18408" y="1501"/>
                    <a:pt x="18491" y="1465"/>
                  </a:cubicBezTo>
                  <a:cubicBezTo>
                    <a:pt x="18670" y="1418"/>
                    <a:pt x="18824" y="1370"/>
                    <a:pt x="18991" y="1322"/>
                  </a:cubicBezTo>
                  <a:cubicBezTo>
                    <a:pt x="19396" y="1215"/>
                    <a:pt x="19801" y="1144"/>
                    <a:pt x="20217" y="1096"/>
                  </a:cubicBezTo>
                  <a:cubicBezTo>
                    <a:pt x="20313" y="1096"/>
                    <a:pt x="20396" y="1084"/>
                    <a:pt x="20491" y="1072"/>
                  </a:cubicBezTo>
                  <a:cubicBezTo>
                    <a:pt x="20676" y="1064"/>
                    <a:pt x="20856" y="1056"/>
                    <a:pt x="21037" y="1056"/>
                  </a:cubicBezTo>
                  <a:cubicBezTo>
                    <a:pt x="21113" y="1056"/>
                    <a:pt x="21188" y="1057"/>
                    <a:pt x="21265" y="1061"/>
                  </a:cubicBezTo>
                  <a:lnTo>
                    <a:pt x="21515" y="1061"/>
                  </a:lnTo>
                  <a:cubicBezTo>
                    <a:pt x="21813" y="1072"/>
                    <a:pt x="22099" y="1108"/>
                    <a:pt x="22396" y="1156"/>
                  </a:cubicBezTo>
                  <a:cubicBezTo>
                    <a:pt x="22420" y="1156"/>
                    <a:pt x="22444" y="1168"/>
                    <a:pt x="22468" y="1180"/>
                  </a:cubicBezTo>
                  <a:cubicBezTo>
                    <a:pt x="22932" y="1275"/>
                    <a:pt x="23396" y="1418"/>
                    <a:pt x="23837" y="1596"/>
                  </a:cubicBezTo>
                  <a:lnTo>
                    <a:pt x="21420" y="560"/>
                  </a:lnTo>
                  <a:cubicBezTo>
                    <a:pt x="21241" y="477"/>
                    <a:pt x="21063" y="406"/>
                    <a:pt x="20872" y="346"/>
                  </a:cubicBezTo>
                  <a:cubicBezTo>
                    <a:pt x="20848" y="334"/>
                    <a:pt x="20825" y="334"/>
                    <a:pt x="20801" y="334"/>
                  </a:cubicBezTo>
                  <a:cubicBezTo>
                    <a:pt x="20551" y="251"/>
                    <a:pt x="20313" y="179"/>
                    <a:pt x="20051" y="132"/>
                  </a:cubicBezTo>
                  <a:lnTo>
                    <a:pt x="19991" y="120"/>
                  </a:lnTo>
                  <a:lnTo>
                    <a:pt x="19979" y="120"/>
                  </a:lnTo>
                  <a:cubicBezTo>
                    <a:pt x="19694" y="60"/>
                    <a:pt x="19396" y="37"/>
                    <a:pt x="19098" y="13"/>
                  </a:cubicBezTo>
                  <a:lnTo>
                    <a:pt x="19027"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56;p36">
              <a:extLst>
                <a:ext uri="{FF2B5EF4-FFF2-40B4-BE49-F238E27FC236}">
                  <a16:creationId xmlns:a16="http://schemas.microsoft.com/office/drawing/2014/main" id="{72001064-67DF-6A2A-412A-E3E38B65A3B6}"/>
                </a:ext>
              </a:extLst>
            </p:cNvPr>
            <p:cNvSpPr/>
            <p:nvPr/>
          </p:nvSpPr>
          <p:spPr>
            <a:xfrm>
              <a:off x="1566497" y="2401547"/>
              <a:ext cx="288750" cy="169400"/>
            </a:xfrm>
            <a:custGeom>
              <a:avLst/>
              <a:gdLst/>
              <a:ahLst/>
              <a:cxnLst/>
              <a:rect l="l" t="t" r="r" b="b"/>
              <a:pathLst>
                <a:path w="11550" h="6776" extrusionOk="0">
                  <a:moveTo>
                    <a:pt x="11507" y="1387"/>
                  </a:moveTo>
                  <a:lnTo>
                    <a:pt x="11549" y="1406"/>
                  </a:lnTo>
                  <a:cubicBezTo>
                    <a:pt x="11535" y="1399"/>
                    <a:pt x="11521" y="1393"/>
                    <a:pt x="11507" y="1387"/>
                  </a:cubicBezTo>
                  <a:close/>
                  <a:moveTo>
                    <a:pt x="7596" y="1"/>
                  </a:moveTo>
                  <a:cubicBezTo>
                    <a:pt x="7513" y="1"/>
                    <a:pt x="7430" y="12"/>
                    <a:pt x="7334" y="12"/>
                  </a:cubicBezTo>
                  <a:lnTo>
                    <a:pt x="6894" y="12"/>
                  </a:lnTo>
                  <a:cubicBezTo>
                    <a:pt x="6727" y="24"/>
                    <a:pt x="6549" y="72"/>
                    <a:pt x="6382" y="108"/>
                  </a:cubicBezTo>
                  <a:cubicBezTo>
                    <a:pt x="6275" y="120"/>
                    <a:pt x="6179" y="132"/>
                    <a:pt x="6072" y="167"/>
                  </a:cubicBezTo>
                  <a:cubicBezTo>
                    <a:pt x="6048" y="167"/>
                    <a:pt x="6013" y="167"/>
                    <a:pt x="5989" y="179"/>
                  </a:cubicBezTo>
                  <a:cubicBezTo>
                    <a:pt x="5656" y="263"/>
                    <a:pt x="5334" y="382"/>
                    <a:pt x="5025" y="524"/>
                  </a:cubicBezTo>
                  <a:cubicBezTo>
                    <a:pt x="4715" y="655"/>
                    <a:pt x="4417" y="822"/>
                    <a:pt x="4132" y="1001"/>
                  </a:cubicBezTo>
                  <a:cubicBezTo>
                    <a:pt x="4108" y="1025"/>
                    <a:pt x="4072" y="1036"/>
                    <a:pt x="4036" y="1048"/>
                  </a:cubicBezTo>
                  <a:cubicBezTo>
                    <a:pt x="3941" y="1108"/>
                    <a:pt x="3858" y="1167"/>
                    <a:pt x="3762" y="1239"/>
                  </a:cubicBezTo>
                  <a:cubicBezTo>
                    <a:pt x="3727" y="1251"/>
                    <a:pt x="3703" y="1286"/>
                    <a:pt x="3667" y="1310"/>
                  </a:cubicBezTo>
                  <a:cubicBezTo>
                    <a:pt x="3381" y="1501"/>
                    <a:pt x="3096" y="1727"/>
                    <a:pt x="2834" y="1953"/>
                  </a:cubicBezTo>
                  <a:cubicBezTo>
                    <a:pt x="2572" y="2191"/>
                    <a:pt x="2310" y="2453"/>
                    <a:pt x="2060" y="2727"/>
                  </a:cubicBezTo>
                  <a:cubicBezTo>
                    <a:pt x="2036" y="2751"/>
                    <a:pt x="2012" y="2775"/>
                    <a:pt x="1988" y="2799"/>
                  </a:cubicBezTo>
                  <a:cubicBezTo>
                    <a:pt x="1929" y="2858"/>
                    <a:pt x="1893" y="2918"/>
                    <a:pt x="1834" y="2977"/>
                  </a:cubicBezTo>
                  <a:cubicBezTo>
                    <a:pt x="1667" y="3168"/>
                    <a:pt x="1512" y="3370"/>
                    <a:pt x="1345" y="3572"/>
                  </a:cubicBezTo>
                  <a:cubicBezTo>
                    <a:pt x="1310" y="3632"/>
                    <a:pt x="1262" y="3680"/>
                    <a:pt x="1226" y="3739"/>
                  </a:cubicBezTo>
                  <a:cubicBezTo>
                    <a:pt x="1179" y="3787"/>
                    <a:pt x="1143" y="3846"/>
                    <a:pt x="1107" y="3894"/>
                  </a:cubicBezTo>
                  <a:cubicBezTo>
                    <a:pt x="1012" y="4037"/>
                    <a:pt x="917" y="4180"/>
                    <a:pt x="810" y="4323"/>
                  </a:cubicBezTo>
                  <a:cubicBezTo>
                    <a:pt x="762" y="4406"/>
                    <a:pt x="703" y="4477"/>
                    <a:pt x="655" y="4561"/>
                  </a:cubicBezTo>
                  <a:cubicBezTo>
                    <a:pt x="619" y="4620"/>
                    <a:pt x="595" y="4668"/>
                    <a:pt x="560" y="4727"/>
                  </a:cubicBezTo>
                  <a:cubicBezTo>
                    <a:pt x="488" y="4846"/>
                    <a:pt x="405" y="4977"/>
                    <a:pt x="345" y="5096"/>
                  </a:cubicBezTo>
                  <a:cubicBezTo>
                    <a:pt x="298" y="5180"/>
                    <a:pt x="238" y="5263"/>
                    <a:pt x="191" y="5346"/>
                  </a:cubicBezTo>
                  <a:cubicBezTo>
                    <a:pt x="131" y="5477"/>
                    <a:pt x="60" y="5608"/>
                    <a:pt x="0" y="5727"/>
                  </a:cubicBezTo>
                  <a:lnTo>
                    <a:pt x="2417" y="6775"/>
                  </a:lnTo>
                  <a:cubicBezTo>
                    <a:pt x="2524" y="6561"/>
                    <a:pt x="2631" y="6359"/>
                    <a:pt x="2750" y="6144"/>
                  </a:cubicBezTo>
                  <a:cubicBezTo>
                    <a:pt x="2822" y="6025"/>
                    <a:pt x="2893" y="5894"/>
                    <a:pt x="2977" y="5775"/>
                  </a:cubicBezTo>
                  <a:cubicBezTo>
                    <a:pt x="3048" y="5656"/>
                    <a:pt x="3131" y="5513"/>
                    <a:pt x="3227" y="5382"/>
                  </a:cubicBezTo>
                  <a:cubicBezTo>
                    <a:pt x="3310" y="5239"/>
                    <a:pt x="3417" y="5096"/>
                    <a:pt x="3524" y="4954"/>
                  </a:cubicBezTo>
                  <a:cubicBezTo>
                    <a:pt x="3596" y="4846"/>
                    <a:pt x="3679" y="4739"/>
                    <a:pt x="3762" y="4632"/>
                  </a:cubicBezTo>
                  <a:cubicBezTo>
                    <a:pt x="3905" y="4430"/>
                    <a:pt x="4084" y="4227"/>
                    <a:pt x="4239" y="4037"/>
                  </a:cubicBezTo>
                  <a:cubicBezTo>
                    <a:pt x="4322" y="3953"/>
                    <a:pt x="4393" y="3858"/>
                    <a:pt x="4465" y="3775"/>
                  </a:cubicBezTo>
                  <a:cubicBezTo>
                    <a:pt x="4715" y="3513"/>
                    <a:pt x="4977" y="3251"/>
                    <a:pt x="5239" y="3013"/>
                  </a:cubicBezTo>
                  <a:cubicBezTo>
                    <a:pt x="5513" y="2775"/>
                    <a:pt x="5787" y="2560"/>
                    <a:pt x="6072" y="2358"/>
                  </a:cubicBezTo>
                  <a:cubicBezTo>
                    <a:pt x="6227" y="2251"/>
                    <a:pt x="6382" y="2156"/>
                    <a:pt x="6537" y="2060"/>
                  </a:cubicBezTo>
                  <a:cubicBezTo>
                    <a:pt x="6822" y="1882"/>
                    <a:pt x="7120" y="1715"/>
                    <a:pt x="7430" y="1572"/>
                  </a:cubicBezTo>
                  <a:cubicBezTo>
                    <a:pt x="7775" y="1429"/>
                    <a:pt x="8120" y="1310"/>
                    <a:pt x="8477" y="1215"/>
                  </a:cubicBezTo>
                  <a:cubicBezTo>
                    <a:pt x="8573" y="1191"/>
                    <a:pt x="8680" y="1179"/>
                    <a:pt x="8775" y="1167"/>
                  </a:cubicBezTo>
                  <a:cubicBezTo>
                    <a:pt x="9013" y="1108"/>
                    <a:pt x="9251" y="1084"/>
                    <a:pt x="9489" y="1060"/>
                  </a:cubicBezTo>
                  <a:lnTo>
                    <a:pt x="9739" y="1060"/>
                  </a:lnTo>
                  <a:cubicBezTo>
                    <a:pt x="10025" y="1060"/>
                    <a:pt x="10311" y="1072"/>
                    <a:pt x="10597" y="1132"/>
                  </a:cubicBezTo>
                  <a:lnTo>
                    <a:pt x="10620" y="1132"/>
                  </a:lnTo>
                  <a:cubicBezTo>
                    <a:pt x="10927" y="1177"/>
                    <a:pt x="11222" y="1266"/>
                    <a:pt x="11507" y="1387"/>
                  </a:cubicBezTo>
                  <a:lnTo>
                    <a:pt x="11507" y="1387"/>
                  </a:lnTo>
                  <a:lnTo>
                    <a:pt x="9132" y="358"/>
                  </a:lnTo>
                  <a:cubicBezTo>
                    <a:pt x="9013" y="310"/>
                    <a:pt x="8894" y="263"/>
                    <a:pt x="8775" y="227"/>
                  </a:cubicBezTo>
                  <a:cubicBezTo>
                    <a:pt x="8596" y="167"/>
                    <a:pt x="8406" y="108"/>
                    <a:pt x="8215" y="72"/>
                  </a:cubicBezTo>
                  <a:lnTo>
                    <a:pt x="8192" y="72"/>
                  </a:lnTo>
                  <a:cubicBezTo>
                    <a:pt x="8001" y="36"/>
                    <a:pt x="7799" y="12"/>
                    <a:pt x="7596"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57;p36">
              <a:extLst>
                <a:ext uri="{FF2B5EF4-FFF2-40B4-BE49-F238E27FC236}">
                  <a16:creationId xmlns:a16="http://schemas.microsoft.com/office/drawing/2014/main" id="{270DEEA0-9AC9-7D95-5F33-D725730A0AC4}"/>
                </a:ext>
              </a:extLst>
            </p:cNvPr>
            <p:cNvSpPr/>
            <p:nvPr/>
          </p:nvSpPr>
          <p:spPr>
            <a:xfrm>
              <a:off x="1015300" y="2426475"/>
              <a:ext cx="1059075" cy="766950"/>
            </a:xfrm>
            <a:custGeom>
              <a:avLst/>
              <a:gdLst/>
              <a:ahLst/>
              <a:cxnLst/>
              <a:rect l="l" t="t" r="r" b="b"/>
              <a:pathLst>
                <a:path w="42363" h="30678" extrusionOk="0">
                  <a:moveTo>
                    <a:pt x="31771" y="1"/>
                  </a:moveTo>
                  <a:cubicBezTo>
                    <a:pt x="31030" y="1"/>
                    <a:pt x="30238" y="171"/>
                    <a:pt x="29421" y="530"/>
                  </a:cubicBezTo>
                  <a:cubicBezTo>
                    <a:pt x="27361" y="1447"/>
                    <a:pt x="25563" y="3400"/>
                    <a:pt x="24396" y="5745"/>
                  </a:cubicBezTo>
                  <a:cubicBezTo>
                    <a:pt x="23026" y="3983"/>
                    <a:pt x="21089" y="3004"/>
                    <a:pt x="18867" y="3004"/>
                  </a:cubicBezTo>
                  <a:cubicBezTo>
                    <a:pt x="17711" y="3004"/>
                    <a:pt x="16476" y="3270"/>
                    <a:pt x="15205" y="3828"/>
                  </a:cubicBezTo>
                  <a:cubicBezTo>
                    <a:pt x="11240" y="5590"/>
                    <a:pt x="7930" y="9746"/>
                    <a:pt x="6299" y="14484"/>
                  </a:cubicBezTo>
                  <a:lnTo>
                    <a:pt x="6037" y="14591"/>
                  </a:lnTo>
                  <a:cubicBezTo>
                    <a:pt x="2608" y="16103"/>
                    <a:pt x="0" y="20735"/>
                    <a:pt x="215" y="24914"/>
                  </a:cubicBezTo>
                  <a:cubicBezTo>
                    <a:pt x="383" y="28200"/>
                    <a:pt x="2241" y="30241"/>
                    <a:pt x="4683" y="30241"/>
                  </a:cubicBezTo>
                  <a:cubicBezTo>
                    <a:pt x="5356" y="30241"/>
                    <a:pt x="6073" y="30087"/>
                    <a:pt x="6811" y="29760"/>
                  </a:cubicBezTo>
                  <a:lnTo>
                    <a:pt x="8418" y="29046"/>
                  </a:lnTo>
                  <a:cubicBezTo>
                    <a:pt x="9660" y="30103"/>
                    <a:pt x="11193" y="30678"/>
                    <a:pt x="12894" y="30678"/>
                  </a:cubicBezTo>
                  <a:cubicBezTo>
                    <a:pt x="14048" y="30678"/>
                    <a:pt x="15280" y="30413"/>
                    <a:pt x="16550" y="29855"/>
                  </a:cubicBezTo>
                  <a:cubicBezTo>
                    <a:pt x="19693" y="28462"/>
                    <a:pt x="22420" y="25545"/>
                    <a:pt x="24229" y="22057"/>
                  </a:cubicBezTo>
                  <a:lnTo>
                    <a:pt x="36338" y="16711"/>
                  </a:lnTo>
                  <a:cubicBezTo>
                    <a:pt x="39755" y="15199"/>
                    <a:pt x="42363" y="10579"/>
                    <a:pt x="42148" y="6388"/>
                  </a:cubicBezTo>
                  <a:cubicBezTo>
                    <a:pt x="41980" y="3112"/>
                    <a:pt x="40122" y="1072"/>
                    <a:pt x="37681" y="1072"/>
                  </a:cubicBezTo>
                  <a:cubicBezTo>
                    <a:pt x="37008" y="1072"/>
                    <a:pt x="36291" y="1227"/>
                    <a:pt x="35552" y="1554"/>
                  </a:cubicBezTo>
                  <a:lnTo>
                    <a:pt x="35255" y="1685"/>
                  </a:lnTo>
                  <a:cubicBezTo>
                    <a:pt x="34384" y="604"/>
                    <a:pt x="33167" y="1"/>
                    <a:pt x="31771" y="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58;p36">
              <a:extLst>
                <a:ext uri="{FF2B5EF4-FFF2-40B4-BE49-F238E27FC236}">
                  <a16:creationId xmlns:a16="http://schemas.microsoft.com/office/drawing/2014/main" id="{C2DA8AF9-9A62-2943-52CA-0B5D5798E612}"/>
                </a:ext>
              </a:extLst>
            </p:cNvPr>
            <p:cNvSpPr/>
            <p:nvPr/>
          </p:nvSpPr>
          <p:spPr>
            <a:xfrm>
              <a:off x="2165072" y="2660222"/>
              <a:ext cx="68200" cy="17275"/>
            </a:xfrm>
            <a:custGeom>
              <a:avLst/>
              <a:gdLst/>
              <a:ahLst/>
              <a:cxnLst/>
              <a:rect l="l" t="t" r="r" b="b"/>
              <a:pathLst>
                <a:path w="2728" h="691" extrusionOk="0">
                  <a:moveTo>
                    <a:pt x="834" y="0"/>
                  </a:moveTo>
                  <a:cubicBezTo>
                    <a:pt x="774" y="0"/>
                    <a:pt x="715" y="24"/>
                    <a:pt x="643" y="36"/>
                  </a:cubicBezTo>
                  <a:lnTo>
                    <a:pt x="524" y="48"/>
                  </a:lnTo>
                  <a:lnTo>
                    <a:pt x="489" y="60"/>
                  </a:lnTo>
                  <a:cubicBezTo>
                    <a:pt x="370" y="95"/>
                    <a:pt x="239" y="143"/>
                    <a:pt x="120" y="191"/>
                  </a:cubicBezTo>
                  <a:lnTo>
                    <a:pt x="1" y="250"/>
                  </a:lnTo>
                  <a:lnTo>
                    <a:pt x="1024" y="691"/>
                  </a:lnTo>
                  <a:lnTo>
                    <a:pt x="1144" y="643"/>
                  </a:lnTo>
                  <a:cubicBezTo>
                    <a:pt x="1275" y="584"/>
                    <a:pt x="1405" y="536"/>
                    <a:pt x="1548" y="500"/>
                  </a:cubicBezTo>
                  <a:cubicBezTo>
                    <a:pt x="1584" y="488"/>
                    <a:pt x="1632" y="488"/>
                    <a:pt x="1667" y="476"/>
                  </a:cubicBezTo>
                  <a:cubicBezTo>
                    <a:pt x="1763" y="464"/>
                    <a:pt x="1846" y="453"/>
                    <a:pt x="1941" y="441"/>
                  </a:cubicBezTo>
                  <a:lnTo>
                    <a:pt x="2037" y="441"/>
                  </a:lnTo>
                  <a:cubicBezTo>
                    <a:pt x="2144" y="441"/>
                    <a:pt x="2263" y="453"/>
                    <a:pt x="2370" y="464"/>
                  </a:cubicBezTo>
                  <a:cubicBezTo>
                    <a:pt x="2489" y="488"/>
                    <a:pt x="2608" y="524"/>
                    <a:pt x="2727" y="572"/>
                  </a:cubicBezTo>
                  <a:lnTo>
                    <a:pt x="1703" y="131"/>
                  </a:lnTo>
                  <a:cubicBezTo>
                    <a:pt x="1656" y="107"/>
                    <a:pt x="1608" y="95"/>
                    <a:pt x="1572" y="83"/>
                  </a:cubicBezTo>
                  <a:cubicBezTo>
                    <a:pt x="1501" y="60"/>
                    <a:pt x="1417" y="36"/>
                    <a:pt x="1346" y="24"/>
                  </a:cubicBezTo>
                  <a:cubicBezTo>
                    <a:pt x="1263" y="12"/>
                    <a:pt x="1191" y="0"/>
                    <a:pt x="112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59;p36">
              <a:extLst>
                <a:ext uri="{FF2B5EF4-FFF2-40B4-BE49-F238E27FC236}">
                  <a16:creationId xmlns:a16="http://schemas.microsoft.com/office/drawing/2014/main" id="{EF3BF212-9406-FA9B-99F9-BB95370C1914}"/>
                </a:ext>
              </a:extLst>
            </p:cNvPr>
            <p:cNvSpPr/>
            <p:nvPr/>
          </p:nvSpPr>
          <p:spPr>
            <a:xfrm>
              <a:off x="2050472" y="2648897"/>
              <a:ext cx="121775" cy="71775"/>
            </a:xfrm>
            <a:custGeom>
              <a:avLst/>
              <a:gdLst/>
              <a:ahLst/>
              <a:cxnLst/>
              <a:rect l="l" t="t" r="r" b="b"/>
              <a:pathLst>
                <a:path w="4871" h="2871" extrusionOk="0">
                  <a:moveTo>
                    <a:pt x="4780" y="556"/>
                  </a:moveTo>
                  <a:lnTo>
                    <a:pt x="4870" y="596"/>
                  </a:lnTo>
                  <a:cubicBezTo>
                    <a:pt x="4841" y="581"/>
                    <a:pt x="4811" y="568"/>
                    <a:pt x="4780" y="556"/>
                  </a:cubicBezTo>
                  <a:close/>
                  <a:moveTo>
                    <a:pt x="2906" y="1"/>
                  </a:moveTo>
                  <a:cubicBezTo>
                    <a:pt x="2846" y="1"/>
                    <a:pt x="2763" y="24"/>
                    <a:pt x="2691" y="36"/>
                  </a:cubicBezTo>
                  <a:cubicBezTo>
                    <a:pt x="2656" y="48"/>
                    <a:pt x="2608" y="48"/>
                    <a:pt x="2572" y="60"/>
                  </a:cubicBezTo>
                  <a:cubicBezTo>
                    <a:pt x="2549" y="60"/>
                    <a:pt x="2537" y="60"/>
                    <a:pt x="2537" y="72"/>
                  </a:cubicBezTo>
                  <a:cubicBezTo>
                    <a:pt x="2394" y="108"/>
                    <a:pt x="2251" y="155"/>
                    <a:pt x="2120" y="215"/>
                  </a:cubicBezTo>
                  <a:cubicBezTo>
                    <a:pt x="1989" y="275"/>
                    <a:pt x="1870" y="346"/>
                    <a:pt x="1739" y="417"/>
                  </a:cubicBezTo>
                  <a:lnTo>
                    <a:pt x="1703" y="441"/>
                  </a:lnTo>
                  <a:cubicBezTo>
                    <a:pt x="1668" y="465"/>
                    <a:pt x="1620" y="489"/>
                    <a:pt x="1584" y="513"/>
                  </a:cubicBezTo>
                  <a:lnTo>
                    <a:pt x="1548" y="548"/>
                  </a:lnTo>
                  <a:cubicBezTo>
                    <a:pt x="1429" y="632"/>
                    <a:pt x="1310" y="727"/>
                    <a:pt x="1191" y="822"/>
                  </a:cubicBezTo>
                  <a:cubicBezTo>
                    <a:pt x="1084" y="929"/>
                    <a:pt x="977" y="1037"/>
                    <a:pt x="870" y="1144"/>
                  </a:cubicBezTo>
                  <a:cubicBezTo>
                    <a:pt x="858" y="1156"/>
                    <a:pt x="846" y="1167"/>
                    <a:pt x="834" y="1179"/>
                  </a:cubicBezTo>
                  <a:cubicBezTo>
                    <a:pt x="822" y="1191"/>
                    <a:pt x="798" y="1227"/>
                    <a:pt x="775" y="1251"/>
                  </a:cubicBezTo>
                  <a:cubicBezTo>
                    <a:pt x="703" y="1334"/>
                    <a:pt x="632" y="1418"/>
                    <a:pt x="572" y="1501"/>
                  </a:cubicBezTo>
                  <a:cubicBezTo>
                    <a:pt x="548" y="1525"/>
                    <a:pt x="536" y="1548"/>
                    <a:pt x="513" y="1572"/>
                  </a:cubicBezTo>
                  <a:lnTo>
                    <a:pt x="465" y="1644"/>
                  </a:lnTo>
                  <a:cubicBezTo>
                    <a:pt x="429" y="1703"/>
                    <a:pt x="382" y="1763"/>
                    <a:pt x="346" y="1822"/>
                  </a:cubicBezTo>
                  <a:cubicBezTo>
                    <a:pt x="322" y="1858"/>
                    <a:pt x="298" y="1894"/>
                    <a:pt x="274" y="1918"/>
                  </a:cubicBezTo>
                  <a:cubicBezTo>
                    <a:pt x="251" y="1953"/>
                    <a:pt x="251" y="1965"/>
                    <a:pt x="239" y="1989"/>
                  </a:cubicBezTo>
                  <a:cubicBezTo>
                    <a:pt x="203" y="2049"/>
                    <a:pt x="179" y="2096"/>
                    <a:pt x="144" y="2156"/>
                  </a:cubicBezTo>
                  <a:cubicBezTo>
                    <a:pt x="120" y="2203"/>
                    <a:pt x="96" y="2227"/>
                    <a:pt x="84" y="2263"/>
                  </a:cubicBezTo>
                  <a:cubicBezTo>
                    <a:pt x="60" y="2299"/>
                    <a:pt x="24" y="2370"/>
                    <a:pt x="1" y="2418"/>
                  </a:cubicBezTo>
                  <a:lnTo>
                    <a:pt x="1025" y="2870"/>
                  </a:lnTo>
                  <a:cubicBezTo>
                    <a:pt x="1060" y="2775"/>
                    <a:pt x="1120" y="2680"/>
                    <a:pt x="1167" y="2596"/>
                  </a:cubicBezTo>
                  <a:cubicBezTo>
                    <a:pt x="1203" y="2549"/>
                    <a:pt x="1227" y="2489"/>
                    <a:pt x="1263" y="2441"/>
                  </a:cubicBezTo>
                  <a:cubicBezTo>
                    <a:pt x="1287" y="2382"/>
                    <a:pt x="1322" y="2322"/>
                    <a:pt x="1358" y="2275"/>
                  </a:cubicBezTo>
                  <a:cubicBezTo>
                    <a:pt x="1406" y="2203"/>
                    <a:pt x="1441" y="2144"/>
                    <a:pt x="1489" y="2084"/>
                  </a:cubicBezTo>
                  <a:cubicBezTo>
                    <a:pt x="1525" y="2025"/>
                    <a:pt x="1548" y="2001"/>
                    <a:pt x="1584" y="1953"/>
                  </a:cubicBezTo>
                  <a:cubicBezTo>
                    <a:pt x="1656" y="1870"/>
                    <a:pt x="1715" y="1787"/>
                    <a:pt x="1787" y="1703"/>
                  </a:cubicBezTo>
                  <a:cubicBezTo>
                    <a:pt x="1822" y="1668"/>
                    <a:pt x="1858" y="1620"/>
                    <a:pt x="1882" y="1596"/>
                  </a:cubicBezTo>
                  <a:cubicBezTo>
                    <a:pt x="1989" y="1477"/>
                    <a:pt x="2096" y="1370"/>
                    <a:pt x="2215" y="1263"/>
                  </a:cubicBezTo>
                  <a:cubicBezTo>
                    <a:pt x="2322" y="1167"/>
                    <a:pt x="2441" y="1072"/>
                    <a:pt x="2560" y="989"/>
                  </a:cubicBezTo>
                  <a:cubicBezTo>
                    <a:pt x="2632" y="953"/>
                    <a:pt x="2691" y="906"/>
                    <a:pt x="2763" y="858"/>
                  </a:cubicBezTo>
                  <a:cubicBezTo>
                    <a:pt x="2882" y="786"/>
                    <a:pt x="3013" y="715"/>
                    <a:pt x="3144" y="656"/>
                  </a:cubicBezTo>
                  <a:cubicBezTo>
                    <a:pt x="3287" y="596"/>
                    <a:pt x="3430" y="548"/>
                    <a:pt x="3584" y="513"/>
                  </a:cubicBezTo>
                  <a:cubicBezTo>
                    <a:pt x="3632" y="501"/>
                    <a:pt x="3668" y="501"/>
                    <a:pt x="3715" y="489"/>
                  </a:cubicBezTo>
                  <a:cubicBezTo>
                    <a:pt x="3811" y="465"/>
                    <a:pt x="3918" y="453"/>
                    <a:pt x="4013" y="441"/>
                  </a:cubicBezTo>
                  <a:lnTo>
                    <a:pt x="4120" y="441"/>
                  </a:lnTo>
                  <a:cubicBezTo>
                    <a:pt x="4239" y="441"/>
                    <a:pt x="4358" y="453"/>
                    <a:pt x="4477" y="477"/>
                  </a:cubicBezTo>
                  <a:cubicBezTo>
                    <a:pt x="4585" y="495"/>
                    <a:pt x="4686" y="520"/>
                    <a:pt x="4780" y="556"/>
                  </a:cubicBezTo>
                  <a:lnTo>
                    <a:pt x="4780" y="556"/>
                  </a:lnTo>
                  <a:lnTo>
                    <a:pt x="3846" y="144"/>
                  </a:lnTo>
                  <a:cubicBezTo>
                    <a:pt x="3799" y="132"/>
                    <a:pt x="3751" y="108"/>
                    <a:pt x="3703" y="84"/>
                  </a:cubicBezTo>
                  <a:cubicBezTo>
                    <a:pt x="3620" y="60"/>
                    <a:pt x="3549" y="48"/>
                    <a:pt x="3465" y="24"/>
                  </a:cubicBezTo>
                  <a:cubicBezTo>
                    <a:pt x="3382" y="13"/>
                    <a:pt x="3299" y="1"/>
                    <a:pt x="3215"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60;p36">
              <a:extLst>
                <a:ext uri="{FF2B5EF4-FFF2-40B4-BE49-F238E27FC236}">
                  <a16:creationId xmlns:a16="http://schemas.microsoft.com/office/drawing/2014/main" id="{C5C05663-4FF6-DDB5-1553-4908252CF3A7}"/>
                </a:ext>
              </a:extLst>
            </p:cNvPr>
            <p:cNvSpPr/>
            <p:nvPr/>
          </p:nvSpPr>
          <p:spPr>
            <a:xfrm>
              <a:off x="1879975" y="2954350"/>
              <a:ext cx="43500" cy="22350"/>
            </a:xfrm>
            <a:custGeom>
              <a:avLst/>
              <a:gdLst/>
              <a:ahLst/>
              <a:cxnLst/>
              <a:rect l="l" t="t" r="r" b="b"/>
              <a:pathLst>
                <a:path w="1740" h="894" extrusionOk="0">
                  <a:moveTo>
                    <a:pt x="1" y="1"/>
                  </a:moveTo>
                  <a:cubicBezTo>
                    <a:pt x="215" y="180"/>
                    <a:pt x="465" y="334"/>
                    <a:pt x="727" y="453"/>
                  </a:cubicBezTo>
                  <a:lnTo>
                    <a:pt x="1646" y="853"/>
                  </a:lnTo>
                  <a:lnTo>
                    <a:pt x="1646" y="853"/>
                  </a:lnTo>
                  <a:cubicBezTo>
                    <a:pt x="1420" y="749"/>
                    <a:pt x="1213" y="611"/>
                    <a:pt x="1025" y="453"/>
                  </a:cubicBezTo>
                  <a:lnTo>
                    <a:pt x="1" y="1"/>
                  </a:lnTo>
                  <a:close/>
                  <a:moveTo>
                    <a:pt x="1646" y="853"/>
                  </a:moveTo>
                  <a:cubicBezTo>
                    <a:pt x="1676" y="867"/>
                    <a:pt x="1708" y="881"/>
                    <a:pt x="1739" y="894"/>
                  </a:cubicBezTo>
                  <a:lnTo>
                    <a:pt x="1646" y="85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61;p36">
              <a:extLst>
                <a:ext uri="{FF2B5EF4-FFF2-40B4-BE49-F238E27FC236}">
                  <a16:creationId xmlns:a16="http://schemas.microsoft.com/office/drawing/2014/main" id="{B7969457-1314-A020-BA3A-E4D21C25BF3E}"/>
                </a:ext>
              </a:extLst>
            </p:cNvPr>
            <p:cNvSpPr/>
            <p:nvPr/>
          </p:nvSpPr>
          <p:spPr>
            <a:xfrm>
              <a:off x="1794797" y="2680447"/>
              <a:ext cx="251825" cy="295300"/>
            </a:xfrm>
            <a:custGeom>
              <a:avLst/>
              <a:gdLst/>
              <a:ahLst/>
              <a:cxnLst/>
              <a:rect l="l" t="t" r="r" b="b"/>
              <a:pathLst>
                <a:path w="10073" h="11812" extrusionOk="0">
                  <a:moveTo>
                    <a:pt x="7965" y="1"/>
                  </a:moveTo>
                  <a:cubicBezTo>
                    <a:pt x="7858" y="1"/>
                    <a:pt x="7751" y="1"/>
                    <a:pt x="7632" y="13"/>
                  </a:cubicBezTo>
                  <a:lnTo>
                    <a:pt x="7573" y="13"/>
                  </a:lnTo>
                  <a:cubicBezTo>
                    <a:pt x="7549" y="13"/>
                    <a:pt x="7537" y="13"/>
                    <a:pt x="7525" y="25"/>
                  </a:cubicBezTo>
                  <a:cubicBezTo>
                    <a:pt x="7346" y="36"/>
                    <a:pt x="7180" y="72"/>
                    <a:pt x="7001" y="108"/>
                  </a:cubicBezTo>
                  <a:lnTo>
                    <a:pt x="6965" y="108"/>
                  </a:lnTo>
                  <a:cubicBezTo>
                    <a:pt x="6918" y="132"/>
                    <a:pt x="6858" y="156"/>
                    <a:pt x="6799" y="167"/>
                  </a:cubicBezTo>
                  <a:lnTo>
                    <a:pt x="6680" y="203"/>
                  </a:lnTo>
                  <a:cubicBezTo>
                    <a:pt x="6572" y="239"/>
                    <a:pt x="6453" y="286"/>
                    <a:pt x="6334" y="346"/>
                  </a:cubicBezTo>
                  <a:cubicBezTo>
                    <a:pt x="6144" y="429"/>
                    <a:pt x="5953" y="525"/>
                    <a:pt x="5763" y="644"/>
                  </a:cubicBezTo>
                  <a:lnTo>
                    <a:pt x="5703" y="679"/>
                  </a:lnTo>
                  <a:lnTo>
                    <a:pt x="5656" y="703"/>
                  </a:lnTo>
                  <a:lnTo>
                    <a:pt x="5525" y="787"/>
                  </a:lnTo>
                  <a:cubicBezTo>
                    <a:pt x="5465" y="822"/>
                    <a:pt x="5418" y="870"/>
                    <a:pt x="5358" y="918"/>
                  </a:cubicBezTo>
                  <a:cubicBezTo>
                    <a:pt x="5239" y="1001"/>
                    <a:pt x="5120" y="1096"/>
                    <a:pt x="5013" y="1191"/>
                  </a:cubicBezTo>
                  <a:cubicBezTo>
                    <a:pt x="4929" y="1263"/>
                    <a:pt x="4846" y="1334"/>
                    <a:pt x="4763" y="1406"/>
                  </a:cubicBezTo>
                  <a:cubicBezTo>
                    <a:pt x="4656" y="1513"/>
                    <a:pt x="4548" y="1620"/>
                    <a:pt x="4441" y="1727"/>
                  </a:cubicBezTo>
                  <a:cubicBezTo>
                    <a:pt x="4394" y="1763"/>
                    <a:pt x="4358" y="1799"/>
                    <a:pt x="4310" y="1846"/>
                  </a:cubicBezTo>
                  <a:cubicBezTo>
                    <a:pt x="4275" y="1894"/>
                    <a:pt x="4239" y="1941"/>
                    <a:pt x="4203" y="1989"/>
                  </a:cubicBezTo>
                  <a:cubicBezTo>
                    <a:pt x="4120" y="2084"/>
                    <a:pt x="4036" y="2191"/>
                    <a:pt x="3953" y="2299"/>
                  </a:cubicBezTo>
                  <a:cubicBezTo>
                    <a:pt x="3905" y="2346"/>
                    <a:pt x="3858" y="2394"/>
                    <a:pt x="3822" y="2453"/>
                  </a:cubicBezTo>
                  <a:cubicBezTo>
                    <a:pt x="3774" y="2513"/>
                    <a:pt x="3751" y="2561"/>
                    <a:pt x="3703" y="2620"/>
                  </a:cubicBezTo>
                  <a:lnTo>
                    <a:pt x="3560" y="2846"/>
                  </a:lnTo>
                  <a:cubicBezTo>
                    <a:pt x="3524" y="2894"/>
                    <a:pt x="3489" y="2942"/>
                    <a:pt x="3453" y="3001"/>
                  </a:cubicBezTo>
                  <a:cubicBezTo>
                    <a:pt x="3405" y="3084"/>
                    <a:pt x="3346" y="3180"/>
                    <a:pt x="3286" y="3275"/>
                  </a:cubicBezTo>
                  <a:cubicBezTo>
                    <a:pt x="3262" y="3334"/>
                    <a:pt x="3227" y="3394"/>
                    <a:pt x="3191" y="3442"/>
                  </a:cubicBezTo>
                  <a:cubicBezTo>
                    <a:pt x="3179" y="3465"/>
                    <a:pt x="3167" y="3489"/>
                    <a:pt x="3155" y="3513"/>
                  </a:cubicBezTo>
                  <a:cubicBezTo>
                    <a:pt x="3072" y="3680"/>
                    <a:pt x="2977" y="3846"/>
                    <a:pt x="2905" y="4025"/>
                  </a:cubicBezTo>
                  <a:cubicBezTo>
                    <a:pt x="2893" y="4037"/>
                    <a:pt x="2893" y="4061"/>
                    <a:pt x="2881" y="4073"/>
                  </a:cubicBezTo>
                  <a:cubicBezTo>
                    <a:pt x="2870" y="4108"/>
                    <a:pt x="2846" y="4156"/>
                    <a:pt x="2834" y="4192"/>
                  </a:cubicBezTo>
                  <a:cubicBezTo>
                    <a:pt x="2786" y="4311"/>
                    <a:pt x="2727" y="4430"/>
                    <a:pt x="2679" y="4549"/>
                  </a:cubicBezTo>
                  <a:cubicBezTo>
                    <a:pt x="2643" y="4644"/>
                    <a:pt x="2608" y="4739"/>
                    <a:pt x="2572" y="4847"/>
                  </a:cubicBezTo>
                  <a:lnTo>
                    <a:pt x="2465" y="4894"/>
                  </a:lnTo>
                  <a:cubicBezTo>
                    <a:pt x="2346" y="4942"/>
                    <a:pt x="2215" y="5013"/>
                    <a:pt x="2108" y="5085"/>
                  </a:cubicBezTo>
                  <a:lnTo>
                    <a:pt x="2060" y="5108"/>
                  </a:lnTo>
                  <a:lnTo>
                    <a:pt x="2012" y="5144"/>
                  </a:lnTo>
                  <a:lnTo>
                    <a:pt x="1989" y="5156"/>
                  </a:lnTo>
                  <a:cubicBezTo>
                    <a:pt x="1869" y="5239"/>
                    <a:pt x="1762" y="5323"/>
                    <a:pt x="1655" y="5406"/>
                  </a:cubicBezTo>
                  <a:lnTo>
                    <a:pt x="1596" y="5466"/>
                  </a:lnTo>
                  <a:cubicBezTo>
                    <a:pt x="1500" y="5549"/>
                    <a:pt x="1417" y="5644"/>
                    <a:pt x="1322" y="5728"/>
                  </a:cubicBezTo>
                  <a:lnTo>
                    <a:pt x="1286" y="5775"/>
                  </a:lnTo>
                  <a:cubicBezTo>
                    <a:pt x="1274" y="5775"/>
                    <a:pt x="1274" y="5787"/>
                    <a:pt x="1262" y="5799"/>
                  </a:cubicBezTo>
                  <a:cubicBezTo>
                    <a:pt x="1179" y="5894"/>
                    <a:pt x="1096" y="6001"/>
                    <a:pt x="1012" y="6109"/>
                  </a:cubicBezTo>
                  <a:lnTo>
                    <a:pt x="1000" y="6121"/>
                  </a:lnTo>
                  <a:cubicBezTo>
                    <a:pt x="976" y="6144"/>
                    <a:pt x="965" y="6180"/>
                    <a:pt x="941" y="6204"/>
                  </a:cubicBezTo>
                  <a:cubicBezTo>
                    <a:pt x="893" y="6275"/>
                    <a:pt x="846" y="6335"/>
                    <a:pt x="810" y="6406"/>
                  </a:cubicBezTo>
                  <a:lnTo>
                    <a:pt x="774" y="6442"/>
                  </a:lnTo>
                  <a:cubicBezTo>
                    <a:pt x="762" y="6478"/>
                    <a:pt x="738" y="6513"/>
                    <a:pt x="726" y="6537"/>
                  </a:cubicBezTo>
                  <a:cubicBezTo>
                    <a:pt x="703" y="6573"/>
                    <a:pt x="655" y="6644"/>
                    <a:pt x="631" y="6692"/>
                  </a:cubicBezTo>
                  <a:lnTo>
                    <a:pt x="607" y="6740"/>
                  </a:lnTo>
                  <a:cubicBezTo>
                    <a:pt x="584" y="6775"/>
                    <a:pt x="572" y="6811"/>
                    <a:pt x="548" y="6847"/>
                  </a:cubicBezTo>
                  <a:cubicBezTo>
                    <a:pt x="524" y="6883"/>
                    <a:pt x="500" y="6942"/>
                    <a:pt x="476" y="6990"/>
                  </a:cubicBezTo>
                  <a:lnTo>
                    <a:pt x="453" y="7037"/>
                  </a:lnTo>
                  <a:cubicBezTo>
                    <a:pt x="441" y="7085"/>
                    <a:pt x="417" y="7121"/>
                    <a:pt x="405" y="7168"/>
                  </a:cubicBezTo>
                  <a:cubicBezTo>
                    <a:pt x="381" y="7204"/>
                    <a:pt x="369" y="7252"/>
                    <a:pt x="345" y="7299"/>
                  </a:cubicBezTo>
                  <a:cubicBezTo>
                    <a:pt x="345" y="7311"/>
                    <a:pt x="334" y="7323"/>
                    <a:pt x="334" y="7335"/>
                  </a:cubicBezTo>
                  <a:cubicBezTo>
                    <a:pt x="310" y="7383"/>
                    <a:pt x="298" y="7430"/>
                    <a:pt x="286" y="7478"/>
                  </a:cubicBezTo>
                  <a:cubicBezTo>
                    <a:pt x="262" y="7525"/>
                    <a:pt x="250" y="7573"/>
                    <a:pt x="226" y="7621"/>
                  </a:cubicBezTo>
                  <a:cubicBezTo>
                    <a:pt x="226" y="7633"/>
                    <a:pt x="226" y="7633"/>
                    <a:pt x="226" y="7645"/>
                  </a:cubicBezTo>
                  <a:cubicBezTo>
                    <a:pt x="214" y="7692"/>
                    <a:pt x="203" y="7740"/>
                    <a:pt x="179" y="7775"/>
                  </a:cubicBezTo>
                  <a:cubicBezTo>
                    <a:pt x="167" y="7823"/>
                    <a:pt x="155" y="7895"/>
                    <a:pt x="143" y="7954"/>
                  </a:cubicBezTo>
                  <a:lnTo>
                    <a:pt x="131" y="7978"/>
                  </a:lnTo>
                  <a:cubicBezTo>
                    <a:pt x="119" y="8014"/>
                    <a:pt x="119" y="8049"/>
                    <a:pt x="107" y="8085"/>
                  </a:cubicBezTo>
                  <a:cubicBezTo>
                    <a:pt x="95" y="8156"/>
                    <a:pt x="72" y="8228"/>
                    <a:pt x="60" y="8299"/>
                  </a:cubicBezTo>
                  <a:lnTo>
                    <a:pt x="60" y="8347"/>
                  </a:lnTo>
                  <a:cubicBezTo>
                    <a:pt x="60" y="8371"/>
                    <a:pt x="60" y="8407"/>
                    <a:pt x="48" y="8430"/>
                  </a:cubicBezTo>
                  <a:cubicBezTo>
                    <a:pt x="36" y="8526"/>
                    <a:pt x="24" y="8633"/>
                    <a:pt x="12" y="8728"/>
                  </a:cubicBezTo>
                  <a:cubicBezTo>
                    <a:pt x="12" y="8752"/>
                    <a:pt x="0" y="8776"/>
                    <a:pt x="0" y="8799"/>
                  </a:cubicBezTo>
                  <a:cubicBezTo>
                    <a:pt x="0" y="8835"/>
                    <a:pt x="0" y="8835"/>
                    <a:pt x="0" y="8847"/>
                  </a:cubicBezTo>
                  <a:cubicBezTo>
                    <a:pt x="0" y="8990"/>
                    <a:pt x="0" y="9121"/>
                    <a:pt x="0" y="9252"/>
                  </a:cubicBezTo>
                  <a:cubicBezTo>
                    <a:pt x="60" y="10312"/>
                    <a:pt x="524" y="11074"/>
                    <a:pt x="1215" y="11371"/>
                  </a:cubicBezTo>
                  <a:lnTo>
                    <a:pt x="2227" y="11812"/>
                  </a:lnTo>
                  <a:cubicBezTo>
                    <a:pt x="1548" y="11514"/>
                    <a:pt x="1084" y="10776"/>
                    <a:pt x="1024" y="9704"/>
                  </a:cubicBezTo>
                  <a:cubicBezTo>
                    <a:pt x="1012" y="9573"/>
                    <a:pt x="1024" y="9430"/>
                    <a:pt x="1024" y="9299"/>
                  </a:cubicBezTo>
                  <a:lnTo>
                    <a:pt x="1036" y="9180"/>
                  </a:lnTo>
                  <a:cubicBezTo>
                    <a:pt x="1036" y="9073"/>
                    <a:pt x="1048" y="8978"/>
                    <a:pt x="1072" y="8871"/>
                  </a:cubicBezTo>
                  <a:lnTo>
                    <a:pt x="1084" y="8752"/>
                  </a:lnTo>
                  <a:cubicBezTo>
                    <a:pt x="1096" y="8680"/>
                    <a:pt x="1107" y="8609"/>
                    <a:pt x="1131" y="8537"/>
                  </a:cubicBezTo>
                  <a:cubicBezTo>
                    <a:pt x="1143" y="8490"/>
                    <a:pt x="1143" y="8442"/>
                    <a:pt x="1155" y="8395"/>
                  </a:cubicBezTo>
                  <a:cubicBezTo>
                    <a:pt x="1167" y="8347"/>
                    <a:pt x="1191" y="8287"/>
                    <a:pt x="1203" y="8228"/>
                  </a:cubicBezTo>
                  <a:lnTo>
                    <a:pt x="1250" y="8061"/>
                  </a:lnTo>
                  <a:cubicBezTo>
                    <a:pt x="1274" y="8014"/>
                    <a:pt x="1286" y="7966"/>
                    <a:pt x="1298" y="7918"/>
                  </a:cubicBezTo>
                  <a:cubicBezTo>
                    <a:pt x="1322" y="7859"/>
                    <a:pt x="1346" y="7799"/>
                    <a:pt x="1369" y="7740"/>
                  </a:cubicBezTo>
                  <a:cubicBezTo>
                    <a:pt x="1393" y="7680"/>
                    <a:pt x="1405" y="7645"/>
                    <a:pt x="1429" y="7597"/>
                  </a:cubicBezTo>
                  <a:cubicBezTo>
                    <a:pt x="1441" y="7561"/>
                    <a:pt x="1477" y="7490"/>
                    <a:pt x="1500" y="7430"/>
                  </a:cubicBezTo>
                  <a:cubicBezTo>
                    <a:pt x="1524" y="7383"/>
                    <a:pt x="1548" y="7335"/>
                    <a:pt x="1572" y="7287"/>
                  </a:cubicBezTo>
                  <a:cubicBezTo>
                    <a:pt x="1596" y="7252"/>
                    <a:pt x="1619" y="7192"/>
                    <a:pt x="1655" y="7133"/>
                  </a:cubicBezTo>
                  <a:cubicBezTo>
                    <a:pt x="1679" y="7085"/>
                    <a:pt x="1715" y="7037"/>
                    <a:pt x="1738" y="6990"/>
                  </a:cubicBezTo>
                  <a:cubicBezTo>
                    <a:pt x="1774" y="6942"/>
                    <a:pt x="1798" y="6894"/>
                    <a:pt x="1822" y="6847"/>
                  </a:cubicBezTo>
                  <a:cubicBezTo>
                    <a:pt x="1869" y="6775"/>
                    <a:pt x="1917" y="6716"/>
                    <a:pt x="1965" y="6644"/>
                  </a:cubicBezTo>
                  <a:lnTo>
                    <a:pt x="2024" y="6549"/>
                  </a:lnTo>
                  <a:cubicBezTo>
                    <a:pt x="2108" y="6442"/>
                    <a:pt x="2191" y="6347"/>
                    <a:pt x="2286" y="6240"/>
                  </a:cubicBezTo>
                  <a:cubicBezTo>
                    <a:pt x="2310" y="6216"/>
                    <a:pt x="2322" y="6204"/>
                    <a:pt x="2346" y="6180"/>
                  </a:cubicBezTo>
                  <a:cubicBezTo>
                    <a:pt x="2429" y="6085"/>
                    <a:pt x="2524" y="6001"/>
                    <a:pt x="2608" y="5918"/>
                  </a:cubicBezTo>
                  <a:lnTo>
                    <a:pt x="2679" y="5859"/>
                  </a:lnTo>
                  <a:cubicBezTo>
                    <a:pt x="2786" y="5763"/>
                    <a:pt x="2893" y="5680"/>
                    <a:pt x="3001" y="5609"/>
                  </a:cubicBezTo>
                  <a:lnTo>
                    <a:pt x="3132" y="5525"/>
                  </a:lnTo>
                  <a:cubicBezTo>
                    <a:pt x="3239" y="5454"/>
                    <a:pt x="3358" y="5394"/>
                    <a:pt x="3489" y="5335"/>
                  </a:cubicBezTo>
                  <a:lnTo>
                    <a:pt x="3596" y="5287"/>
                  </a:lnTo>
                  <a:cubicBezTo>
                    <a:pt x="3667" y="5073"/>
                    <a:pt x="3763" y="4858"/>
                    <a:pt x="3846" y="4644"/>
                  </a:cubicBezTo>
                  <a:cubicBezTo>
                    <a:pt x="3870" y="4597"/>
                    <a:pt x="3882" y="4561"/>
                    <a:pt x="3905" y="4513"/>
                  </a:cubicBezTo>
                  <a:cubicBezTo>
                    <a:pt x="4001" y="4311"/>
                    <a:pt x="4108" y="4096"/>
                    <a:pt x="4215" y="3894"/>
                  </a:cubicBezTo>
                  <a:cubicBezTo>
                    <a:pt x="4251" y="3835"/>
                    <a:pt x="4286" y="3787"/>
                    <a:pt x="4310" y="3727"/>
                  </a:cubicBezTo>
                  <a:cubicBezTo>
                    <a:pt x="4394" y="3573"/>
                    <a:pt x="4489" y="3430"/>
                    <a:pt x="4584" y="3299"/>
                  </a:cubicBezTo>
                  <a:cubicBezTo>
                    <a:pt x="4632" y="3215"/>
                    <a:pt x="4679" y="3144"/>
                    <a:pt x="4739" y="3061"/>
                  </a:cubicBezTo>
                  <a:cubicBezTo>
                    <a:pt x="4810" y="2953"/>
                    <a:pt x="4894" y="2846"/>
                    <a:pt x="4977" y="2739"/>
                  </a:cubicBezTo>
                  <a:cubicBezTo>
                    <a:pt x="5060" y="2644"/>
                    <a:pt x="5144" y="2537"/>
                    <a:pt x="5227" y="2430"/>
                  </a:cubicBezTo>
                  <a:cubicBezTo>
                    <a:pt x="5322" y="2334"/>
                    <a:pt x="5382" y="2251"/>
                    <a:pt x="5465" y="2168"/>
                  </a:cubicBezTo>
                  <a:cubicBezTo>
                    <a:pt x="5572" y="2060"/>
                    <a:pt x="5679" y="1953"/>
                    <a:pt x="5787" y="1858"/>
                  </a:cubicBezTo>
                  <a:cubicBezTo>
                    <a:pt x="5870" y="1775"/>
                    <a:pt x="5953" y="1703"/>
                    <a:pt x="6037" y="1632"/>
                  </a:cubicBezTo>
                  <a:cubicBezTo>
                    <a:pt x="6156" y="1537"/>
                    <a:pt x="6263" y="1453"/>
                    <a:pt x="6382" y="1370"/>
                  </a:cubicBezTo>
                  <a:cubicBezTo>
                    <a:pt x="6501" y="1275"/>
                    <a:pt x="6608" y="1191"/>
                    <a:pt x="6727" y="1120"/>
                  </a:cubicBezTo>
                  <a:lnTo>
                    <a:pt x="6787" y="1084"/>
                  </a:lnTo>
                  <a:cubicBezTo>
                    <a:pt x="6977" y="977"/>
                    <a:pt x="7168" y="870"/>
                    <a:pt x="7370" y="787"/>
                  </a:cubicBezTo>
                  <a:cubicBezTo>
                    <a:pt x="7477" y="739"/>
                    <a:pt x="7596" y="691"/>
                    <a:pt x="7715" y="656"/>
                  </a:cubicBezTo>
                  <a:cubicBezTo>
                    <a:pt x="7751" y="644"/>
                    <a:pt x="7787" y="632"/>
                    <a:pt x="7823" y="620"/>
                  </a:cubicBezTo>
                  <a:cubicBezTo>
                    <a:pt x="7894" y="608"/>
                    <a:pt x="7954" y="584"/>
                    <a:pt x="8025" y="560"/>
                  </a:cubicBezTo>
                  <a:cubicBezTo>
                    <a:pt x="8192" y="525"/>
                    <a:pt x="8370" y="489"/>
                    <a:pt x="8549" y="465"/>
                  </a:cubicBezTo>
                  <a:lnTo>
                    <a:pt x="8656" y="453"/>
                  </a:lnTo>
                  <a:lnTo>
                    <a:pt x="9097" y="453"/>
                  </a:lnTo>
                  <a:cubicBezTo>
                    <a:pt x="9216" y="453"/>
                    <a:pt x="9347" y="477"/>
                    <a:pt x="9466" y="489"/>
                  </a:cubicBezTo>
                  <a:lnTo>
                    <a:pt x="9489" y="501"/>
                  </a:lnTo>
                  <a:cubicBezTo>
                    <a:pt x="9597" y="525"/>
                    <a:pt x="9704" y="548"/>
                    <a:pt x="9811" y="584"/>
                  </a:cubicBezTo>
                  <a:cubicBezTo>
                    <a:pt x="9894" y="608"/>
                    <a:pt x="9990" y="644"/>
                    <a:pt x="10073" y="679"/>
                  </a:cubicBezTo>
                  <a:lnTo>
                    <a:pt x="9049" y="239"/>
                  </a:lnTo>
                  <a:cubicBezTo>
                    <a:pt x="8977" y="203"/>
                    <a:pt x="8906" y="167"/>
                    <a:pt x="8823" y="144"/>
                  </a:cubicBezTo>
                  <a:lnTo>
                    <a:pt x="8787" y="132"/>
                  </a:lnTo>
                  <a:cubicBezTo>
                    <a:pt x="8680" y="108"/>
                    <a:pt x="8585" y="72"/>
                    <a:pt x="8477" y="60"/>
                  </a:cubicBezTo>
                  <a:lnTo>
                    <a:pt x="8442" y="48"/>
                  </a:lnTo>
                  <a:cubicBezTo>
                    <a:pt x="8323" y="25"/>
                    <a:pt x="8192" y="13"/>
                    <a:pt x="8073"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62;p36">
              <a:extLst>
                <a:ext uri="{FF2B5EF4-FFF2-40B4-BE49-F238E27FC236}">
                  <a16:creationId xmlns:a16="http://schemas.microsoft.com/office/drawing/2014/main" id="{6D295F4A-F157-4DF9-B7B8-E2D552429345}"/>
                </a:ext>
              </a:extLst>
            </p:cNvPr>
            <p:cNvSpPr/>
            <p:nvPr/>
          </p:nvSpPr>
          <p:spPr>
            <a:xfrm>
              <a:off x="1816575" y="2658350"/>
              <a:ext cx="447700" cy="324350"/>
            </a:xfrm>
            <a:custGeom>
              <a:avLst/>
              <a:gdLst/>
              <a:ahLst/>
              <a:cxnLst/>
              <a:rect l="l" t="t" r="r" b="b"/>
              <a:pathLst>
                <a:path w="17908" h="12974" extrusionOk="0">
                  <a:moveTo>
                    <a:pt x="13433" y="0"/>
                  </a:moveTo>
                  <a:cubicBezTo>
                    <a:pt x="13120" y="0"/>
                    <a:pt x="12787" y="71"/>
                    <a:pt x="12443" y="221"/>
                  </a:cubicBezTo>
                  <a:cubicBezTo>
                    <a:pt x="11562" y="613"/>
                    <a:pt x="10812" y="1435"/>
                    <a:pt x="10312" y="2435"/>
                  </a:cubicBezTo>
                  <a:cubicBezTo>
                    <a:pt x="9734" y="1686"/>
                    <a:pt x="8921" y="1274"/>
                    <a:pt x="7987" y="1274"/>
                  </a:cubicBezTo>
                  <a:cubicBezTo>
                    <a:pt x="7496" y="1274"/>
                    <a:pt x="6971" y="1388"/>
                    <a:pt x="6430" y="1625"/>
                  </a:cubicBezTo>
                  <a:cubicBezTo>
                    <a:pt x="4751" y="2364"/>
                    <a:pt x="3358" y="4126"/>
                    <a:pt x="2656" y="6126"/>
                  </a:cubicBezTo>
                  <a:lnTo>
                    <a:pt x="2549" y="6174"/>
                  </a:lnTo>
                  <a:cubicBezTo>
                    <a:pt x="1096" y="6817"/>
                    <a:pt x="1" y="8769"/>
                    <a:pt x="84" y="10543"/>
                  </a:cubicBezTo>
                  <a:cubicBezTo>
                    <a:pt x="159" y="11923"/>
                    <a:pt x="942" y="12785"/>
                    <a:pt x="1975" y="12785"/>
                  </a:cubicBezTo>
                  <a:cubicBezTo>
                    <a:pt x="2262" y="12785"/>
                    <a:pt x="2567" y="12719"/>
                    <a:pt x="2882" y="12579"/>
                  </a:cubicBezTo>
                  <a:lnTo>
                    <a:pt x="3561" y="12282"/>
                  </a:lnTo>
                  <a:cubicBezTo>
                    <a:pt x="4087" y="12729"/>
                    <a:pt x="4736" y="12973"/>
                    <a:pt x="5454" y="12973"/>
                  </a:cubicBezTo>
                  <a:cubicBezTo>
                    <a:pt x="5940" y="12973"/>
                    <a:pt x="6457" y="12862"/>
                    <a:pt x="6990" y="12627"/>
                  </a:cubicBezTo>
                  <a:cubicBezTo>
                    <a:pt x="8323" y="12043"/>
                    <a:pt x="9478" y="10805"/>
                    <a:pt x="10240" y="9329"/>
                  </a:cubicBezTo>
                  <a:lnTo>
                    <a:pt x="15360" y="7067"/>
                  </a:lnTo>
                  <a:cubicBezTo>
                    <a:pt x="16812" y="6424"/>
                    <a:pt x="17908" y="4471"/>
                    <a:pt x="17825" y="2709"/>
                  </a:cubicBezTo>
                  <a:cubicBezTo>
                    <a:pt x="17750" y="1319"/>
                    <a:pt x="16967" y="456"/>
                    <a:pt x="15933" y="456"/>
                  </a:cubicBezTo>
                  <a:cubicBezTo>
                    <a:pt x="15647" y="456"/>
                    <a:pt x="15341" y="522"/>
                    <a:pt x="15027" y="661"/>
                  </a:cubicBezTo>
                  <a:lnTo>
                    <a:pt x="14907" y="709"/>
                  </a:lnTo>
                  <a:cubicBezTo>
                    <a:pt x="14535" y="251"/>
                    <a:pt x="14020" y="0"/>
                    <a:pt x="13433" y="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212;p36">
            <a:extLst>
              <a:ext uri="{FF2B5EF4-FFF2-40B4-BE49-F238E27FC236}">
                <a16:creationId xmlns:a16="http://schemas.microsoft.com/office/drawing/2014/main" id="{2AAB6C7A-272B-C908-8A57-5CE45F841ECD}"/>
              </a:ext>
            </a:extLst>
          </p:cNvPr>
          <p:cNvGrpSpPr/>
          <p:nvPr/>
        </p:nvGrpSpPr>
        <p:grpSpPr>
          <a:xfrm>
            <a:off x="6485705" y="3781866"/>
            <a:ext cx="1547086" cy="1361634"/>
            <a:chOff x="6330300" y="991275"/>
            <a:chExt cx="1926218" cy="1867668"/>
          </a:xfrm>
        </p:grpSpPr>
        <p:sp>
          <p:nvSpPr>
            <p:cNvPr id="34" name="Google Shape;3213;p36">
              <a:extLst>
                <a:ext uri="{FF2B5EF4-FFF2-40B4-BE49-F238E27FC236}">
                  <a16:creationId xmlns:a16="http://schemas.microsoft.com/office/drawing/2014/main" id="{36339244-96C1-2BAF-10F6-DD08F770BA3E}"/>
                </a:ext>
              </a:extLst>
            </p:cNvPr>
            <p:cNvSpPr/>
            <p:nvPr/>
          </p:nvSpPr>
          <p:spPr>
            <a:xfrm>
              <a:off x="6330300" y="992515"/>
              <a:ext cx="1167739" cy="1393496"/>
            </a:xfrm>
            <a:custGeom>
              <a:avLst/>
              <a:gdLst/>
              <a:ahLst/>
              <a:cxnLst/>
              <a:rect l="l" t="t" r="r" b="b"/>
              <a:pathLst>
                <a:path w="47091" h="56195" extrusionOk="0">
                  <a:moveTo>
                    <a:pt x="46352" y="1"/>
                  </a:moveTo>
                  <a:cubicBezTo>
                    <a:pt x="46138" y="1"/>
                    <a:pt x="45890" y="72"/>
                    <a:pt x="45626" y="224"/>
                  </a:cubicBezTo>
                  <a:lnTo>
                    <a:pt x="24659" y="12333"/>
                  </a:lnTo>
                  <a:lnTo>
                    <a:pt x="1465" y="25727"/>
                  </a:lnTo>
                  <a:cubicBezTo>
                    <a:pt x="656" y="26179"/>
                    <a:pt x="1" y="27227"/>
                    <a:pt x="1" y="28025"/>
                  </a:cubicBezTo>
                  <a:lnTo>
                    <a:pt x="1" y="55350"/>
                  </a:lnTo>
                  <a:cubicBezTo>
                    <a:pt x="1" y="55893"/>
                    <a:pt x="295" y="56195"/>
                    <a:pt x="734" y="56195"/>
                  </a:cubicBezTo>
                  <a:cubicBezTo>
                    <a:pt x="949" y="56195"/>
                    <a:pt x="1199" y="56122"/>
                    <a:pt x="1465" y="55969"/>
                  </a:cubicBezTo>
                  <a:lnTo>
                    <a:pt x="16491" y="47301"/>
                  </a:lnTo>
                  <a:lnTo>
                    <a:pt x="45626" y="30478"/>
                  </a:lnTo>
                  <a:cubicBezTo>
                    <a:pt x="46435" y="30013"/>
                    <a:pt x="47090" y="28977"/>
                    <a:pt x="47090" y="28168"/>
                  </a:cubicBezTo>
                  <a:lnTo>
                    <a:pt x="47090" y="843"/>
                  </a:lnTo>
                  <a:cubicBezTo>
                    <a:pt x="47090" y="306"/>
                    <a:pt x="46793" y="1"/>
                    <a:pt x="46352"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14;p36">
              <a:extLst>
                <a:ext uri="{FF2B5EF4-FFF2-40B4-BE49-F238E27FC236}">
                  <a16:creationId xmlns:a16="http://schemas.microsoft.com/office/drawing/2014/main" id="{B42C6FE6-0180-2E81-BBA2-B0EECAC8EC60}"/>
                </a:ext>
              </a:extLst>
            </p:cNvPr>
            <p:cNvSpPr/>
            <p:nvPr/>
          </p:nvSpPr>
          <p:spPr>
            <a:xfrm>
              <a:off x="6335929" y="991275"/>
              <a:ext cx="1167714" cy="1405374"/>
            </a:xfrm>
            <a:custGeom>
              <a:avLst/>
              <a:gdLst/>
              <a:ahLst/>
              <a:cxnLst/>
              <a:rect l="l" t="t" r="r" b="b"/>
              <a:pathLst>
                <a:path w="47090" h="56674" extrusionOk="0">
                  <a:moveTo>
                    <a:pt x="0" y="28265"/>
                  </a:moveTo>
                  <a:lnTo>
                    <a:pt x="0" y="55590"/>
                  </a:lnTo>
                  <a:cubicBezTo>
                    <a:pt x="0" y="56388"/>
                    <a:pt x="655" y="56674"/>
                    <a:pt x="1465" y="56209"/>
                  </a:cubicBezTo>
                  <a:lnTo>
                    <a:pt x="16490" y="47530"/>
                  </a:lnTo>
                  <a:lnTo>
                    <a:pt x="45625" y="30718"/>
                  </a:lnTo>
                  <a:cubicBezTo>
                    <a:pt x="46435" y="30254"/>
                    <a:pt x="47089" y="29206"/>
                    <a:pt x="47089" y="28408"/>
                  </a:cubicBezTo>
                  <a:lnTo>
                    <a:pt x="47089" y="1084"/>
                  </a:lnTo>
                  <a:cubicBezTo>
                    <a:pt x="47089" y="274"/>
                    <a:pt x="46435" y="0"/>
                    <a:pt x="45625" y="464"/>
                  </a:cubicBezTo>
                  <a:lnTo>
                    <a:pt x="24658" y="12573"/>
                  </a:lnTo>
                  <a:lnTo>
                    <a:pt x="1465" y="25968"/>
                  </a:lnTo>
                  <a:cubicBezTo>
                    <a:pt x="655" y="26420"/>
                    <a:pt x="0" y="27456"/>
                    <a:pt x="0" y="2826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15;p36">
              <a:extLst>
                <a:ext uri="{FF2B5EF4-FFF2-40B4-BE49-F238E27FC236}">
                  <a16:creationId xmlns:a16="http://schemas.microsoft.com/office/drawing/2014/main" id="{375A32CC-4291-1453-EADB-ADB29E744806}"/>
                </a:ext>
              </a:extLst>
            </p:cNvPr>
            <p:cNvSpPr/>
            <p:nvPr/>
          </p:nvSpPr>
          <p:spPr>
            <a:xfrm>
              <a:off x="6341533" y="995986"/>
              <a:ext cx="1167714" cy="1405398"/>
            </a:xfrm>
            <a:custGeom>
              <a:avLst/>
              <a:gdLst/>
              <a:ahLst/>
              <a:cxnLst/>
              <a:rect l="l" t="t" r="r" b="b"/>
              <a:pathLst>
                <a:path w="47090" h="56675" extrusionOk="0">
                  <a:moveTo>
                    <a:pt x="0" y="28266"/>
                  </a:moveTo>
                  <a:lnTo>
                    <a:pt x="0" y="55591"/>
                  </a:lnTo>
                  <a:cubicBezTo>
                    <a:pt x="0" y="56388"/>
                    <a:pt x="655" y="56674"/>
                    <a:pt x="1465" y="56210"/>
                  </a:cubicBezTo>
                  <a:lnTo>
                    <a:pt x="16502" y="47530"/>
                  </a:lnTo>
                  <a:lnTo>
                    <a:pt x="45625" y="30707"/>
                  </a:lnTo>
                  <a:cubicBezTo>
                    <a:pt x="46435" y="30242"/>
                    <a:pt x="47090" y="29207"/>
                    <a:pt x="47090" y="28409"/>
                  </a:cubicBezTo>
                  <a:lnTo>
                    <a:pt x="47090" y="1084"/>
                  </a:lnTo>
                  <a:cubicBezTo>
                    <a:pt x="47090" y="274"/>
                    <a:pt x="46435" y="1"/>
                    <a:pt x="45625" y="465"/>
                  </a:cubicBezTo>
                  <a:lnTo>
                    <a:pt x="24658" y="12562"/>
                  </a:lnTo>
                  <a:lnTo>
                    <a:pt x="1465" y="25956"/>
                  </a:lnTo>
                  <a:cubicBezTo>
                    <a:pt x="655" y="26420"/>
                    <a:pt x="0" y="27456"/>
                    <a:pt x="0" y="2826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16;p36">
              <a:extLst>
                <a:ext uri="{FF2B5EF4-FFF2-40B4-BE49-F238E27FC236}">
                  <a16:creationId xmlns:a16="http://schemas.microsoft.com/office/drawing/2014/main" id="{86DEF041-8B42-C354-0DBB-16021961D35A}"/>
                </a:ext>
              </a:extLst>
            </p:cNvPr>
            <p:cNvSpPr/>
            <p:nvPr/>
          </p:nvSpPr>
          <p:spPr>
            <a:xfrm>
              <a:off x="6374289" y="1060060"/>
              <a:ext cx="1108374" cy="1293785"/>
            </a:xfrm>
            <a:custGeom>
              <a:avLst/>
              <a:gdLst/>
              <a:ahLst/>
              <a:cxnLst/>
              <a:rect l="l" t="t" r="r" b="b"/>
              <a:pathLst>
                <a:path w="44697" h="52174" extrusionOk="0">
                  <a:moveTo>
                    <a:pt x="44697" y="0"/>
                  </a:moveTo>
                  <a:lnTo>
                    <a:pt x="1" y="25837"/>
                  </a:lnTo>
                  <a:lnTo>
                    <a:pt x="1" y="52173"/>
                  </a:lnTo>
                  <a:lnTo>
                    <a:pt x="44673" y="26194"/>
                  </a:lnTo>
                  <a:lnTo>
                    <a:pt x="44697"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17;p36">
              <a:extLst>
                <a:ext uri="{FF2B5EF4-FFF2-40B4-BE49-F238E27FC236}">
                  <a16:creationId xmlns:a16="http://schemas.microsoft.com/office/drawing/2014/main" id="{F2DBE62F-51FD-2F3C-91AF-15120BB1A130}"/>
                </a:ext>
              </a:extLst>
            </p:cNvPr>
            <p:cNvSpPr/>
            <p:nvPr/>
          </p:nvSpPr>
          <p:spPr>
            <a:xfrm>
              <a:off x="6374289" y="1062713"/>
              <a:ext cx="1108671" cy="1284932"/>
            </a:xfrm>
            <a:custGeom>
              <a:avLst/>
              <a:gdLst/>
              <a:ahLst/>
              <a:cxnLst/>
              <a:rect l="l" t="t" r="r" b="b"/>
              <a:pathLst>
                <a:path w="44709" h="51817" extrusionOk="0">
                  <a:moveTo>
                    <a:pt x="1" y="25801"/>
                  </a:moveTo>
                  <a:lnTo>
                    <a:pt x="1" y="51661"/>
                  </a:lnTo>
                  <a:cubicBezTo>
                    <a:pt x="1" y="51757"/>
                    <a:pt x="108" y="51816"/>
                    <a:pt x="203" y="51769"/>
                  </a:cubicBezTo>
                  <a:lnTo>
                    <a:pt x="44637" y="26075"/>
                  </a:lnTo>
                  <a:cubicBezTo>
                    <a:pt x="44685" y="26063"/>
                    <a:pt x="44709" y="26015"/>
                    <a:pt x="44709" y="25968"/>
                  </a:cubicBezTo>
                  <a:lnTo>
                    <a:pt x="44673" y="167"/>
                  </a:lnTo>
                  <a:cubicBezTo>
                    <a:pt x="44673" y="60"/>
                    <a:pt x="44566" y="0"/>
                    <a:pt x="44471" y="48"/>
                  </a:cubicBezTo>
                  <a:lnTo>
                    <a:pt x="72" y="25682"/>
                  </a:lnTo>
                  <a:cubicBezTo>
                    <a:pt x="25" y="25706"/>
                    <a:pt x="1" y="25754"/>
                    <a:pt x="1" y="2580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18;p36">
              <a:extLst>
                <a:ext uri="{FF2B5EF4-FFF2-40B4-BE49-F238E27FC236}">
                  <a16:creationId xmlns:a16="http://schemas.microsoft.com/office/drawing/2014/main" id="{C340355F-5277-A9FC-6B4B-1B36E413F5D1}"/>
                </a:ext>
              </a:extLst>
            </p:cNvPr>
            <p:cNvSpPr/>
            <p:nvPr/>
          </p:nvSpPr>
          <p:spPr>
            <a:xfrm>
              <a:off x="6370470" y="1739083"/>
              <a:ext cx="1886048" cy="1095678"/>
            </a:xfrm>
            <a:custGeom>
              <a:avLst/>
              <a:gdLst/>
              <a:ahLst/>
              <a:cxnLst/>
              <a:rect l="l" t="t" r="r" b="b"/>
              <a:pathLst>
                <a:path w="76058" h="44185" extrusionOk="0">
                  <a:moveTo>
                    <a:pt x="0" y="26885"/>
                  </a:moveTo>
                  <a:lnTo>
                    <a:pt x="0" y="26968"/>
                  </a:lnTo>
                  <a:cubicBezTo>
                    <a:pt x="12" y="27313"/>
                    <a:pt x="238" y="27659"/>
                    <a:pt x="691" y="27921"/>
                  </a:cubicBezTo>
                  <a:lnTo>
                    <a:pt x="27932" y="43649"/>
                  </a:lnTo>
                  <a:cubicBezTo>
                    <a:pt x="28873" y="44185"/>
                    <a:pt x="30397" y="44185"/>
                    <a:pt x="31337" y="43649"/>
                  </a:cubicBezTo>
                  <a:lnTo>
                    <a:pt x="75355" y="18229"/>
                  </a:lnTo>
                  <a:cubicBezTo>
                    <a:pt x="75819" y="17967"/>
                    <a:pt x="76045" y="17634"/>
                    <a:pt x="76057" y="17288"/>
                  </a:cubicBezTo>
                  <a:lnTo>
                    <a:pt x="76057" y="17205"/>
                  </a:lnTo>
                  <a:cubicBezTo>
                    <a:pt x="76045" y="16872"/>
                    <a:pt x="75807" y="16526"/>
                    <a:pt x="75355" y="16264"/>
                  </a:cubicBezTo>
                  <a:lnTo>
                    <a:pt x="48125" y="548"/>
                  </a:lnTo>
                  <a:cubicBezTo>
                    <a:pt x="47185" y="1"/>
                    <a:pt x="45661" y="1"/>
                    <a:pt x="44720" y="548"/>
                  </a:cubicBezTo>
                  <a:lnTo>
                    <a:pt x="691" y="25956"/>
                  </a:lnTo>
                  <a:cubicBezTo>
                    <a:pt x="250" y="26218"/>
                    <a:pt x="12" y="26551"/>
                    <a:pt x="0" y="2688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19;p36">
              <a:extLst>
                <a:ext uri="{FF2B5EF4-FFF2-40B4-BE49-F238E27FC236}">
                  <a16:creationId xmlns:a16="http://schemas.microsoft.com/office/drawing/2014/main" id="{9DEF17C7-87AA-7A55-D6E6-6097DFEC82FB}"/>
                </a:ext>
              </a:extLst>
            </p:cNvPr>
            <p:cNvSpPr/>
            <p:nvPr/>
          </p:nvSpPr>
          <p:spPr>
            <a:xfrm>
              <a:off x="6515428" y="1816720"/>
              <a:ext cx="1422806" cy="824071"/>
            </a:xfrm>
            <a:custGeom>
              <a:avLst/>
              <a:gdLst/>
              <a:ahLst/>
              <a:cxnLst/>
              <a:rect l="l" t="t" r="r" b="b"/>
              <a:pathLst>
                <a:path w="57377" h="33232" extrusionOk="0">
                  <a:moveTo>
                    <a:pt x="60" y="23468"/>
                  </a:moveTo>
                  <a:cubicBezTo>
                    <a:pt x="119" y="23670"/>
                    <a:pt x="262" y="23837"/>
                    <a:pt x="464" y="23932"/>
                  </a:cubicBezTo>
                  <a:lnTo>
                    <a:pt x="16014" y="32910"/>
                  </a:lnTo>
                  <a:cubicBezTo>
                    <a:pt x="16633" y="33231"/>
                    <a:pt x="17383" y="33231"/>
                    <a:pt x="18002" y="32910"/>
                  </a:cubicBezTo>
                  <a:lnTo>
                    <a:pt x="56924" y="10443"/>
                  </a:lnTo>
                  <a:cubicBezTo>
                    <a:pt x="57114" y="10347"/>
                    <a:pt x="57257" y="10181"/>
                    <a:pt x="57317" y="9966"/>
                  </a:cubicBezTo>
                  <a:cubicBezTo>
                    <a:pt x="57376" y="9728"/>
                    <a:pt x="57245" y="9478"/>
                    <a:pt x="56924" y="9288"/>
                  </a:cubicBezTo>
                  <a:lnTo>
                    <a:pt x="41374" y="310"/>
                  </a:lnTo>
                  <a:cubicBezTo>
                    <a:pt x="40743" y="1"/>
                    <a:pt x="40005" y="1"/>
                    <a:pt x="39386" y="310"/>
                  </a:cubicBezTo>
                  <a:lnTo>
                    <a:pt x="464" y="22789"/>
                  </a:lnTo>
                  <a:cubicBezTo>
                    <a:pt x="143" y="22968"/>
                    <a:pt x="0" y="23218"/>
                    <a:pt x="60" y="23468"/>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20;p36">
              <a:extLst>
                <a:ext uri="{FF2B5EF4-FFF2-40B4-BE49-F238E27FC236}">
                  <a16:creationId xmlns:a16="http://schemas.microsoft.com/office/drawing/2014/main" id="{9EB30388-B0C5-1C1B-C3E0-5EB96AB055A9}"/>
                </a:ext>
              </a:extLst>
            </p:cNvPr>
            <p:cNvSpPr/>
            <p:nvPr/>
          </p:nvSpPr>
          <p:spPr>
            <a:xfrm>
              <a:off x="7288918" y="2266650"/>
              <a:ext cx="544751" cy="315350"/>
            </a:xfrm>
            <a:custGeom>
              <a:avLst/>
              <a:gdLst/>
              <a:ahLst/>
              <a:cxnLst/>
              <a:rect l="l" t="t" r="r" b="b"/>
              <a:pathLst>
                <a:path w="21968" h="12717" extrusionOk="0">
                  <a:moveTo>
                    <a:pt x="36" y="7835"/>
                  </a:moveTo>
                  <a:cubicBezTo>
                    <a:pt x="60" y="7931"/>
                    <a:pt x="131" y="8002"/>
                    <a:pt x="215" y="8038"/>
                  </a:cubicBezTo>
                  <a:lnTo>
                    <a:pt x="8073" y="12574"/>
                  </a:lnTo>
                  <a:cubicBezTo>
                    <a:pt x="8359" y="12717"/>
                    <a:pt x="8692" y="12717"/>
                    <a:pt x="8978" y="12574"/>
                  </a:cubicBezTo>
                  <a:lnTo>
                    <a:pt x="21753" y="5204"/>
                  </a:lnTo>
                  <a:cubicBezTo>
                    <a:pt x="21837" y="5156"/>
                    <a:pt x="21896" y="5085"/>
                    <a:pt x="21932" y="5002"/>
                  </a:cubicBezTo>
                  <a:cubicBezTo>
                    <a:pt x="21968" y="4883"/>
                    <a:pt x="21908" y="4763"/>
                    <a:pt x="21753" y="4680"/>
                  </a:cubicBezTo>
                  <a:lnTo>
                    <a:pt x="13895" y="144"/>
                  </a:lnTo>
                  <a:cubicBezTo>
                    <a:pt x="13609" y="1"/>
                    <a:pt x="13276" y="1"/>
                    <a:pt x="12990" y="144"/>
                  </a:cubicBezTo>
                  <a:lnTo>
                    <a:pt x="215" y="7514"/>
                  </a:lnTo>
                  <a:cubicBezTo>
                    <a:pt x="60" y="7609"/>
                    <a:pt x="1" y="7728"/>
                    <a:pt x="36" y="7835"/>
                  </a:cubicBezTo>
                  <a:close/>
                </a:path>
              </a:pathLst>
            </a:custGeom>
            <a:solidFill>
              <a:srgbClr val="2D18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21;p36">
              <a:extLst>
                <a:ext uri="{FF2B5EF4-FFF2-40B4-BE49-F238E27FC236}">
                  <a16:creationId xmlns:a16="http://schemas.microsoft.com/office/drawing/2014/main" id="{53AD2CDC-68AF-F531-BBE3-2E100C5A082C}"/>
                </a:ext>
              </a:extLst>
            </p:cNvPr>
            <p:cNvSpPr/>
            <p:nvPr/>
          </p:nvSpPr>
          <p:spPr>
            <a:xfrm>
              <a:off x="7289811" y="2269625"/>
              <a:ext cx="544156" cy="312374"/>
            </a:xfrm>
            <a:custGeom>
              <a:avLst/>
              <a:gdLst/>
              <a:ahLst/>
              <a:cxnLst/>
              <a:rect l="l" t="t" r="r" b="b"/>
              <a:pathLst>
                <a:path w="21944" h="12597" extrusionOk="0">
                  <a:moveTo>
                    <a:pt x="0" y="7715"/>
                  </a:moveTo>
                  <a:cubicBezTo>
                    <a:pt x="24" y="7811"/>
                    <a:pt x="95" y="7882"/>
                    <a:pt x="179" y="7918"/>
                  </a:cubicBezTo>
                  <a:lnTo>
                    <a:pt x="8037" y="12454"/>
                  </a:lnTo>
                  <a:cubicBezTo>
                    <a:pt x="8323" y="12597"/>
                    <a:pt x="8656" y="12597"/>
                    <a:pt x="8942" y="12454"/>
                  </a:cubicBezTo>
                  <a:lnTo>
                    <a:pt x="21717" y="5084"/>
                  </a:lnTo>
                  <a:cubicBezTo>
                    <a:pt x="21943" y="5048"/>
                    <a:pt x="21943" y="4715"/>
                    <a:pt x="21717" y="4679"/>
                  </a:cubicBezTo>
                  <a:lnTo>
                    <a:pt x="13859" y="143"/>
                  </a:lnTo>
                  <a:cubicBezTo>
                    <a:pt x="13573" y="0"/>
                    <a:pt x="13240" y="0"/>
                    <a:pt x="12954" y="143"/>
                  </a:cubicBezTo>
                  <a:lnTo>
                    <a:pt x="179" y="7513"/>
                  </a:lnTo>
                  <a:cubicBezTo>
                    <a:pt x="95" y="7560"/>
                    <a:pt x="24" y="7632"/>
                    <a:pt x="0" y="7715"/>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22;p36">
              <a:extLst>
                <a:ext uri="{FF2B5EF4-FFF2-40B4-BE49-F238E27FC236}">
                  <a16:creationId xmlns:a16="http://schemas.microsoft.com/office/drawing/2014/main" id="{8805FFE0-AE32-7182-8FF5-C174A9147831}"/>
                </a:ext>
              </a:extLst>
            </p:cNvPr>
            <p:cNvSpPr/>
            <p:nvPr/>
          </p:nvSpPr>
          <p:spPr>
            <a:xfrm>
              <a:off x="6540819" y="1834152"/>
              <a:ext cx="1385312" cy="781543"/>
            </a:xfrm>
            <a:custGeom>
              <a:avLst/>
              <a:gdLst/>
              <a:ahLst/>
              <a:cxnLst/>
              <a:rect l="l" t="t" r="r" b="b"/>
              <a:pathLst>
                <a:path w="55865" h="31517" extrusionOk="0">
                  <a:moveTo>
                    <a:pt x="4584" y="25456"/>
                  </a:moveTo>
                  <a:cubicBezTo>
                    <a:pt x="4441" y="25527"/>
                    <a:pt x="4274" y="25527"/>
                    <a:pt x="4132" y="25456"/>
                  </a:cubicBezTo>
                  <a:lnTo>
                    <a:pt x="2238" y="24360"/>
                  </a:lnTo>
                  <a:cubicBezTo>
                    <a:pt x="2119" y="24313"/>
                    <a:pt x="2119" y="24146"/>
                    <a:pt x="2238" y="24110"/>
                  </a:cubicBezTo>
                  <a:lnTo>
                    <a:pt x="4560" y="22765"/>
                  </a:lnTo>
                  <a:cubicBezTo>
                    <a:pt x="4703" y="22694"/>
                    <a:pt x="4870" y="22694"/>
                    <a:pt x="5013" y="22765"/>
                  </a:cubicBezTo>
                  <a:lnTo>
                    <a:pt x="6906" y="23860"/>
                  </a:lnTo>
                  <a:cubicBezTo>
                    <a:pt x="7025" y="23908"/>
                    <a:pt x="7025" y="24075"/>
                    <a:pt x="6906" y="24122"/>
                  </a:cubicBezTo>
                  <a:close/>
                  <a:moveTo>
                    <a:pt x="44089" y="2655"/>
                  </a:moveTo>
                  <a:cubicBezTo>
                    <a:pt x="44208" y="2608"/>
                    <a:pt x="44208" y="2441"/>
                    <a:pt x="44089" y="2394"/>
                  </a:cubicBezTo>
                  <a:lnTo>
                    <a:pt x="42196" y="1298"/>
                  </a:lnTo>
                  <a:cubicBezTo>
                    <a:pt x="42053" y="1227"/>
                    <a:pt x="41886" y="1227"/>
                    <a:pt x="41743" y="1298"/>
                  </a:cubicBezTo>
                  <a:lnTo>
                    <a:pt x="36778" y="4168"/>
                  </a:lnTo>
                  <a:cubicBezTo>
                    <a:pt x="36659" y="4203"/>
                    <a:pt x="36659" y="4382"/>
                    <a:pt x="36778" y="4418"/>
                  </a:cubicBezTo>
                  <a:lnTo>
                    <a:pt x="38672" y="5513"/>
                  </a:lnTo>
                  <a:cubicBezTo>
                    <a:pt x="38814" y="5584"/>
                    <a:pt x="38981" y="5584"/>
                    <a:pt x="39124" y="5513"/>
                  </a:cubicBezTo>
                  <a:close/>
                  <a:moveTo>
                    <a:pt x="46684" y="4144"/>
                  </a:moveTo>
                  <a:cubicBezTo>
                    <a:pt x="46804" y="4108"/>
                    <a:pt x="46804" y="3929"/>
                    <a:pt x="46684" y="3894"/>
                  </a:cubicBezTo>
                  <a:lnTo>
                    <a:pt x="44791" y="2798"/>
                  </a:lnTo>
                  <a:cubicBezTo>
                    <a:pt x="44649" y="2727"/>
                    <a:pt x="44482" y="2727"/>
                    <a:pt x="44339" y="2798"/>
                  </a:cubicBezTo>
                  <a:lnTo>
                    <a:pt x="40684" y="4918"/>
                  </a:lnTo>
                  <a:cubicBezTo>
                    <a:pt x="40553" y="4953"/>
                    <a:pt x="40553" y="5132"/>
                    <a:pt x="40684" y="5180"/>
                  </a:cubicBezTo>
                  <a:lnTo>
                    <a:pt x="42577" y="6263"/>
                  </a:lnTo>
                  <a:cubicBezTo>
                    <a:pt x="42720" y="6334"/>
                    <a:pt x="42874" y="6334"/>
                    <a:pt x="43017" y="6263"/>
                  </a:cubicBezTo>
                  <a:close/>
                  <a:moveTo>
                    <a:pt x="49375" y="5703"/>
                  </a:moveTo>
                  <a:cubicBezTo>
                    <a:pt x="49494" y="5656"/>
                    <a:pt x="49494" y="5489"/>
                    <a:pt x="49375" y="5441"/>
                  </a:cubicBezTo>
                  <a:lnTo>
                    <a:pt x="47470" y="4346"/>
                  </a:lnTo>
                  <a:cubicBezTo>
                    <a:pt x="47327" y="4275"/>
                    <a:pt x="47173" y="4275"/>
                    <a:pt x="47030" y="4346"/>
                  </a:cubicBezTo>
                  <a:lnTo>
                    <a:pt x="41398" y="7597"/>
                  </a:lnTo>
                  <a:cubicBezTo>
                    <a:pt x="41267" y="7644"/>
                    <a:pt x="41267" y="7811"/>
                    <a:pt x="41398" y="7858"/>
                  </a:cubicBezTo>
                  <a:lnTo>
                    <a:pt x="43291" y="8954"/>
                  </a:lnTo>
                  <a:cubicBezTo>
                    <a:pt x="43434" y="9025"/>
                    <a:pt x="43589" y="9025"/>
                    <a:pt x="43732" y="8954"/>
                  </a:cubicBezTo>
                  <a:close/>
                  <a:moveTo>
                    <a:pt x="52054" y="7251"/>
                  </a:moveTo>
                  <a:cubicBezTo>
                    <a:pt x="52173" y="7216"/>
                    <a:pt x="52173" y="7037"/>
                    <a:pt x="52054" y="6989"/>
                  </a:cubicBezTo>
                  <a:lnTo>
                    <a:pt x="50149" y="5894"/>
                  </a:lnTo>
                  <a:cubicBezTo>
                    <a:pt x="50006" y="5822"/>
                    <a:pt x="49852" y="5822"/>
                    <a:pt x="49709" y="5894"/>
                  </a:cubicBezTo>
                  <a:lnTo>
                    <a:pt x="42744" y="9918"/>
                  </a:lnTo>
                  <a:cubicBezTo>
                    <a:pt x="42624" y="9954"/>
                    <a:pt x="42624" y="10133"/>
                    <a:pt x="42744" y="10168"/>
                  </a:cubicBezTo>
                  <a:lnTo>
                    <a:pt x="44637" y="11264"/>
                  </a:lnTo>
                  <a:cubicBezTo>
                    <a:pt x="44779" y="11335"/>
                    <a:pt x="44946" y="11335"/>
                    <a:pt x="45089" y="11264"/>
                  </a:cubicBezTo>
                  <a:close/>
                  <a:moveTo>
                    <a:pt x="10823" y="24849"/>
                  </a:moveTo>
                  <a:cubicBezTo>
                    <a:pt x="10942" y="24801"/>
                    <a:pt x="10942" y="24634"/>
                    <a:pt x="10823" y="24587"/>
                  </a:cubicBezTo>
                  <a:lnTo>
                    <a:pt x="8930" y="23491"/>
                  </a:lnTo>
                  <a:cubicBezTo>
                    <a:pt x="8787" y="23420"/>
                    <a:pt x="8620" y="23420"/>
                    <a:pt x="8477" y="23491"/>
                  </a:cubicBezTo>
                  <a:lnTo>
                    <a:pt x="4834" y="25611"/>
                  </a:lnTo>
                  <a:cubicBezTo>
                    <a:pt x="4715" y="25646"/>
                    <a:pt x="4715" y="25813"/>
                    <a:pt x="4834" y="25861"/>
                  </a:cubicBezTo>
                  <a:lnTo>
                    <a:pt x="6727" y="26956"/>
                  </a:lnTo>
                  <a:cubicBezTo>
                    <a:pt x="6870" y="27027"/>
                    <a:pt x="7037" y="27027"/>
                    <a:pt x="7180" y="26956"/>
                  </a:cubicBezTo>
                  <a:close/>
                  <a:moveTo>
                    <a:pt x="14085" y="25968"/>
                  </a:moveTo>
                  <a:cubicBezTo>
                    <a:pt x="14204" y="25920"/>
                    <a:pt x="14204" y="25754"/>
                    <a:pt x="14085" y="25706"/>
                  </a:cubicBezTo>
                  <a:lnTo>
                    <a:pt x="12180" y="24611"/>
                  </a:lnTo>
                  <a:cubicBezTo>
                    <a:pt x="12037" y="24539"/>
                    <a:pt x="11883" y="24539"/>
                    <a:pt x="11740" y="24611"/>
                  </a:cubicBezTo>
                  <a:lnTo>
                    <a:pt x="7418" y="27099"/>
                  </a:lnTo>
                  <a:cubicBezTo>
                    <a:pt x="7299" y="27147"/>
                    <a:pt x="7299" y="27313"/>
                    <a:pt x="7418" y="27361"/>
                  </a:cubicBezTo>
                  <a:lnTo>
                    <a:pt x="9323" y="28456"/>
                  </a:lnTo>
                  <a:cubicBezTo>
                    <a:pt x="9454" y="28528"/>
                    <a:pt x="9620" y="28528"/>
                    <a:pt x="9763" y="28456"/>
                  </a:cubicBezTo>
                  <a:close/>
                  <a:moveTo>
                    <a:pt x="17967" y="26706"/>
                  </a:moveTo>
                  <a:cubicBezTo>
                    <a:pt x="18086" y="26658"/>
                    <a:pt x="18086" y="26492"/>
                    <a:pt x="17967" y="26444"/>
                  </a:cubicBezTo>
                  <a:lnTo>
                    <a:pt x="16074" y="25349"/>
                  </a:lnTo>
                  <a:cubicBezTo>
                    <a:pt x="15931" y="25289"/>
                    <a:pt x="15764" y="25289"/>
                    <a:pt x="15633" y="25349"/>
                  </a:cubicBezTo>
                  <a:lnTo>
                    <a:pt x="10013" y="28599"/>
                  </a:lnTo>
                  <a:cubicBezTo>
                    <a:pt x="9894" y="28635"/>
                    <a:pt x="9894" y="28813"/>
                    <a:pt x="10013" y="28849"/>
                  </a:cubicBezTo>
                  <a:lnTo>
                    <a:pt x="11930" y="29956"/>
                  </a:lnTo>
                  <a:cubicBezTo>
                    <a:pt x="12061" y="30028"/>
                    <a:pt x="12228" y="30028"/>
                    <a:pt x="12371" y="29956"/>
                  </a:cubicBezTo>
                  <a:close/>
                  <a:moveTo>
                    <a:pt x="17919" y="29730"/>
                  </a:moveTo>
                  <a:cubicBezTo>
                    <a:pt x="18038" y="29683"/>
                    <a:pt x="18038" y="29516"/>
                    <a:pt x="17919" y="29468"/>
                  </a:cubicBezTo>
                  <a:lnTo>
                    <a:pt x="16026" y="28373"/>
                  </a:lnTo>
                  <a:cubicBezTo>
                    <a:pt x="15883" y="28313"/>
                    <a:pt x="15716" y="28313"/>
                    <a:pt x="15573" y="28373"/>
                  </a:cubicBezTo>
                  <a:lnTo>
                    <a:pt x="12597" y="30087"/>
                  </a:lnTo>
                  <a:cubicBezTo>
                    <a:pt x="12478" y="30135"/>
                    <a:pt x="12478" y="30302"/>
                    <a:pt x="12597" y="30349"/>
                  </a:cubicBezTo>
                  <a:lnTo>
                    <a:pt x="14502" y="31445"/>
                  </a:lnTo>
                  <a:cubicBezTo>
                    <a:pt x="14633" y="31516"/>
                    <a:pt x="14800" y="31516"/>
                    <a:pt x="14942" y="31445"/>
                  </a:cubicBezTo>
                  <a:close/>
                  <a:moveTo>
                    <a:pt x="38850" y="17657"/>
                  </a:moveTo>
                  <a:cubicBezTo>
                    <a:pt x="38969" y="17610"/>
                    <a:pt x="38969" y="17443"/>
                    <a:pt x="38850" y="17395"/>
                  </a:cubicBezTo>
                  <a:lnTo>
                    <a:pt x="36957" y="16300"/>
                  </a:lnTo>
                  <a:cubicBezTo>
                    <a:pt x="36814" y="16229"/>
                    <a:pt x="36648" y="16229"/>
                    <a:pt x="36505" y="16300"/>
                  </a:cubicBezTo>
                  <a:lnTo>
                    <a:pt x="24098" y="23468"/>
                  </a:lnTo>
                  <a:cubicBezTo>
                    <a:pt x="23979" y="23515"/>
                    <a:pt x="23979" y="23682"/>
                    <a:pt x="24098" y="23729"/>
                  </a:cubicBezTo>
                  <a:lnTo>
                    <a:pt x="26003" y="24825"/>
                  </a:lnTo>
                  <a:cubicBezTo>
                    <a:pt x="26134" y="24884"/>
                    <a:pt x="26301" y="24884"/>
                    <a:pt x="26444" y="24825"/>
                  </a:cubicBezTo>
                  <a:close/>
                  <a:moveTo>
                    <a:pt x="3751" y="22944"/>
                  </a:moveTo>
                  <a:cubicBezTo>
                    <a:pt x="3870" y="22896"/>
                    <a:pt x="3870" y="22729"/>
                    <a:pt x="3751" y="22682"/>
                  </a:cubicBezTo>
                  <a:lnTo>
                    <a:pt x="2322" y="21860"/>
                  </a:lnTo>
                  <a:cubicBezTo>
                    <a:pt x="2179" y="21789"/>
                    <a:pt x="2024" y="21789"/>
                    <a:pt x="1881" y="21860"/>
                  </a:cubicBezTo>
                  <a:lnTo>
                    <a:pt x="119" y="22884"/>
                  </a:lnTo>
                  <a:cubicBezTo>
                    <a:pt x="0" y="22920"/>
                    <a:pt x="0" y="23098"/>
                    <a:pt x="119" y="23134"/>
                  </a:cubicBezTo>
                  <a:lnTo>
                    <a:pt x="1536" y="23968"/>
                  </a:lnTo>
                  <a:cubicBezTo>
                    <a:pt x="1679" y="24027"/>
                    <a:pt x="1846" y="24027"/>
                    <a:pt x="1988" y="23968"/>
                  </a:cubicBezTo>
                  <a:close/>
                  <a:moveTo>
                    <a:pt x="6215" y="21527"/>
                  </a:moveTo>
                  <a:cubicBezTo>
                    <a:pt x="6334" y="21479"/>
                    <a:pt x="6334" y="21301"/>
                    <a:pt x="6215" y="21265"/>
                  </a:cubicBezTo>
                  <a:lnTo>
                    <a:pt x="4786" y="20443"/>
                  </a:lnTo>
                  <a:cubicBezTo>
                    <a:pt x="4644" y="20372"/>
                    <a:pt x="4477" y="20372"/>
                    <a:pt x="4334" y="20443"/>
                  </a:cubicBezTo>
                  <a:lnTo>
                    <a:pt x="2572" y="21467"/>
                  </a:lnTo>
                  <a:cubicBezTo>
                    <a:pt x="2453" y="21503"/>
                    <a:pt x="2453" y="21670"/>
                    <a:pt x="2572" y="21717"/>
                  </a:cubicBezTo>
                  <a:lnTo>
                    <a:pt x="4001" y="22539"/>
                  </a:lnTo>
                  <a:cubicBezTo>
                    <a:pt x="4132" y="22610"/>
                    <a:pt x="4298" y="22610"/>
                    <a:pt x="4441" y="22539"/>
                  </a:cubicBezTo>
                  <a:close/>
                  <a:moveTo>
                    <a:pt x="8549" y="20169"/>
                  </a:moveTo>
                  <a:cubicBezTo>
                    <a:pt x="8668" y="20134"/>
                    <a:pt x="8668" y="19955"/>
                    <a:pt x="8549" y="19919"/>
                  </a:cubicBezTo>
                  <a:lnTo>
                    <a:pt x="7120" y="19098"/>
                  </a:lnTo>
                  <a:cubicBezTo>
                    <a:pt x="6977" y="19015"/>
                    <a:pt x="6822" y="19015"/>
                    <a:pt x="6679" y="19098"/>
                  </a:cubicBezTo>
                  <a:lnTo>
                    <a:pt x="4917" y="20110"/>
                  </a:lnTo>
                  <a:cubicBezTo>
                    <a:pt x="4786" y="20146"/>
                    <a:pt x="4786" y="20324"/>
                    <a:pt x="4917" y="20372"/>
                  </a:cubicBezTo>
                  <a:lnTo>
                    <a:pt x="6334" y="21193"/>
                  </a:lnTo>
                  <a:cubicBezTo>
                    <a:pt x="6477" y="21265"/>
                    <a:pt x="6644" y="21265"/>
                    <a:pt x="6787" y="21193"/>
                  </a:cubicBezTo>
                  <a:close/>
                  <a:moveTo>
                    <a:pt x="10882" y="18824"/>
                  </a:moveTo>
                  <a:cubicBezTo>
                    <a:pt x="11001" y="18776"/>
                    <a:pt x="11001" y="18610"/>
                    <a:pt x="10882" y="18562"/>
                  </a:cubicBezTo>
                  <a:lnTo>
                    <a:pt x="9454" y="17741"/>
                  </a:lnTo>
                  <a:cubicBezTo>
                    <a:pt x="9311" y="17669"/>
                    <a:pt x="9156" y="17669"/>
                    <a:pt x="9013" y="17741"/>
                  </a:cubicBezTo>
                  <a:lnTo>
                    <a:pt x="7251" y="18765"/>
                  </a:lnTo>
                  <a:cubicBezTo>
                    <a:pt x="7132" y="18800"/>
                    <a:pt x="7132" y="18967"/>
                    <a:pt x="7251" y="19015"/>
                  </a:cubicBezTo>
                  <a:lnTo>
                    <a:pt x="8680" y="19836"/>
                  </a:lnTo>
                  <a:cubicBezTo>
                    <a:pt x="8823" y="19908"/>
                    <a:pt x="8989" y="19908"/>
                    <a:pt x="9120" y="19836"/>
                  </a:cubicBezTo>
                  <a:close/>
                  <a:moveTo>
                    <a:pt x="13216" y="17467"/>
                  </a:moveTo>
                  <a:cubicBezTo>
                    <a:pt x="13347" y="17431"/>
                    <a:pt x="13347" y="17252"/>
                    <a:pt x="13216" y="17217"/>
                  </a:cubicBezTo>
                  <a:lnTo>
                    <a:pt x="11799" y="16395"/>
                  </a:lnTo>
                  <a:cubicBezTo>
                    <a:pt x="11656" y="16324"/>
                    <a:pt x="11490" y="16324"/>
                    <a:pt x="11347" y="16395"/>
                  </a:cubicBezTo>
                  <a:lnTo>
                    <a:pt x="9585" y="17407"/>
                  </a:lnTo>
                  <a:cubicBezTo>
                    <a:pt x="9466" y="17455"/>
                    <a:pt x="9466" y="17622"/>
                    <a:pt x="9585" y="17669"/>
                  </a:cubicBezTo>
                  <a:lnTo>
                    <a:pt x="11013" y="18491"/>
                  </a:lnTo>
                  <a:cubicBezTo>
                    <a:pt x="11156" y="18562"/>
                    <a:pt x="11323" y="18562"/>
                    <a:pt x="11454" y="18491"/>
                  </a:cubicBezTo>
                  <a:close/>
                  <a:moveTo>
                    <a:pt x="15562" y="16121"/>
                  </a:moveTo>
                  <a:cubicBezTo>
                    <a:pt x="15681" y="16074"/>
                    <a:pt x="15681" y="15907"/>
                    <a:pt x="15562" y="15859"/>
                  </a:cubicBezTo>
                  <a:lnTo>
                    <a:pt x="14145" y="15038"/>
                  </a:lnTo>
                  <a:cubicBezTo>
                    <a:pt x="14002" y="14966"/>
                    <a:pt x="13835" y="14966"/>
                    <a:pt x="13692" y="15038"/>
                  </a:cubicBezTo>
                  <a:lnTo>
                    <a:pt x="11930" y="16062"/>
                  </a:lnTo>
                  <a:cubicBezTo>
                    <a:pt x="11811" y="16098"/>
                    <a:pt x="11811" y="16276"/>
                    <a:pt x="11930" y="16312"/>
                  </a:cubicBezTo>
                  <a:lnTo>
                    <a:pt x="13359" y="17133"/>
                  </a:lnTo>
                  <a:cubicBezTo>
                    <a:pt x="13502" y="17205"/>
                    <a:pt x="13657" y="17205"/>
                    <a:pt x="13799" y="17133"/>
                  </a:cubicBezTo>
                  <a:close/>
                  <a:moveTo>
                    <a:pt x="17895" y="14764"/>
                  </a:moveTo>
                  <a:cubicBezTo>
                    <a:pt x="18014" y="14728"/>
                    <a:pt x="18014" y="14562"/>
                    <a:pt x="17895" y="14514"/>
                  </a:cubicBezTo>
                  <a:lnTo>
                    <a:pt x="16478" y="13693"/>
                  </a:lnTo>
                  <a:cubicBezTo>
                    <a:pt x="16335" y="13621"/>
                    <a:pt x="16169" y="13621"/>
                    <a:pt x="16026" y="13693"/>
                  </a:cubicBezTo>
                  <a:lnTo>
                    <a:pt x="14264" y="14705"/>
                  </a:lnTo>
                  <a:cubicBezTo>
                    <a:pt x="14145" y="14752"/>
                    <a:pt x="14145" y="14919"/>
                    <a:pt x="14264" y="14966"/>
                  </a:cubicBezTo>
                  <a:lnTo>
                    <a:pt x="15693" y="15788"/>
                  </a:lnTo>
                  <a:cubicBezTo>
                    <a:pt x="15823" y="15859"/>
                    <a:pt x="15990" y="15859"/>
                    <a:pt x="16133" y="15788"/>
                  </a:cubicBezTo>
                  <a:close/>
                  <a:moveTo>
                    <a:pt x="20241" y="13419"/>
                  </a:moveTo>
                  <a:cubicBezTo>
                    <a:pt x="20360" y="13371"/>
                    <a:pt x="20360" y="13204"/>
                    <a:pt x="20241" y="13157"/>
                  </a:cubicBezTo>
                  <a:lnTo>
                    <a:pt x="18812" y="12335"/>
                  </a:lnTo>
                  <a:cubicBezTo>
                    <a:pt x="18669" y="12264"/>
                    <a:pt x="18502" y="12264"/>
                    <a:pt x="18371" y="12335"/>
                  </a:cubicBezTo>
                  <a:lnTo>
                    <a:pt x="16597" y="13359"/>
                  </a:lnTo>
                  <a:cubicBezTo>
                    <a:pt x="16478" y="13407"/>
                    <a:pt x="16478" y="13573"/>
                    <a:pt x="16597" y="13609"/>
                  </a:cubicBezTo>
                  <a:lnTo>
                    <a:pt x="18026" y="14443"/>
                  </a:lnTo>
                  <a:cubicBezTo>
                    <a:pt x="18169" y="14514"/>
                    <a:pt x="18336" y="14514"/>
                    <a:pt x="18479" y="14443"/>
                  </a:cubicBezTo>
                  <a:close/>
                  <a:moveTo>
                    <a:pt x="22574" y="12073"/>
                  </a:moveTo>
                  <a:cubicBezTo>
                    <a:pt x="22693" y="12026"/>
                    <a:pt x="22693" y="11859"/>
                    <a:pt x="22574" y="11811"/>
                  </a:cubicBezTo>
                  <a:lnTo>
                    <a:pt x="21157" y="10990"/>
                  </a:lnTo>
                  <a:cubicBezTo>
                    <a:pt x="21015" y="10918"/>
                    <a:pt x="20848" y="10918"/>
                    <a:pt x="20705" y="10990"/>
                  </a:cubicBezTo>
                  <a:lnTo>
                    <a:pt x="18943" y="12002"/>
                  </a:lnTo>
                  <a:cubicBezTo>
                    <a:pt x="18824" y="12049"/>
                    <a:pt x="18824" y="12216"/>
                    <a:pt x="18943" y="12264"/>
                  </a:cubicBezTo>
                  <a:lnTo>
                    <a:pt x="20372" y="13085"/>
                  </a:lnTo>
                  <a:cubicBezTo>
                    <a:pt x="20515" y="13157"/>
                    <a:pt x="20669" y="13157"/>
                    <a:pt x="20812" y="13085"/>
                  </a:cubicBezTo>
                  <a:close/>
                  <a:moveTo>
                    <a:pt x="24920" y="10728"/>
                  </a:moveTo>
                  <a:cubicBezTo>
                    <a:pt x="25039" y="10680"/>
                    <a:pt x="25039" y="10514"/>
                    <a:pt x="24920" y="10466"/>
                  </a:cubicBezTo>
                  <a:lnTo>
                    <a:pt x="23503" y="9644"/>
                  </a:lnTo>
                  <a:cubicBezTo>
                    <a:pt x="23360" y="9573"/>
                    <a:pt x="23193" y="9573"/>
                    <a:pt x="23051" y="9644"/>
                  </a:cubicBezTo>
                  <a:lnTo>
                    <a:pt x="21288" y="10656"/>
                  </a:lnTo>
                  <a:cubicBezTo>
                    <a:pt x="21169" y="10704"/>
                    <a:pt x="21169" y="10871"/>
                    <a:pt x="21288" y="10918"/>
                  </a:cubicBezTo>
                  <a:lnTo>
                    <a:pt x="22717" y="11740"/>
                  </a:lnTo>
                  <a:cubicBezTo>
                    <a:pt x="22860" y="11811"/>
                    <a:pt x="23015" y="11811"/>
                    <a:pt x="23158" y="11740"/>
                  </a:cubicBezTo>
                  <a:close/>
                  <a:moveTo>
                    <a:pt x="27265" y="9371"/>
                  </a:moveTo>
                  <a:cubicBezTo>
                    <a:pt x="27384" y="9323"/>
                    <a:pt x="27384" y="9156"/>
                    <a:pt x="27265" y="9109"/>
                  </a:cubicBezTo>
                  <a:lnTo>
                    <a:pt x="25837" y="8287"/>
                  </a:lnTo>
                  <a:cubicBezTo>
                    <a:pt x="25694" y="8216"/>
                    <a:pt x="25527" y="8216"/>
                    <a:pt x="25396" y="8287"/>
                  </a:cubicBezTo>
                  <a:lnTo>
                    <a:pt x="23622" y="9311"/>
                  </a:lnTo>
                  <a:cubicBezTo>
                    <a:pt x="23503" y="9359"/>
                    <a:pt x="23503" y="9525"/>
                    <a:pt x="23622" y="9573"/>
                  </a:cubicBezTo>
                  <a:lnTo>
                    <a:pt x="25051" y="10394"/>
                  </a:lnTo>
                  <a:cubicBezTo>
                    <a:pt x="25194" y="10466"/>
                    <a:pt x="25360" y="10466"/>
                    <a:pt x="25503" y="10394"/>
                  </a:cubicBezTo>
                  <a:close/>
                  <a:moveTo>
                    <a:pt x="29599" y="8025"/>
                  </a:moveTo>
                  <a:cubicBezTo>
                    <a:pt x="29718" y="7978"/>
                    <a:pt x="29718" y="7811"/>
                    <a:pt x="29599" y="7763"/>
                  </a:cubicBezTo>
                  <a:lnTo>
                    <a:pt x="28182" y="6942"/>
                  </a:lnTo>
                  <a:cubicBezTo>
                    <a:pt x="28039" y="6870"/>
                    <a:pt x="27873" y="6870"/>
                    <a:pt x="27730" y="6942"/>
                  </a:cubicBezTo>
                  <a:lnTo>
                    <a:pt x="25968" y="7954"/>
                  </a:lnTo>
                  <a:cubicBezTo>
                    <a:pt x="25849" y="8001"/>
                    <a:pt x="25849" y="8168"/>
                    <a:pt x="25968" y="8216"/>
                  </a:cubicBezTo>
                  <a:lnTo>
                    <a:pt x="27396" y="9037"/>
                  </a:lnTo>
                  <a:cubicBezTo>
                    <a:pt x="27527" y="9109"/>
                    <a:pt x="27694" y="9109"/>
                    <a:pt x="27837" y="9037"/>
                  </a:cubicBezTo>
                  <a:close/>
                  <a:moveTo>
                    <a:pt x="31945" y="6668"/>
                  </a:moveTo>
                  <a:cubicBezTo>
                    <a:pt x="32064" y="6632"/>
                    <a:pt x="32064" y="6454"/>
                    <a:pt x="31945" y="6418"/>
                  </a:cubicBezTo>
                  <a:lnTo>
                    <a:pt x="30516" y="5584"/>
                  </a:lnTo>
                  <a:cubicBezTo>
                    <a:pt x="30373" y="5525"/>
                    <a:pt x="30206" y="5525"/>
                    <a:pt x="30075" y="5584"/>
                  </a:cubicBezTo>
                  <a:lnTo>
                    <a:pt x="28301" y="6608"/>
                  </a:lnTo>
                  <a:cubicBezTo>
                    <a:pt x="28182" y="6656"/>
                    <a:pt x="28182" y="6823"/>
                    <a:pt x="28301" y="6870"/>
                  </a:cubicBezTo>
                  <a:lnTo>
                    <a:pt x="29730" y="7692"/>
                  </a:lnTo>
                  <a:cubicBezTo>
                    <a:pt x="29873" y="7763"/>
                    <a:pt x="30040" y="7763"/>
                    <a:pt x="30182" y="7692"/>
                  </a:cubicBezTo>
                  <a:close/>
                  <a:moveTo>
                    <a:pt x="34469" y="5203"/>
                  </a:moveTo>
                  <a:cubicBezTo>
                    <a:pt x="34600" y="5168"/>
                    <a:pt x="34600" y="4989"/>
                    <a:pt x="34469" y="4953"/>
                  </a:cubicBezTo>
                  <a:lnTo>
                    <a:pt x="33064" y="4120"/>
                  </a:lnTo>
                  <a:cubicBezTo>
                    <a:pt x="32921" y="4048"/>
                    <a:pt x="32754" y="4048"/>
                    <a:pt x="32611" y="4120"/>
                  </a:cubicBezTo>
                  <a:lnTo>
                    <a:pt x="30849" y="5144"/>
                  </a:lnTo>
                  <a:cubicBezTo>
                    <a:pt x="30730" y="5180"/>
                    <a:pt x="30730" y="5358"/>
                    <a:pt x="30849" y="5394"/>
                  </a:cubicBezTo>
                  <a:lnTo>
                    <a:pt x="32278" y="6227"/>
                  </a:lnTo>
                  <a:cubicBezTo>
                    <a:pt x="32409" y="6299"/>
                    <a:pt x="32576" y="6299"/>
                    <a:pt x="32718" y="6227"/>
                  </a:cubicBezTo>
                  <a:close/>
                  <a:moveTo>
                    <a:pt x="36814" y="3858"/>
                  </a:moveTo>
                  <a:cubicBezTo>
                    <a:pt x="36933" y="3810"/>
                    <a:pt x="36933" y="3644"/>
                    <a:pt x="36814" y="3596"/>
                  </a:cubicBezTo>
                  <a:lnTo>
                    <a:pt x="35385" y="2775"/>
                  </a:lnTo>
                  <a:cubicBezTo>
                    <a:pt x="35243" y="2703"/>
                    <a:pt x="35076" y="2703"/>
                    <a:pt x="34945" y="2775"/>
                  </a:cubicBezTo>
                  <a:lnTo>
                    <a:pt x="33171" y="3798"/>
                  </a:lnTo>
                  <a:cubicBezTo>
                    <a:pt x="33052" y="3834"/>
                    <a:pt x="33052" y="4013"/>
                    <a:pt x="33171" y="4048"/>
                  </a:cubicBezTo>
                  <a:lnTo>
                    <a:pt x="34600" y="4870"/>
                  </a:lnTo>
                  <a:cubicBezTo>
                    <a:pt x="34743" y="4941"/>
                    <a:pt x="34909" y="4941"/>
                    <a:pt x="35052" y="4870"/>
                  </a:cubicBezTo>
                  <a:close/>
                  <a:moveTo>
                    <a:pt x="39160" y="2501"/>
                  </a:moveTo>
                  <a:cubicBezTo>
                    <a:pt x="39279" y="2453"/>
                    <a:pt x="39279" y="2286"/>
                    <a:pt x="39160" y="2251"/>
                  </a:cubicBezTo>
                  <a:lnTo>
                    <a:pt x="37731" y="1417"/>
                  </a:lnTo>
                  <a:cubicBezTo>
                    <a:pt x="37588" y="1346"/>
                    <a:pt x="37433" y="1346"/>
                    <a:pt x="37290" y="1417"/>
                  </a:cubicBezTo>
                  <a:lnTo>
                    <a:pt x="35528" y="2441"/>
                  </a:lnTo>
                  <a:cubicBezTo>
                    <a:pt x="35397" y="2489"/>
                    <a:pt x="35397" y="2655"/>
                    <a:pt x="35528" y="2703"/>
                  </a:cubicBezTo>
                  <a:lnTo>
                    <a:pt x="36945" y="3525"/>
                  </a:lnTo>
                  <a:cubicBezTo>
                    <a:pt x="37088" y="3596"/>
                    <a:pt x="37255" y="3596"/>
                    <a:pt x="37398" y="3525"/>
                  </a:cubicBezTo>
                  <a:close/>
                  <a:moveTo>
                    <a:pt x="41505" y="1155"/>
                  </a:moveTo>
                  <a:cubicBezTo>
                    <a:pt x="41624" y="1108"/>
                    <a:pt x="41624" y="941"/>
                    <a:pt x="41505" y="893"/>
                  </a:cubicBezTo>
                  <a:lnTo>
                    <a:pt x="40077" y="72"/>
                  </a:lnTo>
                  <a:cubicBezTo>
                    <a:pt x="39934" y="0"/>
                    <a:pt x="39767" y="0"/>
                    <a:pt x="39624" y="72"/>
                  </a:cubicBezTo>
                  <a:lnTo>
                    <a:pt x="37862" y="1096"/>
                  </a:lnTo>
                  <a:cubicBezTo>
                    <a:pt x="37743" y="1131"/>
                    <a:pt x="37743" y="1298"/>
                    <a:pt x="37862" y="1346"/>
                  </a:cubicBezTo>
                  <a:lnTo>
                    <a:pt x="39291" y="2167"/>
                  </a:lnTo>
                  <a:cubicBezTo>
                    <a:pt x="39434" y="2239"/>
                    <a:pt x="39600" y="2239"/>
                    <a:pt x="39731" y="2167"/>
                  </a:cubicBezTo>
                  <a:close/>
                  <a:moveTo>
                    <a:pt x="9513" y="22610"/>
                  </a:moveTo>
                  <a:cubicBezTo>
                    <a:pt x="9632" y="22575"/>
                    <a:pt x="9632" y="22396"/>
                    <a:pt x="9513" y="22360"/>
                  </a:cubicBezTo>
                  <a:lnTo>
                    <a:pt x="7620" y="21265"/>
                  </a:lnTo>
                  <a:cubicBezTo>
                    <a:pt x="7477" y="21193"/>
                    <a:pt x="7311" y="21193"/>
                    <a:pt x="7168" y="21265"/>
                  </a:cubicBezTo>
                  <a:lnTo>
                    <a:pt x="5275" y="22360"/>
                  </a:lnTo>
                  <a:cubicBezTo>
                    <a:pt x="5155" y="22396"/>
                    <a:pt x="5155" y="22563"/>
                    <a:pt x="5275" y="22610"/>
                  </a:cubicBezTo>
                  <a:lnTo>
                    <a:pt x="7168" y="23706"/>
                  </a:lnTo>
                  <a:cubicBezTo>
                    <a:pt x="7311" y="23777"/>
                    <a:pt x="7477" y="23777"/>
                    <a:pt x="7620" y="23706"/>
                  </a:cubicBezTo>
                  <a:close/>
                  <a:moveTo>
                    <a:pt x="14776" y="19574"/>
                  </a:moveTo>
                  <a:cubicBezTo>
                    <a:pt x="14895" y="19527"/>
                    <a:pt x="14895" y="19360"/>
                    <a:pt x="14776" y="19312"/>
                  </a:cubicBezTo>
                  <a:lnTo>
                    <a:pt x="12883" y="18217"/>
                  </a:lnTo>
                  <a:cubicBezTo>
                    <a:pt x="12740" y="18145"/>
                    <a:pt x="12573" y="18145"/>
                    <a:pt x="12430" y="18217"/>
                  </a:cubicBezTo>
                  <a:lnTo>
                    <a:pt x="10537" y="19312"/>
                  </a:lnTo>
                  <a:cubicBezTo>
                    <a:pt x="10406" y="19360"/>
                    <a:pt x="10406" y="19527"/>
                    <a:pt x="10537" y="19574"/>
                  </a:cubicBezTo>
                  <a:lnTo>
                    <a:pt x="12430" y="20670"/>
                  </a:lnTo>
                  <a:cubicBezTo>
                    <a:pt x="12573" y="20741"/>
                    <a:pt x="12740" y="20741"/>
                    <a:pt x="12883" y="20670"/>
                  </a:cubicBezTo>
                  <a:close/>
                  <a:moveTo>
                    <a:pt x="12144" y="21098"/>
                  </a:moveTo>
                  <a:cubicBezTo>
                    <a:pt x="12264" y="21051"/>
                    <a:pt x="12264" y="20872"/>
                    <a:pt x="12144" y="20836"/>
                  </a:cubicBezTo>
                  <a:lnTo>
                    <a:pt x="10251" y="19741"/>
                  </a:lnTo>
                  <a:cubicBezTo>
                    <a:pt x="10108" y="19669"/>
                    <a:pt x="9942" y="19669"/>
                    <a:pt x="9799" y="19741"/>
                  </a:cubicBezTo>
                  <a:lnTo>
                    <a:pt x="7906" y="20848"/>
                  </a:lnTo>
                  <a:cubicBezTo>
                    <a:pt x="7787" y="20884"/>
                    <a:pt x="7787" y="21062"/>
                    <a:pt x="7906" y="21098"/>
                  </a:cubicBezTo>
                  <a:lnTo>
                    <a:pt x="9799" y="22182"/>
                  </a:lnTo>
                  <a:cubicBezTo>
                    <a:pt x="9942" y="22253"/>
                    <a:pt x="10108" y="22253"/>
                    <a:pt x="10251" y="22182"/>
                  </a:cubicBezTo>
                  <a:close/>
                  <a:moveTo>
                    <a:pt x="17407" y="18050"/>
                  </a:moveTo>
                  <a:cubicBezTo>
                    <a:pt x="17526" y="18014"/>
                    <a:pt x="17526" y="17836"/>
                    <a:pt x="17407" y="17800"/>
                  </a:cubicBezTo>
                  <a:lnTo>
                    <a:pt x="15514" y="16705"/>
                  </a:lnTo>
                  <a:cubicBezTo>
                    <a:pt x="15371" y="16633"/>
                    <a:pt x="15204" y="16633"/>
                    <a:pt x="15061" y="16705"/>
                  </a:cubicBezTo>
                  <a:lnTo>
                    <a:pt x="13168" y="17800"/>
                  </a:lnTo>
                  <a:cubicBezTo>
                    <a:pt x="13049" y="17836"/>
                    <a:pt x="13049" y="18014"/>
                    <a:pt x="13168" y="18050"/>
                  </a:cubicBezTo>
                  <a:lnTo>
                    <a:pt x="15061" y="19146"/>
                  </a:lnTo>
                  <a:cubicBezTo>
                    <a:pt x="15204" y="19217"/>
                    <a:pt x="15371" y="19217"/>
                    <a:pt x="15514" y="19146"/>
                  </a:cubicBezTo>
                  <a:close/>
                  <a:moveTo>
                    <a:pt x="20038" y="16538"/>
                  </a:moveTo>
                  <a:cubicBezTo>
                    <a:pt x="20157" y="16490"/>
                    <a:pt x="20157" y="16324"/>
                    <a:pt x="20038" y="16276"/>
                  </a:cubicBezTo>
                  <a:lnTo>
                    <a:pt x="18145" y="15193"/>
                  </a:lnTo>
                  <a:cubicBezTo>
                    <a:pt x="18002" y="15109"/>
                    <a:pt x="17836" y="15109"/>
                    <a:pt x="17693" y="15193"/>
                  </a:cubicBezTo>
                  <a:lnTo>
                    <a:pt x="15800" y="16276"/>
                  </a:lnTo>
                  <a:cubicBezTo>
                    <a:pt x="15669" y="16324"/>
                    <a:pt x="15669" y="16490"/>
                    <a:pt x="15800" y="16538"/>
                  </a:cubicBezTo>
                  <a:lnTo>
                    <a:pt x="17693" y="17633"/>
                  </a:lnTo>
                  <a:cubicBezTo>
                    <a:pt x="17836" y="17705"/>
                    <a:pt x="17990" y="17705"/>
                    <a:pt x="18133" y="17633"/>
                  </a:cubicBezTo>
                  <a:close/>
                  <a:moveTo>
                    <a:pt x="22670" y="15014"/>
                  </a:moveTo>
                  <a:cubicBezTo>
                    <a:pt x="22789" y="14966"/>
                    <a:pt x="22789" y="14800"/>
                    <a:pt x="22670" y="14764"/>
                  </a:cubicBezTo>
                  <a:lnTo>
                    <a:pt x="20776" y="13669"/>
                  </a:lnTo>
                  <a:cubicBezTo>
                    <a:pt x="20634" y="13585"/>
                    <a:pt x="20467" y="13585"/>
                    <a:pt x="20324" y="13669"/>
                  </a:cubicBezTo>
                  <a:lnTo>
                    <a:pt x="18431" y="14764"/>
                  </a:lnTo>
                  <a:cubicBezTo>
                    <a:pt x="18312" y="14800"/>
                    <a:pt x="18312" y="14966"/>
                    <a:pt x="18431" y="15014"/>
                  </a:cubicBezTo>
                  <a:lnTo>
                    <a:pt x="20324" y="16109"/>
                  </a:lnTo>
                  <a:cubicBezTo>
                    <a:pt x="20467" y="16181"/>
                    <a:pt x="20634" y="16181"/>
                    <a:pt x="20776" y="16109"/>
                  </a:cubicBezTo>
                  <a:close/>
                  <a:moveTo>
                    <a:pt x="25301" y="13502"/>
                  </a:moveTo>
                  <a:cubicBezTo>
                    <a:pt x="25420" y="13454"/>
                    <a:pt x="25420" y="13288"/>
                    <a:pt x="25301" y="13240"/>
                  </a:cubicBezTo>
                  <a:lnTo>
                    <a:pt x="23408" y="12145"/>
                  </a:lnTo>
                  <a:cubicBezTo>
                    <a:pt x="23265" y="12073"/>
                    <a:pt x="23098" y="12073"/>
                    <a:pt x="22955" y="12145"/>
                  </a:cubicBezTo>
                  <a:lnTo>
                    <a:pt x="21062" y="13240"/>
                  </a:lnTo>
                  <a:cubicBezTo>
                    <a:pt x="20943" y="13276"/>
                    <a:pt x="20943" y="13454"/>
                    <a:pt x="21062" y="13502"/>
                  </a:cubicBezTo>
                  <a:lnTo>
                    <a:pt x="22955" y="14597"/>
                  </a:lnTo>
                  <a:cubicBezTo>
                    <a:pt x="23098" y="14669"/>
                    <a:pt x="23265" y="14669"/>
                    <a:pt x="23408" y="14597"/>
                  </a:cubicBezTo>
                  <a:close/>
                  <a:moveTo>
                    <a:pt x="27932" y="11978"/>
                  </a:moveTo>
                  <a:cubicBezTo>
                    <a:pt x="28051" y="11930"/>
                    <a:pt x="28051" y="11764"/>
                    <a:pt x="27932" y="11716"/>
                  </a:cubicBezTo>
                  <a:lnTo>
                    <a:pt x="26039" y="10621"/>
                  </a:lnTo>
                  <a:cubicBezTo>
                    <a:pt x="25896" y="10549"/>
                    <a:pt x="25729" y="10549"/>
                    <a:pt x="25587" y="10621"/>
                  </a:cubicBezTo>
                  <a:lnTo>
                    <a:pt x="23694" y="11716"/>
                  </a:lnTo>
                  <a:cubicBezTo>
                    <a:pt x="23574" y="11764"/>
                    <a:pt x="23574" y="11930"/>
                    <a:pt x="23694" y="11978"/>
                  </a:cubicBezTo>
                  <a:lnTo>
                    <a:pt x="25587" y="13073"/>
                  </a:lnTo>
                  <a:cubicBezTo>
                    <a:pt x="25729" y="13145"/>
                    <a:pt x="25896" y="13145"/>
                    <a:pt x="26039" y="13073"/>
                  </a:cubicBezTo>
                  <a:close/>
                  <a:moveTo>
                    <a:pt x="30563" y="10454"/>
                  </a:moveTo>
                  <a:cubicBezTo>
                    <a:pt x="30682" y="10418"/>
                    <a:pt x="30682" y="10240"/>
                    <a:pt x="30563" y="10204"/>
                  </a:cubicBezTo>
                  <a:lnTo>
                    <a:pt x="28670" y="9109"/>
                  </a:lnTo>
                  <a:cubicBezTo>
                    <a:pt x="28527" y="9037"/>
                    <a:pt x="28361" y="9037"/>
                    <a:pt x="28218" y="9109"/>
                  </a:cubicBezTo>
                  <a:lnTo>
                    <a:pt x="26325" y="10204"/>
                  </a:lnTo>
                  <a:cubicBezTo>
                    <a:pt x="26206" y="10240"/>
                    <a:pt x="26206" y="10418"/>
                    <a:pt x="26325" y="10454"/>
                  </a:cubicBezTo>
                  <a:lnTo>
                    <a:pt x="28218" y="11549"/>
                  </a:lnTo>
                  <a:cubicBezTo>
                    <a:pt x="28361" y="11621"/>
                    <a:pt x="28527" y="11621"/>
                    <a:pt x="28670" y="11549"/>
                  </a:cubicBezTo>
                  <a:close/>
                  <a:moveTo>
                    <a:pt x="33195" y="8942"/>
                  </a:moveTo>
                  <a:cubicBezTo>
                    <a:pt x="33326" y="8894"/>
                    <a:pt x="33326" y="8716"/>
                    <a:pt x="33195" y="8680"/>
                  </a:cubicBezTo>
                  <a:lnTo>
                    <a:pt x="31302" y="7585"/>
                  </a:lnTo>
                  <a:cubicBezTo>
                    <a:pt x="31159" y="7513"/>
                    <a:pt x="30992" y="7513"/>
                    <a:pt x="30849" y="7585"/>
                  </a:cubicBezTo>
                  <a:lnTo>
                    <a:pt x="28956" y="8680"/>
                  </a:lnTo>
                  <a:cubicBezTo>
                    <a:pt x="28837" y="8728"/>
                    <a:pt x="28837" y="8894"/>
                    <a:pt x="28956" y="8942"/>
                  </a:cubicBezTo>
                  <a:lnTo>
                    <a:pt x="30849" y="10037"/>
                  </a:lnTo>
                  <a:cubicBezTo>
                    <a:pt x="30992" y="10097"/>
                    <a:pt x="31159" y="10097"/>
                    <a:pt x="31302" y="10037"/>
                  </a:cubicBezTo>
                  <a:close/>
                  <a:moveTo>
                    <a:pt x="35826" y="7418"/>
                  </a:moveTo>
                  <a:cubicBezTo>
                    <a:pt x="35945" y="7370"/>
                    <a:pt x="35945" y="7204"/>
                    <a:pt x="35826" y="7156"/>
                  </a:cubicBezTo>
                  <a:lnTo>
                    <a:pt x="33933" y="6061"/>
                  </a:lnTo>
                  <a:cubicBezTo>
                    <a:pt x="33790" y="5989"/>
                    <a:pt x="33623" y="5989"/>
                    <a:pt x="33480" y="6061"/>
                  </a:cubicBezTo>
                  <a:lnTo>
                    <a:pt x="31587" y="7156"/>
                  </a:lnTo>
                  <a:cubicBezTo>
                    <a:pt x="31468" y="7204"/>
                    <a:pt x="31468" y="7370"/>
                    <a:pt x="31587" y="7418"/>
                  </a:cubicBezTo>
                  <a:lnTo>
                    <a:pt x="33480" y="8513"/>
                  </a:lnTo>
                  <a:cubicBezTo>
                    <a:pt x="33623" y="8585"/>
                    <a:pt x="33790" y="8585"/>
                    <a:pt x="33933" y="8513"/>
                  </a:cubicBezTo>
                  <a:close/>
                  <a:moveTo>
                    <a:pt x="38457" y="5894"/>
                  </a:moveTo>
                  <a:cubicBezTo>
                    <a:pt x="38576" y="5858"/>
                    <a:pt x="38576" y="5680"/>
                    <a:pt x="38457" y="5644"/>
                  </a:cubicBezTo>
                  <a:lnTo>
                    <a:pt x="36564" y="4549"/>
                  </a:lnTo>
                  <a:cubicBezTo>
                    <a:pt x="36421" y="4477"/>
                    <a:pt x="36255" y="4477"/>
                    <a:pt x="36112" y="4549"/>
                  </a:cubicBezTo>
                  <a:lnTo>
                    <a:pt x="34219" y="5644"/>
                  </a:lnTo>
                  <a:cubicBezTo>
                    <a:pt x="34100" y="5680"/>
                    <a:pt x="34100" y="5858"/>
                    <a:pt x="34219" y="5894"/>
                  </a:cubicBezTo>
                  <a:lnTo>
                    <a:pt x="36124" y="7001"/>
                  </a:lnTo>
                  <a:cubicBezTo>
                    <a:pt x="36255" y="7073"/>
                    <a:pt x="36421" y="7073"/>
                    <a:pt x="36564" y="7001"/>
                  </a:cubicBezTo>
                  <a:close/>
                  <a:moveTo>
                    <a:pt x="13418" y="23360"/>
                  </a:moveTo>
                  <a:cubicBezTo>
                    <a:pt x="13537" y="23313"/>
                    <a:pt x="13537" y="23146"/>
                    <a:pt x="13418" y="23098"/>
                  </a:cubicBezTo>
                  <a:lnTo>
                    <a:pt x="11513" y="22003"/>
                  </a:lnTo>
                  <a:cubicBezTo>
                    <a:pt x="11371" y="21932"/>
                    <a:pt x="11204" y="21932"/>
                    <a:pt x="11073" y="22003"/>
                  </a:cubicBezTo>
                  <a:lnTo>
                    <a:pt x="9168" y="23098"/>
                  </a:lnTo>
                  <a:cubicBezTo>
                    <a:pt x="9049" y="23146"/>
                    <a:pt x="9049" y="23313"/>
                    <a:pt x="9168" y="23360"/>
                  </a:cubicBezTo>
                  <a:lnTo>
                    <a:pt x="11073" y="24456"/>
                  </a:lnTo>
                  <a:cubicBezTo>
                    <a:pt x="11204" y="24527"/>
                    <a:pt x="11371" y="24527"/>
                    <a:pt x="11513" y="24456"/>
                  </a:cubicBezTo>
                  <a:close/>
                  <a:moveTo>
                    <a:pt x="16050" y="21836"/>
                  </a:moveTo>
                  <a:cubicBezTo>
                    <a:pt x="16169" y="21801"/>
                    <a:pt x="16169" y="21622"/>
                    <a:pt x="16050" y="21586"/>
                  </a:cubicBezTo>
                  <a:lnTo>
                    <a:pt x="14145" y="20491"/>
                  </a:lnTo>
                  <a:cubicBezTo>
                    <a:pt x="14002" y="20420"/>
                    <a:pt x="13847" y="20420"/>
                    <a:pt x="13704" y="20491"/>
                  </a:cubicBezTo>
                  <a:lnTo>
                    <a:pt x="11799" y="21586"/>
                  </a:lnTo>
                  <a:cubicBezTo>
                    <a:pt x="11680" y="21634"/>
                    <a:pt x="11680" y="21801"/>
                    <a:pt x="11799" y="21848"/>
                  </a:cubicBezTo>
                  <a:lnTo>
                    <a:pt x="13692" y="22944"/>
                  </a:lnTo>
                  <a:cubicBezTo>
                    <a:pt x="13835" y="23015"/>
                    <a:pt x="14002" y="23015"/>
                    <a:pt x="14145" y="22944"/>
                  </a:cubicBezTo>
                  <a:close/>
                  <a:moveTo>
                    <a:pt x="18681" y="20324"/>
                  </a:moveTo>
                  <a:cubicBezTo>
                    <a:pt x="18800" y="20277"/>
                    <a:pt x="18800" y="20110"/>
                    <a:pt x="18681" y="20062"/>
                  </a:cubicBezTo>
                  <a:lnTo>
                    <a:pt x="16776" y="18967"/>
                  </a:lnTo>
                  <a:cubicBezTo>
                    <a:pt x="16633" y="18896"/>
                    <a:pt x="16478" y="18896"/>
                    <a:pt x="16335" y="18967"/>
                  </a:cubicBezTo>
                  <a:lnTo>
                    <a:pt x="14430" y="20062"/>
                  </a:lnTo>
                  <a:cubicBezTo>
                    <a:pt x="14311" y="20110"/>
                    <a:pt x="14311" y="20277"/>
                    <a:pt x="14430" y="20324"/>
                  </a:cubicBezTo>
                  <a:lnTo>
                    <a:pt x="16335" y="21420"/>
                  </a:lnTo>
                  <a:cubicBezTo>
                    <a:pt x="16478" y="21491"/>
                    <a:pt x="16633" y="21491"/>
                    <a:pt x="16776" y="21420"/>
                  </a:cubicBezTo>
                  <a:close/>
                  <a:moveTo>
                    <a:pt x="21300" y="18800"/>
                  </a:moveTo>
                  <a:cubicBezTo>
                    <a:pt x="21419" y="18765"/>
                    <a:pt x="21419" y="18586"/>
                    <a:pt x="21300" y="18550"/>
                  </a:cubicBezTo>
                  <a:lnTo>
                    <a:pt x="19407" y="17455"/>
                  </a:lnTo>
                  <a:cubicBezTo>
                    <a:pt x="19264" y="17372"/>
                    <a:pt x="19098" y="17372"/>
                    <a:pt x="18955" y="17455"/>
                  </a:cubicBezTo>
                  <a:lnTo>
                    <a:pt x="17062" y="18550"/>
                  </a:lnTo>
                  <a:cubicBezTo>
                    <a:pt x="16943" y="18586"/>
                    <a:pt x="16943" y="18753"/>
                    <a:pt x="17062" y="18800"/>
                  </a:cubicBezTo>
                  <a:lnTo>
                    <a:pt x="18955" y="19896"/>
                  </a:lnTo>
                  <a:cubicBezTo>
                    <a:pt x="19098" y="19967"/>
                    <a:pt x="19264" y="19967"/>
                    <a:pt x="19407" y="19896"/>
                  </a:cubicBezTo>
                  <a:close/>
                  <a:moveTo>
                    <a:pt x="23932" y="17288"/>
                  </a:moveTo>
                  <a:cubicBezTo>
                    <a:pt x="24051" y="17241"/>
                    <a:pt x="24051" y="17074"/>
                    <a:pt x="23932" y="17026"/>
                  </a:cubicBezTo>
                  <a:lnTo>
                    <a:pt x="22039" y="15931"/>
                  </a:lnTo>
                  <a:cubicBezTo>
                    <a:pt x="21896" y="15859"/>
                    <a:pt x="21729" y="15859"/>
                    <a:pt x="21586" y="15931"/>
                  </a:cubicBezTo>
                  <a:lnTo>
                    <a:pt x="19693" y="17026"/>
                  </a:lnTo>
                  <a:cubicBezTo>
                    <a:pt x="19574" y="17062"/>
                    <a:pt x="19574" y="17241"/>
                    <a:pt x="19693" y="17288"/>
                  </a:cubicBezTo>
                  <a:lnTo>
                    <a:pt x="21598" y="18372"/>
                  </a:lnTo>
                  <a:cubicBezTo>
                    <a:pt x="21741" y="18443"/>
                    <a:pt x="21908" y="18443"/>
                    <a:pt x="22050" y="18372"/>
                  </a:cubicBezTo>
                  <a:close/>
                  <a:moveTo>
                    <a:pt x="26563" y="15764"/>
                  </a:moveTo>
                  <a:cubicBezTo>
                    <a:pt x="26682" y="15717"/>
                    <a:pt x="26682" y="15550"/>
                    <a:pt x="26563" y="15502"/>
                  </a:cubicBezTo>
                  <a:lnTo>
                    <a:pt x="24670" y="14407"/>
                  </a:lnTo>
                  <a:cubicBezTo>
                    <a:pt x="24527" y="14335"/>
                    <a:pt x="24360" y="14335"/>
                    <a:pt x="24217" y="14407"/>
                  </a:cubicBezTo>
                  <a:lnTo>
                    <a:pt x="22324" y="15502"/>
                  </a:lnTo>
                  <a:cubicBezTo>
                    <a:pt x="22205" y="15550"/>
                    <a:pt x="22205" y="15717"/>
                    <a:pt x="22324" y="15764"/>
                  </a:cubicBezTo>
                  <a:lnTo>
                    <a:pt x="24217" y="16860"/>
                  </a:lnTo>
                  <a:cubicBezTo>
                    <a:pt x="24360" y="16931"/>
                    <a:pt x="24527" y="16931"/>
                    <a:pt x="24670" y="16860"/>
                  </a:cubicBezTo>
                  <a:close/>
                  <a:moveTo>
                    <a:pt x="29194" y="14240"/>
                  </a:moveTo>
                  <a:cubicBezTo>
                    <a:pt x="29313" y="14204"/>
                    <a:pt x="29313" y="14026"/>
                    <a:pt x="29194" y="13990"/>
                  </a:cubicBezTo>
                  <a:lnTo>
                    <a:pt x="27301" y="12895"/>
                  </a:lnTo>
                  <a:cubicBezTo>
                    <a:pt x="27158" y="12823"/>
                    <a:pt x="26992" y="12823"/>
                    <a:pt x="26849" y="12895"/>
                  </a:cubicBezTo>
                  <a:lnTo>
                    <a:pt x="24956" y="13990"/>
                  </a:lnTo>
                  <a:cubicBezTo>
                    <a:pt x="24837" y="14026"/>
                    <a:pt x="24837" y="14204"/>
                    <a:pt x="24956" y="14240"/>
                  </a:cubicBezTo>
                  <a:lnTo>
                    <a:pt x="26849" y="15336"/>
                  </a:lnTo>
                  <a:cubicBezTo>
                    <a:pt x="26992" y="15407"/>
                    <a:pt x="27158" y="15407"/>
                    <a:pt x="27301" y="15336"/>
                  </a:cubicBezTo>
                  <a:close/>
                  <a:moveTo>
                    <a:pt x="31825" y="12728"/>
                  </a:moveTo>
                  <a:cubicBezTo>
                    <a:pt x="31956" y="12680"/>
                    <a:pt x="31956" y="12502"/>
                    <a:pt x="31825" y="12466"/>
                  </a:cubicBezTo>
                  <a:lnTo>
                    <a:pt x="29932" y="11371"/>
                  </a:lnTo>
                  <a:cubicBezTo>
                    <a:pt x="29790" y="11299"/>
                    <a:pt x="29623" y="11299"/>
                    <a:pt x="29492" y="11371"/>
                  </a:cubicBezTo>
                  <a:lnTo>
                    <a:pt x="27587" y="12466"/>
                  </a:lnTo>
                  <a:cubicBezTo>
                    <a:pt x="27468" y="12514"/>
                    <a:pt x="27468" y="12680"/>
                    <a:pt x="27587" y="12728"/>
                  </a:cubicBezTo>
                  <a:lnTo>
                    <a:pt x="29492" y="13823"/>
                  </a:lnTo>
                  <a:cubicBezTo>
                    <a:pt x="29623" y="13895"/>
                    <a:pt x="29790" y="13895"/>
                    <a:pt x="29932" y="13823"/>
                  </a:cubicBezTo>
                  <a:close/>
                  <a:moveTo>
                    <a:pt x="34457" y="11204"/>
                  </a:moveTo>
                  <a:cubicBezTo>
                    <a:pt x="34576" y="11156"/>
                    <a:pt x="34576" y="10990"/>
                    <a:pt x="34457" y="10942"/>
                  </a:cubicBezTo>
                  <a:lnTo>
                    <a:pt x="32564" y="9847"/>
                  </a:lnTo>
                  <a:cubicBezTo>
                    <a:pt x="32421" y="9775"/>
                    <a:pt x="32254" y="9775"/>
                    <a:pt x="32111" y="9847"/>
                  </a:cubicBezTo>
                  <a:lnTo>
                    <a:pt x="30218" y="10942"/>
                  </a:lnTo>
                  <a:cubicBezTo>
                    <a:pt x="30099" y="10990"/>
                    <a:pt x="30099" y="11168"/>
                    <a:pt x="30218" y="11204"/>
                  </a:cubicBezTo>
                  <a:lnTo>
                    <a:pt x="32111" y="12299"/>
                  </a:lnTo>
                  <a:cubicBezTo>
                    <a:pt x="32254" y="12371"/>
                    <a:pt x="32421" y="12371"/>
                    <a:pt x="32564" y="12299"/>
                  </a:cubicBezTo>
                  <a:close/>
                  <a:moveTo>
                    <a:pt x="37088" y="9680"/>
                  </a:moveTo>
                  <a:cubicBezTo>
                    <a:pt x="37207" y="9632"/>
                    <a:pt x="37207" y="9466"/>
                    <a:pt x="37088" y="9418"/>
                  </a:cubicBezTo>
                  <a:lnTo>
                    <a:pt x="35195" y="8347"/>
                  </a:lnTo>
                  <a:cubicBezTo>
                    <a:pt x="35052" y="8263"/>
                    <a:pt x="34885" y="8263"/>
                    <a:pt x="34743" y="8347"/>
                  </a:cubicBezTo>
                  <a:lnTo>
                    <a:pt x="32849" y="9430"/>
                  </a:lnTo>
                  <a:cubicBezTo>
                    <a:pt x="32730" y="9478"/>
                    <a:pt x="32730" y="9644"/>
                    <a:pt x="32849" y="9692"/>
                  </a:cubicBezTo>
                  <a:lnTo>
                    <a:pt x="34743" y="10787"/>
                  </a:lnTo>
                  <a:cubicBezTo>
                    <a:pt x="34885" y="10859"/>
                    <a:pt x="35052" y="10859"/>
                    <a:pt x="35195" y="10787"/>
                  </a:cubicBezTo>
                  <a:close/>
                  <a:moveTo>
                    <a:pt x="39719" y="8156"/>
                  </a:moveTo>
                  <a:cubicBezTo>
                    <a:pt x="39838" y="8120"/>
                    <a:pt x="39838" y="7942"/>
                    <a:pt x="39719" y="7906"/>
                  </a:cubicBezTo>
                  <a:lnTo>
                    <a:pt x="37826" y="6811"/>
                  </a:lnTo>
                  <a:cubicBezTo>
                    <a:pt x="37683" y="6739"/>
                    <a:pt x="37517" y="6739"/>
                    <a:pt x="37374" y="6811"/>
                  </a:cubicBezTo>
                  <a:lnTo>
                    <a:pt x="35481" y="7906"/>
                  </a:lnTo>
                  <a:cubicBezTo>
                    <a:pt x="35362" y="7954"/>
                    <a:pt x="35362" y="8120"/>
                    <a:pt x="35481" y="8168"/>
                  </a:cubicBezTo>
                  <a:lnTo>
                    <a:pt x="37374" y="9263"/>
                  </a:lnTo>
                  <a:cubicBezTo>
                    <a:pt x="37517" y="9335"/>
                    <a:pt x="37683" y="9335"/>
                    <a:pt x="37826" y="9263"/>
                  </a:cubicBezTo>
                  <a:close/>
                  <a:moveTo>
                    <a:pt x="42351" y="6644"/>
                  </a:moveTo>
                  <a:cubicBezTo>
                    <a:pt x="42482" y="6596"/>
                    <a:pt x="42482" y="6430"/>
                    <a:pt x="42351" y="6382"/>
                  </a:cubicBezTo>
                  <a:lnTo>
                    <a:pt x="40458" y="5287"/>
                  </a:lnTo>
                  <a:cubicBezTo>
                    <a:pt x="40315" y="5215"/>
                    <a:pt x="40148" y="5215"/>
                    <a:pt x="40017" y="5287"/>
                  </a:cubicBezTo>
                  <a:lnTo>
                    <a:pt x="38124" y="6394"/>
                  </a:lnTo>
                  <a:cubicBezTo>
                    <a:pt x="37993" y="6430"/>
                    <a:pt x="37993" y="6608"/>
                    <a:pt x="38124" y="6644"/>
                  </a:cubicBezTo>
                  <a:lnTo>
                    <a:pt x="40017" y="7751"/>
                  </a:lnTo>
                  <a:cubicBezTo>
                    <a:pt x="40148" y="7823"/>
                    <a:pt x="40315" y="7823"/>
                    <a:pt x="40458" y="7751"/>
                  </a:cubicBezTo>
                  <a:close/>
                  <a:moveTo>
                    <a:pt x="16657" y="24587"/>
                  </a:moveTo>
                  <a:cubicBezTo>
                    <a:pt x="16776" y="24551"/>
                    <a:pt x="16776" y="24372"/>
                    <a:pt x="16657" y="24337"/>
                  </a:cubicBezTo>
                  <a:lnTo>
                    <a:pt x="14752" y="23241"/>
                  </a:lnTo>
                  <a:cubicBezTo>
                    <a:pt x="14609" y="23170"/>
                    <a:pt x="14442" y="23170"/>
                    <a:pt x="14311" y="23241"/>
                  </a:cubicBezTo>
                  <a:lnTo>
                    <a:pt x="12406" y="24337"/>
                  </a:lnTo>
                  <a:cubicBezTo>
                    <a:pt x="12287" y="24372"/>
                    <a:pt x="12287" y="24551"/>
                    <a:pt x="12406" y="24587"/>
                  </a:cubicBezTo>
                  <a:lnTo>
                    <a:pt x="14311" y="25682"/>
                  </a:lnTo>
                  <a:cubicBezTo>
                    <a:pt x="14442" y="25754"/>
                    <a:pt x="14609" y="25754"/>
                    <a:pt x="14752" y="25682"/>
                  </a:cubicBezTo>
                  <a:close/>
                  <a:moveTo>
                    <a:pt x="19288" y="23075"/>
                  </a:moveTo>
                  <a:cubicBezTo>
                    <a:pt x="19407" y="23027"/>
                    <a:pt x="19407" y="22860"/>
                    <a:pt x="19288" y="22813"/>
                  </a:cubicBezTo>
                  <a:lnTo>
                    <a:pt x="17383" y="21717"/>
                  </a:lnTo>
                  <a:cubicBezTo>
                    <a:pt x="17240" y="21658"/>
                    <a:pt x="17086" y="21658"/>
                    <a:pt x="16943" y="21717"/>
                  </a:cubicBezTo>
                  <a:lnTo>
                    <a:pt x="15050" y="22813"/>
                  </a:lnTo>
                  <a:cubicBezTo>
                    <a:pt x="14931" y="22860"/>
                    <a:pt x="14931" y="23027"/>
                    <a:pt x="15050" y="23075"/>
                  </a:cubicBezTo>
                  <a:lnTo>
                    <a:pt x="16943" y="24170"/>
                  </a:lnTo>
                  <a:cubicBezTo>
                    <a:pt x="17086" y="24230"/>
                    <a:pt x="17252" y="24230"/>
                    <a:pt x="17395" y="24170"/>
                  </a:cubicBezTo>
                  <a:close/>
                  <a:moveTo>
                    <a:pt x="21919" y="21551"/>
                  </a:moveTo>
                  <a:cubicBezTo>
                    <a:pt x="22039" y="21515"/>
                    <a:pt x="22039" y="21336"/>
                    <a:pt x="21919" y="21301"/>
                  </a:cubicBezTo>
                  <a:lnTo>
                    <a:pt x="20014" y="20205"/>
                  </a:lnTo>
                  <a:cubicBezTo>
                    <a:pt x="19872" y="20134"/>
                    <a:pt x="19717" y="20134"/>
                    <a:pt x="19574" y="20205"/>
                  </a:cubicBezTo>
                  <a:lnTo>
                    <a:pt x="17681" y="21289"/>
                  </a:lnTo>
                  <a:cubicBezTo>
                    <a:pt x="17550" y="21336"/>
                    <a:pt x="17550" y="21503"/>
                    <a:pt x="17681" y="21551"/>
                  </a:cubicBezTo>
                  <a:lnTo>
                    <a:pt x="19574" y="22646"/>
                  </a:lnTo>
                  <a:cubicBezTo>
                    <a:pt x="19717" y="22706"/>
                    <a:pt x="19872" y="22706"/>
                    <a:pt x="20014" y="22646"/>
                  </a:cubicBezTo>
                  <a:close/>
                  <a:moveTo>
                    <a:pt x="24551" y="20039"/>
                  </a:moveTo>
                  <a:cubicBezTo>
                    <a:pt x="24670" y="19991"/>
                    <a:pt x="24670" y="19824"/>
                    <a:pt x="24551" y="19777"/>
                  </a:cubicBezTo>
                  <a:lnTo>
                    <a:pt x="22646" y="18681"/>
                  </a:lnTo>
                  <a:cubicBezTo>
                    <a:pt x="22503" y="18610"/>
                    <a:pt x="22348" y="18610"/>
                    <a:pt x="22205" y="18681"/>
                  </a:cubicBezTo>
                  <a:lnTo>
                    <a:pt x="20300" y="19777"/>
                  </a:lnTo>
                  <a:cubicBezTo>
                    <a:pt x="20181" y="19824"/>
                    <a:pt x="20181" y="19991"/>
                    <a:pt x="20300" y="20039"/>
                  </a:cubicBezTo>
                  <a:lnTo>
                    <a:pt x="22205" y="21134"/>
                  </a:lnTo>
                  <a:cubicBezTo>
                    <a:pt x="22348" y="21205"/>
                    <a:pt x="22503" y="21205"/>
                    <a:pt x="22646" y="21134"/>
                  </a:cubicBezTo>
                  <a:close/>
                  <a:moveTo>
                    <a:pt x="27182" y="18515"/>
                  </a:moveTo>
                  <a:cubicBezTo>
                    <a:pt x="27301" y="18467"/>
                    <a:pt x="27301" y="18300"/>
                    <a:pt x="27182" y="18253"/>
                  </a:cubicBezTo>
                  <a:lnTo>
                    <a:pt x="25277" y="17169"/>
                  </a:lnTo>
                  <a:cubicBezTo>
                    <a:pt x="25134" y="17098"/>
                    <a:pt x="24979" y="17098"/>
                    <a:pt x="24837" y="17169"/>
                  </a:cubicBezTo>
                  <a:lnTo>
                    <a:pt x="22943" y="18253"/>
                  </a:lnTo>
                  <a:cubicBezTo>
                    <a:pt x="22812" y="18300"/>
                    <a:pt x="22812" y="18467"/>
                    <a:pt x="22943" y="18515"/>
                  </a:cubicBezTo>
                  <a:lnTo>
                    <a:pt x="24837" y="19610"/>
                  </a:lnTo>
                  <a:cubicBezTo>
                    <a:pt x="24979" y="19681"/>
                    <a:pt x="25134" y="19681"/>
                    <a:pt x="25277" y="19610"/>
                  </a:cubicBezTo>
                  <a:close/>
                  <a:moveTo>
                    <a:pt x="29813" y="16991"/>
                  </a:moveTo>
                  <a:cubicBezTo>
                    <a:pt x="29932" y="16955"/>
                    <a:pt x="29932" y="16788"/>
                    <a:pt x="29813" y="16741"/>
                  </a:cubicBezTo>
                  <a:lnTo>
                    <a:pt x="27908" y="15645"/>
                  </a:lnTo>
                  <a:cubicBezTo>
                    <a:pt x="27765" y="15574"/>
                    <a:pt x="27611" y="15574"/>
                    <a:pt x="27468" y="15645"/>
                  </a:cubicBezTo>
                  <a:lnTo>
                    <a:pt x="25575" y="16741"/>
                  </a:lnTo>
                  <a:cubicBezTo>
                    <a:pt x="25444" y="16788"/>
                    <a:pt x="25444" y="16955"/>
                    <a:pt x="25575" y="16991"/>
                  </a:cubicBezTo>
                  <a:lnTo>
                    <a:pt x="27468" y="18086"/>
                  </a:lnTo>
                  <a:cubicBezTo>
                    <a:pt x="27611" y="18157"/>
                    <a:pt x="27765" y="18157"/>
                    <a:pt x="27908" y="18086"/>
                  </a:cubicBezTo>
                  <a:close/>
                  <a:moveTo>
                    <a:pt x="32445" y="15478"/>
                  </a:moveTo>
                  <a:cubicBezTo>
                    <a:pt x="32564" y="15431"/>
                    <a:pt x="32564" y="15264"/>
                    <a:pt x="32445" y="15217"/>
                  </a:cubicBezTo>
                  <a:lnTo>
                    <a:pt x="30540" y="14121"/>
                  </a:lnTo>
                  <a:cubicBezTo>
                    <a:pt x="30409" y="14050"/>
                    <a:pt x="30242" y="14050"/>
                    <a:pt x="30099" y="14121"/>
                  </a:cubicBezTo>
                  <a:lnTo>
                    <a:pt x="28206" y="15217"/>
                  </a:lnTo>
                  <a:cubicBezTo>
                    <a:pt x="28075" y="15264"/>
                    <a:pt x="28075" y="15431"/>
                    <a:pt x="28206" y="15478"/>
                  </a:cubicBezTo>
                  <a:lnTo>
                    <a:pt x="30099" y="16574"/>
                  </a:lnTo>
                  <a:cubicBezTo>
                    <a:pt x="30242" y="16645"/>
                    <a:pt x="30409" y="16645"/>
                    <a:pt x="30540" y="16574"/>
                  </a:cubicBezTo>
                  <a:close/>
                  <a:moveTo>
                    <a:pt x="35076" y="13954"/>
                  </a:moveTo>
                  <a:cubicBezTo>
                    <a:pt x="35195" y="13919"/>
                    <a:pt x="35195" y="13740"/>
                    <a:pt x="35076" y="13704"/>
                  </a:cubicBezTo>
                  <a:lnTo>
                    <a:pt x="33171" y="12609"/>
                  </a:lnTo>
                  <a:cubicBezTo>
                    <a:pt x="33040" y="12538"/>
                    <a:pt x="32873" y="12538"/>
                    <a:pt x="32730" y="12609"/>
                  </a:cubicBezTo>
                  <a:lnTo>
                    <a:pt x="30837" y="13704"/>
                  </a:lnTo>
                  <a:cubicBezTo>
                    <a:pt x="30706" y="13740"/>
                    <a:pt x="30706" y="13907"/>
                    <a:pt x="30837" y="13954"/>
                  </a:cubicBezTo>
                  <a:lnTo>
                    <a:pt x="32730" y="15050"/>
                  </a:lnTo>
                  <a:cubicBezTo>
                    <a:pt x="32873" y="15121"/>
                    <a:pt x="33040" y="15121"/>
                    <a:pt x="33183" y="15050"/>
                  </a:cubicBezTo>
                  <a:close/>
                  <a:moveTo>
                    <a:pt x="37707" y="12442"/>
                  </a:moveTo>
                  <a:cubicBezTo>
                    <a:pt x="37826" y="12395"/>
                    <a:pt x="37826" y="12228"/>
                    <a:pt x="37707" y="12180"/>
                  </a:cubicBezTo>
                  <a:lnTo>
                    <a:pt x="35802" y="11085"/>
                  </a:lnTo>
                  <a:cubicBezTo>
                    <a:pt x="35671" y="11014"/>
                    <a:pt x="35505" y="11014"/>
                    <a:pt x="35362" y="11085"/>
                  </a:cubicBezTo>
                  <a:lnTo>
                    <a:pt x="33469" y="12180"/>
                  </a:lnTo>
                  <a:cubicBezTo>
                    <a:pt x="33338" y="12228"/>
                    <a:pt x="33338" y="12395"/>
                    <a:pt x="33469" y="12442"/>
                  </a:cubicBezTo>
                  <a:lnTo>
                    <a:pt x="35362" y="13538"/>
                  </a:lnTo>
                  <a:cubicBezTo>
                    <a:pt x="35505" y="13609"/>
                    <a:pt x="35671" y="13609"/>
                    <a:pt x="35802" y="13538"/>
                  </a:cubicBezTo>
                  <a:close/>
                  <a:moveTo>
                    <a:pt x="40338" y="10918"/>
                  </a:moveTo>
                  <a:cubicBezTo>
                    <a:pt x="40458" y="10871"/>
                    <a:pt x="40458" y="10704"/>
                    <a:pt x="40338" y="10656"/>
                  </a:cubicBezTo>
                  <a:lnTo>
                    <a:pt x="38433" y="9561"/>
                  </a:lnTo>
                  <a:cubicBezTo>
                    <a:pt x="38302" y="9490"/>
                    <a:pt x="38136" y="9490"/>
                    <a:pt x="37993" y="9561"/>
                  </a:cubicBezTo>
                  <a:lnTo>
                    <a:pt x="36100" y="10656"/>
                  </a:lnTo>
                  <a:cubicBezTo>
                    <a:pt x="35969" y="10704"/>
                    <a:pt x="35969" y="10871"/>
                    <a:pt x="36100" y="10918"/>
                  </a:cubicBezTo>
                  <a:lnTo>
                    <a:pt x="37993" y="12014"/>
                  </a:lnTo>
                  <a:cubicBezTo>
                    <a:pt x="38136" y="12085"/>
                    <a:pt x="38302" y="12085"/>
                    <a:pt x="38433" y="12014"/>
                  </a:cubicBezTo>
                  <a:close/>
                  <a:moveTo>
                    <a:pt x="42970" y="9394"/>
                  </a:moveTo>
                  <a:cubicBezTo>
                    <a:pt x="43089" y="9347"/>
                    <a:pt x="43089" y="9180"/>
                    <a:pt x="42970" y="9132"/>
                  </a:cubicBezTo>
                  <a:lnTo>
                    <a:pt x="41077" y="8049"/>
                  </a:lnTo>
                  <a:cubicBezTo>
                    <a:pt x="40934" y="7978"/>
                    <a:pt x="40767" y="7978"/>
                    <a:pt x="40624" y="8049"/>
                  </a:cubicBezTo>
                  <a:lnTo>
                    <a:pt x="38731" y="9144"/>
                  </a:lnTo>
                  <a:cubicBezTo>
                    <a:pt x="38612" y="9180"/>
                    <a:pt x="38612" y="9347"/>
                    <a:pt x="38731" y="9394"/>
                  </a:cubicBezTo>
                  <a:lnTo>
                    <a:pt x="40624" y="10490"/>
                  </a:lnTo>
                  <a:cubicBezTo>
                    <a:pt x="40767" y="10561"/>
                    <a:pt x="40934" y="10561"/>
                    <a:pt x="41077" y="10490"/>
                  </a:cubicBezTo>
                  <a:close/>
                  <a:moveTo>
                    <a:pt x="23217" y="23682"/>
                  </a:moveTo>
                  <a:cubicBezTo>
                    <a:pt x="23336" y="23646"/>
                    <a:pt x="23336" y="23468"/>
                    <a:pt x="23217" y="23420"/>
                  </a:cubicBezTo>
                  <a:lnTo>
                    <a:pt x="21312" y="22336"/>
                  </a:lnTo>
                  <a:cubicBezTo>
                    <a:pt x="21181" y="22265"/>
                    <a:pt x="21015" y="22265"/>
                    <a:pt x="20872" y="22336"/>
                  </a:cubicBezTo>
                  <a:lnTo>
                    <a:pt x="18979" y="23432"/>
                  </a:lnTo>
                  <a:cubicBezTo>
                    <a:pt x="18848" y="23468"/>
                    <a:pt x="18848" y="23634"/>
                    <a:pt x="18979" y="23682"/>
                  </a:cubicBezTo>
                  <a:lnTo>
                    <a:pt x="20872" y="24777"/>
                  </a:lnTo>
                  <a:cubicBezTo>
                    <a:pt x="21015" y="24849"/>
                    <a:pt x="21181" y="24849"/>
                    <a:pt x="21312" y="24777"/>
                  </a:cubicBezTo>
                  <a:close/>
                  <a:moveTo>
                    <a:pt x="25849" y="22158"/>
                  </a:moveTo>
                  <a:cubicBezTo>
                    <a:pt x="25968" y="22122"/>
                    <a:pt x="25968" y="21944"/>
                    <a:pt x="25849" y="21908"/>
                  </a:cubicBezTo>
                  <a:lnTo>
                    <a:pt x="23944" y="20812"/>
                  </a:lnTo>
                  <a:cubicBezTo>
                    <a:pt x="23813" y="20741"/>
                    <a:pt x="23646" y="20741"/>
                    <a:pt x="23503" y="20812"/>
                  </a:cubicBezTo>
                  <a:lnTo>
                    <a:pt x="21610" y="21908"/>
                  </a:lnTo>
                  <a:cubicBezTo>
                    <a:pt x="21479" y="21944"/>
                    <a:pt x="21479" y="22122"/>
                    <a:pt x="21610" y="22158"/>
                  </a:cubicBezTo>
                  <a:lnTo>
                    <a:pt x="23503" y="23253"/>
                  </a:lnTo>
                  <a:cubicBezTo>
                    <a:pt x="23646" y="23325"/>
                    <a:pt x="23813" y="23325"/>
                    <a:pt x="23944" y="23253"/>
                  </a:cubicBezTo>
                  <a:close/>
                  <a:moveTo>
                    <a:pt x="20443" y="28290"/>
                  </a:moveTo>
                  <a:cubicBezTo>
                    <a:pt x="20562" y="28242"/>
                    <a:pt x="20562" y="28075"/>
                    <a:pt x="20443" y="28028"/>
                  </a:cubicBezTo>
                  <a:lnTo>
                    <a:pt x="18550" y="26932"/>
                  </a:lnTo>
                  <a:cubicBezTo>
                    <a:pt x="18407" y="26861"/>
                    <a:pt x="18240" y="26861"/>
                    <a:pt x="18109" y="26932"/>
                  </a:cubicBezTo>
                  <a:lnTo>
                    <a:pt x="16204" y="28028"/>
                  </a:lnTo>
                  <a:cubicBezTo>
                    <a:pt x="16085" y="28063"/>
                    <a:pt x="16085" y="28242"/>
                    <a:pt x="16204" y="28290"/>
                  </a:cubicBezTo>
                  <a:lnTo>
                    <a:pt x="18109" y="29373"/>
                  </a:lnTo>
                  <a:cubicBezTo>
                    <a:pt x="18240" y="29444"/>
                    <a:pt x="18407" y="29444"/>
                    <a:pt x="18550" y="29373"/>
                  </a:cubicBezTo>
                  <a:close/>
                  <a:moveTo>
                    <a:pt x="23086" y="26766"/>
                  </a:moveTo>
                  <a:cubicBezTo>
                    <a:pt x="23205" y="26718"/>
                    <a:pt x="23205" y="26551"/>
                    <a:pt x="23086" y="26504"/>
                  </a:cubicBezTo>
                  <a:lnTo>
                    <a:pt x="21193" y="25408"/>
                  </a:lnTo>
                  <a:cubicBezTo>
                    <a:pt x="21050" y="25337"/>
                    <a:pt x="20884" y="25337"/>
                    <a:pt x="20741" y="25408"/>
                  </a:cubicBezTo>
                  <a:lnTo>
                    <a:pt x="18848" y="26504"/>
                  </a:lnTo>
                  <a:cubicBezTo>
                    <a:pt x="18729" y="26551"/>
                    <a:pt x="18729" y="26718"/>
                    <a:pt x="18848" y="26766"/>
                  </a:cubicBezTo>
                  <a:lnTo>
                    <a:pt x="20741" y="27861"/>
                  </a:lnTo>
                  <a:cubicBezTo>
                    <a:pt x="20884" y="27932"/>
                    <a:pt x="21050" y="27932"/>
                    <a:pt x="21193" y="27861"/>
                  </a:cubicBezTo>
                  <a:close/>
                  <a:moveTo>
                    <a:pt x="25718" y="25242"/>
                  </a:moveTo>
                  <a:cubicBezTo>
                    <a:pt x="25837" y="25194"/>
                    <a:pt x="25837" y="25027"/>
                    <a:pt x="25718" y="24980"/>
                  </a:cubicBezTo>
                  <a:lnTo>
                    <a:pt x="23824" y="23884"/>
                  </a:lnTo>
                  <a:cubicBezTo>
                    <a:pt x="23682" y="23825"/>
                    <a:pt x="23515" y="23825"/>
                    <a:pt x="23372" y="23884"/>
                  </a:cubicBezTo>
                  <a:lnTo>
                    <a:pt x="21479" y="24980"/>
                  </a:lnTo>
                  <a:cubicBezTo>
                    <a:pt x="21360" y="25027"/>
                    <a:pt x="21360" y="25194"/>
                    <a:pt x="21479" y="25242"/>
                  </a:cubicBezTo>
                  <a:lnTo>
                    <a:pt x="23372" y="26337"/>
                  </a:lnTo>
                  <a:cubicBezTo>
                    <a:pt x="23515" y="26408"/>
                    <a:pt x="23682" y="26408"/>
                    <a:pt x="23824" y="26337"/>
                  </a:cubicBezTo>
                  <a:close/>
                  <a:moveTo>
                    <a:pt x="41601" y="16074"/>
                  </a:moveTo>
                  <a:cubicBezTo>
                    <a:pt x="41720" y="16026"/>
                    <a:pt x="41720" y="15859"/>
                    <a:pt x="41601" y="15812"/>
                  </a:cubicBezTo>
                  <a:lnTo>
                    <a:pt x="39707" y="14716"/>
                  </a:lnTo>
                  <a:cubicBezTo>
                    <a:pt x="39565" y="14645"/>
                    <a:pt x="39398" y="14645"/>
                    <a:pt x="39267" y="14716"/>
                  </a:cubicBezTo>
                  <a:lnTo>
                    <a:pt x="37362" y="15812"/>
                  </a:lnTo>
                  <a:cubicBezTo>
                    <a:pt x="37243" y="15859"/>
                    <a:pt x="37243" y="16026"/>
                    <a:pt x="37362" y="16074"/>
                  </a:cubicBezTo>
                  <a:lnTo>
                    <a:pt x="39267" y="17169"/>
                  </a:lnTo>
                  <a:cubicBezTo>
                    <a:pt x="39398" y="17241"/>
                    <a:pt x="39565" y="17241"/>
                    <a:pt x="39707" y="17169"/>
                  </a:cubicBezTo>
                  <a:close/>
                  <a:moveTo>
                    <a:pt x="44232" y="14550"/>
                  </a:moveTo>
                  <a:cubicBezTo>
                    <a:pt x="44351" y="14502"/>
                    <a:pt x="44351" y="14335"/>
                    <a:pt x="44232" y="14288"/>
                  </a:cubicBezTo>
                  <a:lnTo>
                    <a:pt x="42339" y="13192"/>
                  </a:lnTo>
                  <a:cubicBezTo>
                    <a:pt x="42196" y="13133"/>
                    <a:pt x="42029" y="13133"/>
                    <a:pt x="41898" y="13192"/>
                  </a:cubicBezTo>
                  <a:lnTo>
                    <a:pt x="39993" y="14300"/>
                  </a:lnTo>
                  <a:cubicBezTo>
                    <a:pt x="39874" y="14335"/>
                    <a:pt x="39874" y="14502"/>
                    <a:pt x="39993" y="14550"/>
                  </a:cubicBezTo>
                  <a:lnTo>
                    <a:pt x="41886" y="15645"/>
                  </a:lnTo>
                  <a:cubicBezTo>
                    <a:pt x="42029" y="15717"/>
                    <a:pt x="42196" y="15717"/>
                    <a:pt x="42339" y="15645"/>
                  </a:cubicBezTo>
                  <a:close/>
                  <a:moveTo>
                    <a:pt x="46863" y="13026"/>
                  </a:moveTo>
                  <a:cubicBezTo>
                    <a:pt x="46994" y="12990"/>
                    <a:pt x="46994" y="12811"/>
                    <a:pt x="46863" y="12776"/>
                  </a:cubicBezTo>
                  <a:lnTo>
                    <a:pt x="44970" y="11680"/>
                  </a:lnTo>
                  <a:cubicBezTo>
                    <a:pt x="44827" y="11609"/>
                    <a:pt x="44660" y="11609"/>
                    <a:pt x="44518" y="11680"/>
                  </a:cubicBezTo>
                  <a:lnTo>
                    <a:pt x="42624" y="12776"/>
                  </a:lnTo>
                  <a:cubicBezTo>
                    <a:pt x="42505" y="12823"/>
                    <a:pt x="42505" y="12990"/>
                    <a:pt x="42624" y="13038"/>
                  </a:cubicBezTo>
                  <a:lnTo>
                    <a:pt x="44518" y="14133"/>
                  </a:lnTo>
                  <a:cubicBezTo>
                    <a:pt x="44660" y="14193"/>
                    <a:pt x="44827" y="14193"/>
                    <a:pt x="44970" y="14133"/>
                  </a:cubicBezTo>
                  <a:close/>
                  <a:moveTo>
                    <a:pt x="51483" y="9835"/>
                  </a:moveTo>
                  <a:cubicBezTo>
                    <a:pt x="51602" y="9799"/>
                    <a:pt x="51602" y="9621"/>
                    <a:pt x="51483" y="9585"/>
                  </a:cubicBezTo>
                  <a:lnTo>
                    <a:pt x="50042" y="8751"/>
                  </a:lnTo>
                  <a:cubicBezTo>
                    <a:pt x="49899" y="8680"/>
                    <a:pt x="49732" y="8680"/>
                    <a:pt x="49590" y="8751"/>
                  </a:cubicBezTo>
                  <a:lnTo>
                    <a:pt x="47697" y="9847"/>
                  </a:lnTo>
                  <a:cubicBezTo>
                    <a:pt x="47577" y="9894"/>
                    <a:pt x="47577" y="10061"/>
                    <a:pt x="47697" y="10109"/>
                  </a:cubicBezTo>
                  <a:lnTo>
                    <a:pt x="49137" y="10930"/>
                  </a:lnTo>
                  <a:cubicBezTo>
                    <a:pt x="49280" y="11002"/>
                    <a:pt x="49447" y="11002"/>
                    <a:pt x="49590" y="10930"/>
                  </a:cubicBezTo>
                  <a:close/>
                  <a:moveTo>
                    <a:pt x="53209" y="10835"/>
                  </a:moveTo>
                  <a:cubicBezTo>
                    <a:pt x="53328" y="10799"/>
                    <a:pt x="53328" y="10621"/>
                    <a:pt x="53209" y="10585"/>
                  </a:cubicBezTo>
                  <a:lnTo>
                    <a:pt x="51768" y="9752"/>
                  </a:lnTo>
                  <a:cubicBezTo>
                    <a:pt x="51626" y="9680"/>
                    <a:pt x="51471" y="9680"/>
                    <a:pt x="51328" y="9752"/>
                  </a:cubicBezTo>
                  <a:lnTo>
                    <a:pt x="49435" y="10847"/>
                  </a:lnTo>
                  <a:cubicBezTo>
                    <a:pt x="49304" y="10895"/>
                    <a:pt x="49304" y="11061"/>
                    <a:pt x="49435" y="11109"/>
                  </a:cubicBezTo>
                  <a:lnTo>
                    <a:pt x="50875" y="11930"/>
                  </a:lnTo>
                  <a:cubicBezTo>
                    <a:pt x="51006" y="12002"/>
                    <a:pt x="51173" y="12002"/>
                    <a:pt x="51316" y="11930"/>
                  </a:cubicBezTo>
                  <a:close/>
                  <a:moveTo>
                    <a:pt x="50685" y="12299"/>
                  </a:moveTo>
                  <a:cubicBezTo>
                    <a:pt x="50804" y="12264"/>
                    <a:pt x="50804" y="12085"/>
                    <a:pt x="50685" y="12049"/>
                  </a:cubicBezTo>
                  <a:lnTo>
                    <a:pt x="49244" y="11216"/>
                  </a:lnTo>
                  <a:cubicBezTo>
                    <a:pt x="49101" y="11145"/>
                    <a:pt x="48935" y="11145"/>
                    <a:pt x="48792" y="11216"/>
                  </a:cubicBezTo>
                  <a:lnTo>
                    <a:pt x="46899" y="12311"/>
                  </a:lnTo>
                  <a:cubicBezTo>
                    <a:pt x="46780" y="12359"/>
                    <a:pt x="46780" y="12526"/>
                    <a:pt x="46899" y="12561"/>
                  </a:cubicBezTo>
                  <a:lnTo>
                    <a:pt x="48339" y="13395"/>
                  </a:lnTo>
                  <a:cubicBezTo>
                    <a:pt x="48482" y="13466"/>
                    <a:pt x="48649" y="13466"/>
                    <a:pt x="48792" y="13395"/>
                  </a:cubicBezTo>
                  <a:close/>
                  <a:moveTo>
                    <a:pt x="55745" y="9382"/>
                  </a:moveTo>
                  <a:cubicBezTo>
                    <a:pt x="55864" y="9335"/>
                    <a:pt x="55864" y="9168"/>
                    <a:pt x="55745" y="9132"/>
                  </a:cubicBezTo>
                  <a:lnTo>
                    <a:pt x="54304" y="8287"/>
                  </a:lnTo>
                  <a:cubicBezTo>
                    <a:pt x="54162" y="8228"/>
                    <a:pt x="53995" y="8228"/>
                    <a:pt x="53852" y="8287"/>
                  </a:cubicBezTo>
                  <a:lnTo>
                    <a:pt x="51959" y="9382"/>
                  </a:lnTo>
                  <a:cubicBezTo>
                    <a:pt x="51840" y="9430"/>
                    <a:pt x="51840" y="9597"/>
                    <a:pt x="51959" y="9644"/>
                  </a:cubicBezTo>
                  <a:lnTo>
                    <a:pt x="53400" y="10478"/>
                  </a:lnTo>
                  <a:cubicBezTo>
                    <a:pt x="53542" y="10537"/>
                    <a:pt x="53709" y="10537"/>
                    <a:pt x="53852" y="10478"/>
                  </a:cubicBezTo>
                  <a:close/>
                  <a:moveTo>
                    <a:pt x="28480" y="20658"/>
                  </a:moveTo>
                  <a:cubicBezTo>
                    <a:pt x="28599" y="20610"/>
                    <a:pt x="28599" y="20443"/>
                    <a:pt x="28480" y="20396"/>
                  </a:cubicBezTo>
                  <a:lnTo>
                    <a:pt x="26575" y="19300"/>
                  </a:lnTo>
                  <a:cubicBezTo>
                    <a:pt x="26444" y="19229"/>
                    <a:pt x="26277" y="19229"/>
                    <a:pt x="26134" y="19300"/>
                  </a:cubicBezTo>
                  <a:lnTo>
                    <a:pt x="24241" y="20396"/>
                  </a:lnTo>
                  <a:cubicBezTo>
                    <a:pt x="24110" y="20431"/>
                    <a:pt x="24110" y="20610"/>
                    <a:pt x="24241" y="20658"/>
                  </a:cubicBezTo>
                  <a:lnTo>
                    <a:pt x="26134" y="21753"/>
                  </a:lnTo>
                  <a:cubicBezTo>
                    <a:pt x="26277" y="21824"/>
                    <a:pt x="26444" y="21824"/>
                    <a:pt x="26587" y="21753"/>
                  </a:cubicBezTo>
                  <a:close/>
                  <a:moveTo>
                    <a:pt x="31111" y="19134"/>
                  </a:moveTo>
                  <a:cubicBezTo>
                    <a:pt x="31230" y="19086"/>
                    <a:pt x="31230" y="18919"/>
                    <a:pt x="31111" y="18872"/>
                  </a:cubicBezTo>
                  <a:lnTo>
                    <a:pt x="29218" y="17776"/>
                  </a:lnTo>
                  <a:cubicBezTo>
                    <a:pt x="29075" y="17705"/>
                    <a:pt x="28908" y="17705"/>
                    <a:pt x="28766" y="17776"/>
                  </a:cubicBezTo>
                  <a:lnTo>
                    <a:pt x="26872" y="18872"/>
                  </a:lnTo>
                  <a:cubicBezTo>
                    <a:pt x="26753" y="18919"/>
                    <a:pt x="26753" y="19086"/>
                    <a:pt x="26872" y="19134"/>
                  </a:cubicBezTo>
                  <a:lnTo>
                    <a:pt x="28766" y="20229"/>
                  </a:lnTo>
                  <a:cubicBezTo>
                    <a:pt x="28908" y="20300"/>
                    <a:pt x="29075" y="20300"/>
                    <a:pt x="29218" y="20229"/>
                  </a:cubicBezTo>
                  <a:close/>
                  <a:moveTo>
                    <a:pt x="33742" y="17610"/>
                  </a:moveTo>
                  <a:cubicBezTo>
                    <a:pt x="33861" y="17562"/>
                    <a:pt x="33861" y="17395"/>
                    <a:pt x="33742" y="17360"/>
                  </a:cubicBezTo>
                  <a:lnTo>
                    <a:pt x="31849" y="16264"/>
                  </a:lnTo>
                  <a:cubicBezTo>
                    <a:pt x="31706" y="16193"/>
                    <a:pt x="31540" y="16193"/>
                    <a:pt x="31397" y="16264"/>
                  </a:cubicBezTo>
                  <a:lnTo>
                    <a:pt x="29504" y="17360"/>
                  </a:lnTo>
                  <a:cubicBezTo>
                    <a:pt x="29385" y="17395"/>
                    <a:pt x="29385" y="17562"/>
                    <a:pt x="29504" y="17610"/>
                  </a:cubicBezTo>
                  <a:lnTo>
                    <a:pt x="31397" y="18705"/>
                  </a:lnTo>
                  <a:cubicBezTo>
                    <a:pt x="31540" y="18776"/>
                    <a:pt x="31706" y="18776"/>
                    <a:pt x="31849" y="18705"/>
                  </a:cubicBezTo>
                  <a:close/>
                  <a:moveTo>
                    <a:pt x="36374" y="16098"/>
                  </a:moveTo>
                  <a:cubicBezTo>
                    <a:pt x="36493" y="16050"/>
                    <a:pt x="36493" y="15871"/>
                    <a:pt x="36374" y="15836"/>
                  </a:cubicBezTo>
                  <a:lnTo>
                    <a:pt x="34481" y="14740"/>
                  </a:lnTo>
                  <a:cubicBezTo>
                    <a:pt x="34338" y="14669"/>
                    <a:pt x="34171" y="14669"/>
                    <a:pt x="34028" y="14740"/>
                  </a:cubicBezTo>
                  <a:lnTo>
                    <a:pt x="32135" y="15836"/>
                  </a:lnTo>
                  <a:cubicBezTo>
                    <a:pt x="32016" y="15883"/>
                    <a:pt x="32016" y="16050"/>
                    <a:pt x="32135" y="16098"/>
                  </a:cubicBezTo>
                  <a:lnTo>
                    <a:pt x="34028" y="17193"/>
                  </a:lnTo>
                  <a:cubicBezTo>
                    <a:pt x="34171" y="17264"/>
                    <a:pt x="34338" y="17264"/>
                    <a:pt x="34481" y="17193"/>
                  </a:cubicBezTo>
                  <a:close/>
                  <a:moveTo>
                    <a:pt x="39017" y="14574"/>
                  </a:moveTo>
                  <a:cubicBezTo>
                    <a:pt x="39136" y="14526"/>
                    <a:pt x="39136" y="14359"/>
                    <a:pt x="39017" y="14312"/>
                  </a:cubicBezTo>
                  <a:lnTo>
                    <a:pt x="37112" y="13216"/>
                  </a:lnTo>
                  <a:cubicBezTo>
                    <a:pt x="36969" y="13145"/>
                    <a:pt x="36802" y="13145"/>
                    <a:pt x="36671" y="13216"/>
                  </a:cubicBezTo>
                  <a:lnTo>
                    <a:pt x="34766" y="14312"/>
                  </a:lnTo>
                  <a:cubicBezTo>
                    <a:pt x="34647" y="14359"/>
                    <a:pt x="34647" y="14526"/>
                    <a:pt x="34766" y="14574"/>
                  </a:cubicBezTo>
                  <a:lnTo>
                    <a:pt x="36671" y="15669"/>
                  </a:lnTo>
                  <a:cubicBezTo>
                    <a:pt x="36802" y="15740"/>
                    <a:pt x="36969" y="15740"/>
                    <a:pt x="37112" y="15669"/>
                  </a:cubicBezTo>
                  <a:close/>
                  <a:moveTo>
                    <a:pt x="41648" y="13050"/>
                  </a:moveTo>
                  <a:cubicBezTo>
                    <a:pt x="41767" y="13014"/>
                    <a:pt x="41767" y="12835"/>
                    <a:pt x="41648" y="12800"/>
                  </a:cubicBezTo>
                  <a:lnTo>
                    <a:pt x="39743" y="11704"/>
                  </a:lnTo>
                  <a:cubicBezTo>
                    <a:pt x="39600" y="11633"/>
                    <a:pt x="39445" y="11633"/>
                    <a:pt x="39303" y="11704"/>
                  </a:cubicBezTo>
                  <a:lnTo>
                    <a:pt x="37410" y="12800"/>
                  </a:lnTo>
                  <a:cubicBezTo>
                    <a:pt x="37279" y="12835"/>
                    <a:pt x="37279" y="13014"/>
                    <a:pt x="37410" y="13050"/>
                  </a:cubicBezTo>
                  <a:lnTo>
                    <a:pt x="39291" y="14145"/>
                  </a:lnTo>
                  <a:cubicBezTo>
                    <a:pt x="39434" y="14216"/>
                    <a:pt x="39600" y="14216"/>
                    <a:pt x="39743" y="14145"/>
                  </a:cubicBezTo>
                  <a:close/>
                  <a:moveTo>
                    <a:pt x="44279" y="11537"/>
                  </a:moveTo>
                  <a:cubicBezTo>
                    <a:pt x="44398" y="11490"/>
                    <a:pt x="44398" y="11323"/>
                    <a:pt x="44279" y="11276"/>
                  </a:cubicBezTo>
                  <a:lnTo>
                    <a:pt x="42374" y="10180"/>
                  </a:lnTo>
                  <a:cubicBezTo>
                    <a:pt x="42232" y="10109"/>
                    <a:pt x="42077" y="10109"/>
                    <a:pt x="41934" y="10180"/>
                  </a:cubicBezTo>
                  <a:lnTo>
                    <a:pt x="40041" y="11276"/>
                  </a:lnTo>
                  <a:cubicBezTo>
                    <a:pt x="39910" y="11323"/>
                    <a:pt x="39910" y="11490"/>
                    <a:pt x="40041" y="11537"/>
                  </a:cubicBezTo>
                  <a:lnTo>
                    <a:pt x="41934" y="12633"/>
                  </a:lnTo>
                  <a:cubicBezTo>
                    <a:pt x="42077" y="12704"/>
                    <a:pt x="42232" y="12704"/>
                    <a:pt x="42374" y="12633"/>
                  </a:cubicBezTo>
                  <a:close/>
                  <a:moveTo>
                    <a:pt x="20586" y="25206"/>
                  </a:moveTo>
                  <a:cubicBezTo>
                    <a:pt x="20705" y="25170"/>
                    <a:pt x="20705" y="24992"/>
                    <a:pt x="20586" y="24956"/>
                  </a:cubicBezTo>
                  <a:lnTo>
                    <a:pt x="18681" y="23860"/>
                  </a:lnTo>
                  <a:cubicBezTo>
                    <a:pt x="18550" y="23789"/>
                    <a:pt x="18383" y="23789"/>
                    <a:pt x="18240" y="23860"/>
                  </a:cubicBezTo>
                  <a:lnTo>
                    <a:pt x="16347" y="24956"/>
                  </a:lnTo>
                  <a:cubicBezTo>
                    <a:pt x="16228" y="24992"/>
                    <a:pt x="16228" y="25170"/>
                    <a:pt x="16347" y="25206"/>
                  </a:cubicBezTo>
                  <a:lnTo>
                    <a:pt x="18240" y="26301"/>
                  </a:lnTo>
                  <a:cubicBezTo>
                    <a:pt x="18383" y="26373"/>
                    <a:pt x="18550" y="26373"/>
                    <a:pt x="18681" y="26301"/>
                  </a:cubicBezTo>
                  <a:close/>
                  <a:moveTo>
                    <a:pt x="5013" y="22765"/>
                  </a:moveTo>
                  <a:cubicBezTo>
                    <a:pt x="4870" y="22694"/>
                    <a:pt x="4703" y="22694"/>
                    <a:pt x="4560" y="22765"/>
                  </a:cubicBezTo>
                  <a:lnTo>
                    <a:pt x="2405" y="24027"/>
                  </a:lnTo>
                  <a:cubicBezTo>
                    <a:pt x="2274" y="24063"/>
                    <a:pt x="2274" y="24241"/>
                    <a:pt x="2405" y="24277"/>
                  </a:cubicBezTo>
                  <a:lnTo>
                    <a:pt x="4143" y="25289"/>
                  </a:lnTo>
                  <a:cubicBezTo>
                    <a:pt x="4274" y="25361"/>
                    <a:pt x="4441" y="25361"/>
                    <a:pt x="4584" y="25289"/>
                  </a:cubicBezTo>
                  <a:lnTo>
                    <a:pt x="6763" y="24027"/>
                  </a:lnTo>
                  <a:cubicBezTo>
                    <a:pt x="6882" y="23991"/>
                    <a:pt x="6882" y="23813"/>
                    <a:pt x="6763" y="23777"/>
                  </a:cubicBezTo>
                  <a:close/>
                  <a:moveTo>
                    <a:pt x="42196" y="1298"/>
                  </a:moveTo>
                  <a:cubicBezTo>
                    <a:pt x="42053" y="1239"/>
                    <a:pt x="41886" y="1239"/>
                    <a:pt x="41743" y="1298"/>
                  </a:cubicBezTo>
                  <a:lnTo>
                    <a:pt x="36933" y="4084"/>
                  </a:lnTo>
                  <a:cubicBezTo>
                    <a:pt x="36814" y="4120"/>
                    <a:pt x="36814" y="4298"/>
                    <a:pt x="36933" y="4334"/>
                  </a:cubicBezTo>
                  <a:lnTo>
                    <a:pt x="38672" y="5346"/>
                  </a:lnTo>
                  <a:cubicBezTo>
                    <a:pt x="38814" y="5418"/>
                    <a:pt x="38981" y="5418"/>
                    <a:pt x="39124" y="5346"/>
                  </a:cubicBezTo>
                  <a:lnTo>
                    <a:pt x="43934" y="2560"/>
                  </a:lnTo>
                  <a:cubicBezTo>
                    <a:pt x="44053" y="2524"/>
                    <a:pt x="44053" y="2346"/>
                    <a:pt x="43934" y="2310"/>
                  </a:cubicBezTo>
                  <a:close/>
                  <a:moveTo>
                    <a:pt x="44791" y="2798"/>
                  </a:moveTo>
                  <a:cubicBezTo>
                    <a:pt x="44649" y="2727"/>
                    <a:pt x="44482" y="2727"/>
                    <a:pt x="44339" y="2798"/>
                  </a:cubicBezTo>
                  <a:lnTo>
                    <a:pt x="40839" y="4822"/>
                  </a:lnTo>
                  <a:cubicBezTo>
                    <a:pt x="40708" y="4870"/>
                    <a:pt x="40708" y="5037"/>
                    <a:pt x="40839" y="5084"/>
                  </a:cubicBezTo>
                  <a:lnTo>
                    <a:pt x="42577" y="6084"/>
                  </a:lnTo>
                  <a:cubicBezTo>
                    <a:pt x="42720" y="6156"/>
                    <a:pt x="42874" y="6156"/>
                    <a:pt x="43017" y="6084"/>
                  </a:cubicBezTo>
                  <a:lnTo>
                    <a:pt x="46530" y="4060"/>
                  </a:lnTo>
                  <a:cubicBezTo>
                    <a:pt x="46649" y="4025"/>
                    <a:pt x="46649" y="3846"/>
                    <a:pt x="46530" y="3810"/>
                  </a:cubicBezTo>
                  <a:close/>
                  <a:moveTo>
                    <a:pt x="47470" y="4358"/>
                  </a:moveTo>
                  <a:cubicBezTo>
                    <a:pt x="47327" y="4287"/>
                    <a:pt x="47173" y="4287"/>
                    <a:pt x="47030" y="4358"/>
                  </a:cubicBezTo>
                  <a:lnTo>
                    <a:pt x="41541" y="7525"/>
                  </a:lnTo>
                  <a:cubicBezTo>
                    <a:pt x="41422" y="7561"/>
                    <a:pt x="41422" y="7727"/>
                    <a:pt x="41541" y="7775"/>
                  </a:cubicBezTo>
                  <a:lnTo>
                    <a:pt x="43279" y="8787"/>
                  </a:lnTo>
                  <a:cubicBezTo>
                    <a:pt x="43422" y="8859"/>
                    <a:pt x="43589" y="8859"/>
                    <a:pt x="43732" y="8787"/>
                  </a:cubicBezTo>
                  <a:lnTo>
                    <a:pt x="49221" y="5620"/>
                  </a:lnTo>
                  <a:cubicBezTo>
                    <a:pt x="49340" y="5572"/>
                    <a:pt x="49340" y="5406"/>
                    <a:pt x="49221" y="5370"/>
                  </a:cubicBezTo>
                  <a:close/>
                  <a:moveTo>
                    <a:pt x="50161" y="5906"/>
                  </a:moveTo>
                  <a:cubicBezTo>
                    <a:pt x="50018" y="5834"/>
                    <a:pt x="49852" y="5834"/>
                    <a:pt x="49709" y="5906"/>
                  </a:cubicBezTo>
                  <a:lnTo>
                    <a:pt x="42910" y="9835"/>
                  </a:lnTo>
                  <a:cubicBezTo>
                    <a:pt x="42791" y="9871"/>
                    <a:pt x="42791" y="10037"/>
                    <a:pt x="42910" y="10085"/>
                  </a:cubicBezTo>
                  <a:lnTo>
                    <a:pt x="44649" y="11097"/>
                  </a:lnTo>
                  <a:cubicBezTo>
                    <a:pt x="44791" y="11156"/>
                    <a:pt x="44958" y="11156"/>
                    <a:pt x="45101" y="11097"/>
                  </a:cubicBezTo>
                  <a:lnTo>
                    <a:pt x="51899" y="7168"/>
                  </a:lnTo>
                  <a:cubicBezTo>
                    <a:pt x="52018" y="7120"/>
                    <a:pt x="52018" y="6954"/>
                    <a:pt x="51899" y="6906"/>
                  </a:cubicBezTo>
                  <a:close/>
                  <a:moveTo>
                    <a:pt x="8930" y="23503"/>
                  </a:moveTo>
                  <a:cubicBezTo>
                    <a:pt x="8799" y="23432"/>
                    <a:pt x="8632" y="23432"/>
                    <a:pt x="8489" y="23503"/>
                  </a:cubicBezTo>
                  <a:lnTo>
                    <a:pt x="4989" y="25515"/>
                  </a:lnTo>
                  <a:cubicBezTo>
                    <a:pt x="4870" y="25563"/>
                    <a:pt x="4870" y="25742"/>
                    <a:pt x="4989" y="25777"/>
                  </a:cubicBezTo>
                  <a:lnTo>
                    <a:pt x="6727" y="26777"/>
                  </a:lnTo>
                  <a:cubicBezTo>
                    <a:pt x="6870" y="26849"/>
                    <a:pt x="7037" y="26849"/>
                    <a:pt x="7180" y="26777"/>
                  </a:cubicBezTo>
                  <a:lnTo>
                    <a:pt x="10680" y="24765"/>
                  </a:lnTo>
                  <a:cubicBezTo>
                    <a:pt x="10799" y="24718"/>
                    <a:pt x="10799" y="24551"/>
                    <a:pt x="10680" y="24503"/>
                  </a:cubicBezTo>
                  <a:close/>
                  <a:moveTo>
                    <a:pt x="12192" y="24611"/>
                  </a:moveTo>
                  <a:cubicBezTo>
                    <a:pt x="12049" y="24539"/>
                    <a:pt x="11883" y="24539"/>
                    <a:pt x="11752" y="24611"/>
                  </a:cubicBezTo>
                  <a:lnTo>
                    <a:pt x="7584" y="27016"/>
                  </a:lnTo>
                  <a:cubicBezTo>
                    <a:pt x="7453" y="27063"/>
                    <a:pt x="7453" y="27230"/>
                    <a:pt x="7584" y="27278"/>
                  </a:cubicBezTo>
                  <a:lnTo>
                    <a:pt x="9323" y="28278"/>
                  </a:lnTo>
                  <a:cubicBezTo>
                    <a:pt x="9466" y="28349"/>
                    <a:pt x="9620" y="28349"/>
                    <a:pt x="9763" y="28278"/>
                  </a:cubicBezTo>
                  <a:lnTo>
                    <a:pt x="13930" y="25873"/>
                  </a:lnTo>
                  <a:cubicBezTo>
                    <a:pt x="14049" y="25837"/>
                    <a:pt x="14049" y="25658"/>
                    <a:pt x="13930" y="25623"/>
                  </a:cubicBezTo>
                  <a:close/>
                  <a:moveTo>
                    <a:pt x="16085" y="25361"/>
                  </a:moveTo>
                  <a:cubicBezTo>
                    <a:pt x="15943" y="25289"/>
                    <a:pt x="15776" y="25289"/>
                    <a:pt x="15633" y="25361"/>
                  </a:cubicBezTo>
                  <a:lnTo>
                    <a:pt x="10180" y="28516"/>
                  </a:lnTo>
                  <a:cubicBezTo>
                    <a:pt x="10061" y="28551"/>
                    <a:pt x="10061" y="28718"/>
                    <a:pt x="10180" y="28766"/>
                  </a:cubicBezTo>
                  <a:lnTo>
                    <a:pt x="11930" y="29778"/>
                  </a:lnTo>
                  <a:cubicBezTo>
                    <a:pt x="12061" y="29849"/>
                    <a:pt x="12228" y="29849"/>
                    <a:pt x="12371" y="29778"/>
                  </a:cubicBezTo>
                  <a:lnTo>
                    <a:pt x="17824" y="26623"/>
                  </a:lnTo>
                  <a:cubicBezTo>
                    <a:pt x="17943" y="26575"/>
                    <a:pt x="17943" y="26408"/>
                    <a:pt x="17824" y="26361"/>
                  </a:cubicBezTo>
                  <a:close/>
                  <a:moveTo>
                    <a:pt x="16038" y="28385"/>
                  </a:moveTo>
                  <a:cubicBezTo>
                    <a:pt x="15895" y="28313"/>
                    <a:pt x="15728" y="28313"/>
                    <a:pt x="15585" y="28385"/>
                  </a:cubicBezTo>
                  <a:lnTo>
                    <a:pt x="12775" y="30004"/>
                  </a:lnTo>
                  <a:cubicBezTo>
                    <a:pt x="12645" y="30052"/>
                    <a:pt x="12645" y="30230"/>
                    <a:pt x="12775" y="30266"/>
                  </a:cubicBezTo>
                  <a:lnTo>
                    <a:pt x="14514" y="31266"/>
                  </a:lnTo>
                  <a:cubicBezTo>
                    <a:pt x="14657" y="31338"/>
                    <a:pt x="14823" y="31338"/>
                    <a:pt x="14966" y="31266"/>
                  </a:cubicBezTo>
                  <a:lnTo>
                    <a:pt x="17776" y="29647"/>
                  </a:lnTo>
                  <a:cubicBezTo>
                    <a:pt x="17895" y="29599"/>
                    <a:pt x="17895" y="29433"/>
                    <a:pt x="17776" y="29385"/>
                  </a:cubicBezTo>
                  <a:close/>
                  <a:moveTo>
                    <a:pt x="36957" y="16300"/>
                  </a:moveTo>
                  <a:cubicBezTo>
                    <a:pt x="36814" y="16229"/>
                    <a:pt x="36648" y="16229"/>
                    <a:pt x="36505" y="16300"/>
                  </a:cubicBezTo>
                  <a:lnTo>
                    <a:pt x="24265" y="23372"/>
                  </a:lnTo>
                  <a:cubicBezTo>
                    <a:pt x="24134" y="23420"/>
                    <a:pt x="24134" y="23598"/>
                    <a:pt x="24265" y="23634"/>
                  </a:cubicBezTo>
                  <a:lnTo>
                    <a:pt x="26003" y="24634"/>
                  </a:lnTo>
                  <a:cubicBezTo>
                    <a:pt x="26134" y="24706"/>
                    <a:pt x="26301" y="24706"/>
                    <a:pt x="26444" y="24634"/>
                  </a:cubicBezTo>
                  <a:lnTo>
                    <a:pt x="38695" y="17574"/>
                  </a:lnTo>
                  <a:cubicBezTo>
                    <a:pt x="38814" y="17526"/>
                    <a:pt x="38814" y="17360"/>
                    <a:pt x="38695" y="17312"/>
                  </a:cubicBezTo>
                  <a:close/>
                  <a:moveTo>
                    <a:pt x="2322" y="21872"/>
                  </a:moveTo>
                  <a:cubicBezTo>
                    <a:pt x="2179" y="21801"/>
                    <a:pt x="2024" y="21801"/>
                    <a:pt x="1881" y="21872"/>
                  </a:cubicBezTo>
                  <a:lnTo>
                    <a:pt x="274" y="22801"/>
                  </a:lnTo>
                  <a:cubicBezTo>
                    <a:pt x="155" y="22836"/>
                    <a:pt x="155" y="23015"/>
                    <a:pt x="274" y="23051"/>
                  </a:cubicBezTo>
                  <a:lnTo>
                    <a:pt x="1536" y="23789"/>
                  </a:lnTo>
                  <a:cubicBezTo>
                    <a:pt x="1679" y="23860"/>
                    <a:pt x="1846" y="23860"/>
                    <a:pt x="1988" y="23789"/>
                  </a:cubicBezTo>
                  <a:lnTo>
                    <a:pt x="3596" y="22860"/>
                  </a:lnTo>
                  <a:cubicBezTo>
                    <a:pt x="3715" y="22813"/>
                    <a:pt x="3715" y="22646"/>
                    <a:pt x="3596" y="22598"/>
                  </a:cubicBezTo>
                  <a:close/>
                  <a:moveTo>
                    <a:pt x="4786" y="20443"/>
                  </a:moveTo>
                  <a:cubicBezTo>
                    <a:pt x="4644" y="20372"/>
                    <a:pt x="4477" y="20372"/>
                    <a:pt x="4334" y="20443"/>
                  </a:cubicBezTo>
                  <a:lnTo>
                    <a:pt x="2727" y="21372"/>
                  </a:lnTo>
                  <a:cubicBezTo>
                    <a:pt x="2608" y="21420"/>
                    <a:pt x="2608" y="21598"/>
                    <a:pt x="2727" y="21634"/>
                  </a:cubicBezTo>
                  <a:lnTo>
                    <a:pt x="4001" y="22372"/>
                  </a:lnTo>
                  <a:cubicBezTo>
                    <a:pt x="4132" y="22444"/>
                    <a:pt x="4298" y="22444"/>
                    <a:pt x="4441" y="22372"/>
                  </a:cubicBezTo>
                  <a:lnTo>
                    <a:pt x="6048" y="21443"/>
                  </a:lnTo>
                  <a:cubicBezTo>
                    <a:pt x="6179" y="21396"/>
                    <a:pt x="6179" y="21217"/>
                    <a:pt x="6048" y="21182"/>
                  </a:cubicBezTo>
                  <a:close/>
                  <a:moveTo>
                    <a:pt x="7120" y="19098"/>
                  </a:moveTo>
                  <a:cubicBezTo>
                    <a:pt x="6977" y="19027"/>
                    <a:pt x="6810" y="19027"/>
                    <a:pt x="6679" y="19098"/>
                  </a:cubicBezTo>
                  <a:lnTo>
                    <a:pt x="5060" y="20027"/>
                  </a:lnTo>
                  <a:cubicBezTo>
                    <a:pt x="4941" y="20074"/>
                    <a:pt x="4941" y="20241"/>
                    <a:pt x="5060" y="20289"/>
                  </a:cubicBezTo>
                  <a:lnTo>
                    <a:pt x="6334" y="21015"/>
                  </a:lnTo>
                  <a:cubicBezTo>
                    <a:pt x="6477" y="21086"/>
                    <a:pt x="6644" y="21086"/>
                    <a:pt x="6787" y="21015"/>
                  </a:cubicBezTo>
                  <a:lnTo>
                    <a:pt x="8394" y="20086"/>
                  </a:lnTo>
                  <a:cubicBezTo>
                    <a:pt x="8513" y="20039"/>
                    <a:pt x="8513" y="19872"/>
                    <a:pt x="8394" y="19836"/>
                  </a:cubicBezTo>
                  <a:close/>
                  <a:moveTo>
                    <a:pt x="9466" y="17753"/>
                  </a:moveTo>
                  <a:cubicBezTo>
                    <a:pt x="9323" y="17681"/>
                    <a:pt x="9156" y="17681"/>
                    <a:pt x="9013" y="17753"/>
                  </a:cubicBezTo>
                  <a:lnTo>
                    <a:pt x="7406" y="18681"/>
                  </a:lnTo>
                  <a:cubicBezTo>
                    <a:pt x="7287" y="18717"/>
                    <a:pt x="7287" y="18884"/>
                    <a:pt x="7406" y="18931"/>
                  </a:cubicBezTo>
                  <a:lnTo>
                    <a:pt x="8680" y="19669"/>
                  </a:lnTo>
                  <a:cubicBezTo>
                    <a:pt x="8811" y="19741"/>
                    <a:pt x="8977" y="19741"/>
                    <a:pt x="9120" y="19669"/>
                  </a:cubicBezTo>
                  <a:lnTo>
                    <a:pt x="10740" y="18741"/>
                  </a:lnTo>
                  <a:cubicBezTo>
                    <a:pt x="10859" y="18693"/>
                    <a:pt x="10859" y="18526"/>
                    <a:pt x="10740" y="18479"/>
                  </a:cubicBezTo>
                  <a:close/>
                  <a:moveTo>
                    <a:pt x="11799" y="16395"/>
                  </a:moveTo>
                  <a:cubicBezTo>
                    <a:pt x="11656" y="16324"/>
                    <a:pt x="11490" y="16324"/>
                    <a:pt x="11359" y="16395"/>
                  </a:cubicBezTo>
                  <a:lnTo>
                    <a:pt x="9751" y="17324"/>
                  </a:lnTo>
                  <a:cubicBezTo>
                    <a:pt x="9620" y="17372"/>
                    <a:pt x="9620" y="17538"/>
                    <a:pt x="9751" y="17586"/>
                  </a:cubicBezTo>
                  <a:lnTo>
                    <a:pt x="11013" y="18312"/>
                  </a:lnTo>
                  <a:cubicBezTo>
                    <a:pt x="11156" y="18384"/>
                    <a:pt x="11323" y="18384"/>
                    <a:pt x="11466" y="18312"/>
                  </a:cubicBezTo>
                  <a:lnTo>
                    <a:pt x="13073" y="17383"/>
                  </a:lnTo>
                  <a:cubicBezTo>
                    <a:pt x="13192" y="17348"/>
                    <a:pt x="13192" y="17169"/>
                    <a:pt x="13073" y="17133"/>
                  </a:cubicBezTo>
                  <a:close/>
                  <a:moveTo>
                    <a:pt x="14145" y="15050"/>
                  </a:moveTo>
                  <a:cubicBezTo>
                    <a:pt x="14002" y="14978"/>
                    <a:pt x="13835" y="14978"/>
                    <a:pt x="13692" y="15050"/>
                  </a:cubicBezTo>
                  <a:lnTo>
                    <a:pt x="12085" y="15979"/>
                  </a:lnTo>
                  <a:cubicBezTo>
                    <a:pt x="11966" y="16014"/>
                    <a:pt x="11966" y="16193"/>
                    <a:pt x="12085" y="16229"/>
                  </a:cubicBezTo>
                  <a:lnTo>
                    <a:pt x="13359" y="16967"/>
                  </a:lnTo>
                  <a:cubicBezTo>
                    <a:pt x="13490" y="17038"/>
                    <a:pt x="13657" y="17038"/>
                    <a:pt x="13799" y="16967"/>
                  </a:cubicBezTo>
                  <a:lnTo>
                    <a:pt x="15407" y="16038"/>
                  </a:lnTo>
                  <a:cubicBezTo>
                    <a:pt x="15538" y="15990"/>
                    <a:pt x="15538" y="15824"/>
                    <a:pt x="15407" y="15776"/>
                  </a:cubicBezTo>
                  <a:close/>
                  <a:moveTo>
                    <a:pt x="16478" y="13704"/>
                  </a:moveTo>
                  <a:cubicBezTo>
                    <a:pt x="16335" y="13621"/>
                    <a:pt x="16169" y="13621"/>
                    <a:pt x="16038" y="13704"/>
                  </a:cubicBezTo>
                  <a:lnTo>
                    <a:pt x="14430" y="14633"/>
                  </a:lnTo>
                  <a:cubicBezTo>
                    <a:pt x="14299" y="14669"/>
                    <a:pt x="14299" y="14836"/>
                    <a:pt x="14430" y="14883"/>
                  </a:cubicBezTo>
                  <a:lnTo>
                    <a:pt x="15693" y="15621"/>
                  </a:lnTo>
                  <a:cubicBezTo>
                    <a:pt x="15835" y="15681"/>
                    <a:pt x="16002" y="15681"/>
                    <a:pt x="16145" y="15621"/>
                  </a:cubicBezTo>
                  <a:lnTo>
                    <a:pt x="17752" y="14693"/>
                  </a:lnTo>
                  <a:cubicBezTo>
                    <a:pt x="17871" y="14645"/>
                    <a:pt x="17871" y="14478"/>
                    <a:pt x="17752" y="14431"/>
                  </a:cubicBezTo>
                  <a:close/>
                  <a:moveTo>
                    <a:pt x="18824" y="12347"/>
                  </a:moveTo>
                  <a:cubicBezTo>
                    <a:pt x="18681" y="12276"/>
                    <a:pt x="18514" y="12276"/>
                    <a:pt x="18371" y="12347"/>
                  </a:cubicBezTo>
                  <a:lnTo>
                    <a:pt x="16764" y="13276"/>
                  </a:lnTo>
                  <a:cubicBezTo>
                    <a:pt x="16645" y="13323"/>
                    <a:pt x="16645" y="13490"/>
                    <a:pt x="16764" y="13538"/>
                  </a:cubicBezTo>
                  <a:lnTo>
                    <a:pt x="18038" y="14264"/>
                  </a:lnTo>
                  <a:cubicBezTo>
                    <a:pt x="18169" y="14335"/>
                    <a:pt x="18336" y="14335"/>
                    <a:pt x="18479" y="14264"/>
                  </a:cubicBezTo>
                  <a:lnTo>
                    <a:pt x="20086" y="13335"/>
                  </a:lnTo>
                  <a:cubicBezTo>
                    <a:pt x="20205" y="13300"/>
                    <a:pt x="20205" y="13121"/>
                    <a:pt x="20086" y="13085"/>
                  </a:cubicBezTo>
                  <a:close/>
                  <a:moveTo>
                    <a:pt x="21157" y="11002"/>
                  </a:moveTo>
                  <a:cubicBezTo>
                    <a:pt x="21015" y="10930"/>
                    <a:pt x="20848" y="10930"/>
                    <a:pt x="20717" y="11002"/>
                  </a:cubicBezTo>
                  <a:lnTo>
                    <a:pt x="19110" y="11930"/>
                  </a:lnTo>
                  <a:cubicBezTo>
                    <a:pt x="18991" y="11966"/>
                    <a:pt x="18991" y="12145"/>
                    <a:pt x="19110" y="12180"/>
                  </a:cubicBezTo>
                  <a:lnTo>
                    <a:pt x="20372" y="12919"/>
                  </a:lnTo>
                  <a:cubicBezTo>
                    <a:pt x="20515" y="12990"/>
                    <a:pt x="20681" y="12990"/>
                    <a:pt x="20824" y="12919"/>
                  </a:cubicBezTo>
                  <a:lnTo>
                    <a:pt x="22431" y="11990"/>
                  </a:lnTo>
                  <a:cubicBezTo>
                    <a:pt x="22551" y="11942"/>
                    <a:pt x="22551" y="11776"/>
                    <a:pt x="22431" y="11728"/>
                  </a:cubicBezTo>
                  <a:close/>
                  <a:moveTo>
                    <a:pt x="23503" y="9644"/>
                  </a:moveTo>
                  <a:cubicBezTo>
                    <a:pt x="23360" y="9573"/>
                    <a:pt x="23193" y="9573"/>
                    <a:pt x="23051" y="9644"/>
                  </a:cubicBezTo>
                  <a:lnTo>
                    <a:pt x="21455" y="10573"/>
                  </a:lnTo>
                  <a:cubicBezTo>
                    <a:pt x="21324" y="10609"/>
                    <a:pt x="21324" y="10787"/>
                    <a:pt x="21455" y="10835"/>
                  </a:cubicBezTo>
                  <a:lnTo>
                    <a:pt x="22717" y="11561"/>
                  </a:lnTo>
                  <a:cubicBezTo>
                    <a:pt x="22860" y="11633"/>
                    <a:pt x="23027" y="11633"/>
                    <a:pt x="23170" y="11561"/>
                  </a:cubicBezTo>
                  <a:lnTo>
                    <a:pt x="24777" y="10633"/>
                  </a:lnTo>
                  <a:cubicBezTo>
                    <a:pt x="24896" y="10597"/>
                    <a:pt x="24896" y="10418"/>
                    <a:pt x="24777" y="10383"/>
                  </a:cubicBezTo>
                  <a:close/>
                  <a:moveTo>
                    <a:pt x="25837" y="8299"/>
                  </a:moveTo>
                  <a:cubicBezTo>
                    <a:pt x="25694" y="8228"/>
                    <a:pt x="25527" y="8228"/>
                    <a:pt x="25396" y="8299"/>
                  </a:cubicBezTo>
                  <a:lnTo>
                    <a:pt x="23789" y="9228"/>
                  </a:lnTo>
                  <a:cubicBezTo>
                    <a:pt x="23658" y="9263"/>
                    <a:pt x="23658" y="9442"/>
                    <a:pt x="23789" y="9478"/>
                  </a:cubicBezTo>
                  <a:lnTo>
                    <a:pt x="25051" y="10216"/>
                  </a:lnTo>
                  <a:cubicBezTo>
                    <a:pt x="25194" y="10287"/>
                    <a:pt x="25360" y="10287"/>
                    <a:pt x="25503" y="10216"/>
                  </a:cubicBezTo>
                  <a:lnTo>
                    <a:pt x="27111" y="9287"/>
                  </a:lnTo>
                  <a:cubicBezTo>
                    <a:pt x="27230" y="9240"/>
                    <a:pt x="27230" y="9073"/>
                    <a:pt x="27111" y="9025"/>
                  </a:cubicBezTo>
                  <a:close/>
                  <a:moveTo>
                    <a:pt x="28182" y="6942"/>
                  </a:moveTo>
                  <a:cubicBezTo>
                    <a:pt x="28039" y="6870"/>
                    <a:pt x="27873" y="6870"/>
                    <a:pt x="27730" y="6942"/>
                  </a:cubicBezTo>
                  <a:lnTo>
                    <a:pt x="26122" y="7870"/>
                  </a:lnTo>
                  <a:cubicBezTo>
                    <a:pt x="26003" y="7918"/>
                    <a:pt x="26003" y="8085"/>
                    <a:pt x="26122" y="8132"/>
                  </a:cubicBezTo>
                  <a:lnTo>
                    <a:pt x="27396" y="8859"/>
                  </a:lnTo>
                  <a:cubicBezTo>
                    <a:pt x="27527" y="8930"/>
                    <a:pt x="27694" y="8930"/>
                    <a:pt x="27837" y="8859"/>
                  </a:cubicBezTo>
                  <a:lnTo>
                    <a:pt x="29444" y="7930"/>
                  </a:lnTo>
                  <a:cubicBezTo>
                    <a:pt x="29563" y="7894"/>
                    <a:pt x="29563" y="7727"/>
                    <a:pt x="29444" y="7680"/>
                  </a:cubicBezTo>
                  <a:close/>
                  <a:moveTo>
                    <a:pt x="30516" y="5596"/>
                  </a:moveTo>
                  <a:cubicBezTo>
                    <a:pt x="30373" y="5525"/>
                    <a:pt x="30206" y="5525"/>
                    <a:pt x="30075" y="5596"/>
                  </a:cubicBezTo>
                  <a:lnTo>
                    <a:pt x="28468" y="6525"/>
                  </a:lnTo>
                  <a:cubicBezTo>
                    <a:pt x="28337" y="6573"/>
                    <a:pt x="28337" y="6739"/>
                    <a:pt x="28468" y="6775"/>
                  </a:cubicBezTo>
                  <a:lnTo>
                    <a:pt x="29730" y="7513"/>
                  </a:lnTo>
                  <a:cubicBezTo>
                    <a:pt x="29873" y="7585"/>
                    <a:pt x="30040" y="7585"/>
                    <a:pt x="30182" y="7513"/>
                  </a:cubicBezTo>
                  <a:lnTo>
                    <a:pt x="31790" y="6584"/>
                  </a:lnTo>
                  <a:cubicBezTo>
                    <a:pt x="31909" y="6537"/>
                    <a:pt x="31909" y="6370"/>
                    <a:pt x="31790" y="6323"/>
                  </a:cubicBezTo>
                  <a:close/>
                  <a:moveTo>
                    <a:pt x="33052" y="4132"/>
                  </a:moveTo>
                  <a:cubicBezTo>
                    <a:pt x="32909" y="4060"/>
                    <a:pt x="32742" y="4060"/>
                    <a:pt x="32599" y="4132"/>
                  </a:cubicBezTo>
                  <a:lnTo>
                    <a:pt x="30992" y="5060"/>
                  </a:lnTo>
                  <a:cubicBezTo>
                    <a:pt x="30873" y="5096"/>
                    <a:pt x="30873" y="5275"/>
                    <a:pt x="30992" y="5322"/>
                  </a:cubicBezTo>
                  <a:lnTo>
                    <a:pt x="32266" y="6049"/>
                  </a:lnTo>
                  <a:cubicBezTo>
                    <a:pt x="32397" y="6120"/>
                    <a:pt x="32564" y="6120"/>
                    <a:pt x="32707" y="6049"/>
                  </a:cubicBezTo>
                  <a:lnTo>
                    <a:pt x="34314" y="5120"/>
                  </a:lnTo>
                  <a:cubicBezTo>
                    <a:pt x="34433" y="5084"/>
                    <a:pt x="34433" y="4906"/>
                    <a:pt x="34314" y="4870"/>
                  </a:cubicBezTo>
                  <a:close/>
                  <a:moveTo>
                    <a:pt x="35385" y="2786"/>
                  </a:moveTo>
                  <a:cubicBezTo>
                    <a:pt x="35243" y="2715"/>
                    <a:pt x="35076" y="2715"/>
                    <a:pt x="34933" y="2786"/>
                  </a:cubicBezTo>
                  <a:lnTo>
                    <a:pt x="33326" y="3703"/>
                  </a:lnTo>
                  <a:cubicBezTo>
                    <a:pt x="33207" y="3751"/>
                    <a:pt x="33207" y="3929"/>
                    <a:pt x="33326" y="3965"/>
                  </a:cubicBezTo>
                  <a:lnTo>
                    <a:pt x="34600" y="4703"/>
                  </a:lnTo>
                  <a:cubicBezTo>
                    <a:pt x="34743" y="4775"/>
                    <a:pt x="34909" y="4775"/>
                    <a:pt x="35040" y="4703"/>
                  </a:cubicBezTo>
                  <a:lnTo>
                    <a:pt x="36648" y="3775"/>
                  </a:lnTo>
                  <a:cubicBezTo>
                    <a:pt x="36778" y="3727"/>
                    <a:pt x="36778" y="3560"/>
                    <a:pt x="36648" y="3513"/>
                  </a:cubicBezTo>
                  <a:close/>
                  <a:moveTo>
                    <a:pt x="37719" y="1429"/>
                  </a:moveTo>
                  <a:cubicBezTo>
                    <a:pt x="37588" y="1358"/>
                    <a:pt x="37421" y="1358"/>
                    <a:pt x="37279" y="1429"/>
                  </a:cubicBezTo>
                  <a:lnTo>
                    <a:pt x="35671" y="2358"/>
                  </a:lnTo>
                  <a:cubicBezTo>
                    <a:pt x="35552" y="2405"/>
                    <a:pt x="35552" y="2572"/>
                    <a:pt x="35671" y="2620"/>
                  </a:cubicBezTo>
                  <a:lnTo>
                    <a:pt x="36933" y="3346"/>
                  </a:lnTo>
                  <a:cubicBezTo>
                    <a:pt x="37076" y="3417"/>
                    <a:pt x="37243" y="3417"/>
                    <a:pt x="37386" y="3346"/>
                  </a:cubicBezTo>
                  <a:lnTo>
                    <a:pt x="38993" y="2417"/>
                  </a:lnTo>
                  <a:cubicBezTo>
                    <a:pt x="39112" y="2382"/>
                    <a:pt x="39112" y="2203"/>
                    <a:pt x="38993" y="2167"/>
                  </a:cubicBezTo>
                  <a:close/>
                  <a:moveTo>
                    <a:pt x="40065" y="84"/>
                  </a:moveTo>
                  <a:cubicBezTo>
                    <a:pt x="39922" y="12"/>
                    <a:pt x="39755" y="12"/>
                    <a:pt x="39612" y="84"/>
                  </a:cubicBezTo>
                  <a:lnTo>
                    <a:pt x="38005" y="1012"/>
                  </a:lnTo>
                  <a:cubicBezTo>
                    <a:pt x="37886" y="1048"/>
                    <a:pt x="37886" y="1227"/>
                    <a:pt x="38005" y="1262"/>
                  </a:cubicBezTo>
                  <a:lnTo>
                    <a:pt x="39279" y="2001"/>
                  </a:lnTo>
                  <a:cubicBezTo>
                    <a:pt x="39422" y="2072"/>
                    <a:pt x="39588" y="2072"/>
                    <a:pt x="39731" y="2001"/>
                  </a:cubicBezTo>
                  <a:lnTo>
                    <a:pt x="41339" y="1072"/>
                  </a:lnTo>
                  <a:cubicBezTo>
                    <a:pt x="41458" y="1024"/>
                    <a:pt x="41458" y="858"/>
                    <a:pt x="41339" y="810"/>
                  </a:cubicBezTo>
                  <a:close/>
                  <a:moveTo>
                    <a:pt x="7620" y="21265"/>
                  </a:moveTo>
                  <a:cubicBezTo>
                    <a:pt x="7477" y="21193"/>
                    <a:pt x="7311" y="21193"/>
                    <a:pt x="7168" y="21265"/>
                  </a:cubicBezTo>
                  <a:lnTo>
                    <a:pt x="5429" y="22277"/>
                  </a:lnTo>
                  <a:cubicBezTo>
                    <a:pt x="5310" y="22313"/>
                    <a:pt x="5310" y="22491"/>
                    <a:pt x="5429" y="22527"/>
                  </a:cubicBezTo>
                  <a:lnTo>
                    <a:pt x="7168" y="23539"/>
                  </a:lnTo>
                  <a:cubicBezTo>
                    <a:pt x="7311" y="23610"/>
                    <a:pt x="7477" y="23610"/>
                    <a:pt x="7620" y="23539"/>
                  </a:cubicBezTo>
                  <a:lnTo>
                    <a:pt x="9358" y="22527"/>
                  </a:lnTo>
                  <a:cubicBezTo>
                    <a:pt x="9477" y="22491"/>
                    <a:pt x="9477" y="22313"/>
                    <a:pt x="9358" y="22277"/>
                  </a:cubicBezTo>
                  <a:close/>
                  <a:moveTo>
                    <a:pt x="12883" y="18229"/>
                  </a:moveTo>
                  <a:cubicBezTo>
                    <a:pt x="12740" y="18157"/>
                    <a:pt x="12573" y="18157"/>
                    <a:pt x="12430" y="18229"/>
                  </a:cubicBezTo>
                  <a:lnTo>
                    <a:pt x="10692" y="19229"/>
                  </a:lnTo>
                  <a:cubicBezTo>
                    <a:pt x="10573" y="19277"/>
                    <a:pt x="10573" y="19443"/>
                    <a:pt x="10692" y="19491"/>
                  </a:cubicBezTo>
                  <a:lnTo>
                    <a:pt x="12430" y="20491"/>
                  </a:lnTo>
                  <a:cubicBezTo>
                    <a:pt x="12573" y="20562"/>
                    <a:pt x="12740" y="20562"/>
                    <a:pt x="12883" y="20491"/>
                  </a:cubicBezTo>
                  <a:lnTo>
                    <a:pt x="14621" y="19491"/>
                  </a:lnTo>
                  <a:cubicBezTo>
                    <a:pt x="14740" y="19443"/>
                    <a:pt x="14740" y="19277"/>
                    <a:pt x="14621" y="19229"/>
                  </a:cubicBezTo>
                  <a:close/>
                  <a:moveTo>
                    <a:pt x="10251" y="19753"/>
                  </a:moveTo>
                  <a:cubicBezTo>
                    <a:pt x="10108" y="19681"/>
                    <a:pt x="9942" y="19681"/>
                    <a:pt x="9799" y="19753"/>
                  </a:cubicBezTo>
                  <a:lnTo>
                    <a:pt x="8061" y="20753"/>
                  </a:lnTo>
                  <a:cubicBezTo>
                    <a:pt x="7930" y="20789"/>
                    <a:pt x="7930" y="20967"/>
                    <a:pt x="8061" y="21003"/>
                  </a:cubicBezTo>
                  <a:lnTo>
                    <a:pt x="9799" y="22015"/>
                  </a:lnTo>
                  <a:cubicBezTo>
                    <a:pt x="9942" y="22086"/>
                    <a:pt x="10097" y="22086"/>
                    <a:pt x="10239" y="22015"/>
                  </a:cubicBezTo>
                  <a:lnTo>
                    <a:pt x="11978" y="21003"/>
                  </a:lnTo>
                  <a:cubicBezTo>
                    <a:pt x="12109" y="20967"/>
                    <a:pt x="12109" y="20789"/>
                    <a:pt x="11978" y="20753"/>
                  </a:cubicBezTo>
                  <a:close/>
                  <a:moveTo>
                    <a:pt x="15514" y="16705"/>
                  </a:moveTo>
                  <a:cubicBezTo>
                    <a:pt x="15371" y="16645"/>
                    <a:pt x="15204" y="16645"/>
                    <a:pt x="15073" y="16705"/>
                  </a:cubicBezTo>
                  <a:lnTo>
                    <a:pt x="13323" y="17717"/>
                  </a:lnTo>
                  <a:cubicBezTo>
                    <a:pt x="13204" y="17753"/>
                    <a:pt x="13204" y="17931"/>
                    <a:pt x="13323" y="17979"/>
                  </a:cubicBezTo>
                  <a:lnTo>
                    <a:pt x="15061" y="18979"/>
                  </a:lnTo>
                  <a:cubicBezTo>
                    <a:pt x="15204" y="19050"/>
                    <a:pt x="15371" y="19050"/>
                    <a:pt x="15514" y="18979"/>
                  </a:cubicBezTo>
                  <a:lnTo>
                    <a:pt x="17252" y="17979"/>
                  </a:lnTo>
                  <a:cubicBezTo>
                    <a:pt x="17371" y="17931"/>
                    <a:pt x="17371" y="17764"/>
                    <a:pt x="17252" y="17717"/>
                  </a:cubicBezTo>
                  <a:close/>
                  <a:moveTo>
                    <a:pt x="18145" y="15193"/>
                  </a:moveTo>
                  <a:cubicBezTo>
                    <a:pt x="18002" y="15109"/>
                    <a:pt x="17836" y="15109"/>
                    <a:pt x="17693" y="15193"/>
                  </a:cubicBezTo>
                  <a:lnTo>
                    <a:pt x="15954" y="16193"/>
                  </a:lnTo>
                  <a:cubicBezTo>
                    <a:pt x="15835" y="16240"/>
                    <a:pt x="15835" y="16407"/>
                    <a:pt x="15954" y="16455"/>
                  </a:cubicBezTo>
                  <a:lnTo>
                    <a:pt x="17693" y="17455"/>
                  </a:lnTo>
                  <a:cubicBezTo>
                    <a:pt x="17836" y="17526"/>
                    <a:pt x="18002" y="17526"/>
                    <a:pt x="18145" y="17455"/>
                  </a:cubicBezTo>
                  <a:lnTo>
                    <a:pt x="19884" y="16455"/>
                  </a:lnTo>
                  <a:cubicBezTo>
                    <a:pt x="20003" y="16407"/>
                    <a:pt x="20003" y="16229"/>
                    <a:pt x="19884" y="16193"/>
                  </a:cubicBezTo>
                  <a:close/>
                  <a:moveTo>
                    <a:pt x="20776" y="13669"/>
                  </a:moveTo>
                  <a:cubicBezTo>
                    <a:pt x="20634" y="13597"/>
                    <a:pt x="20467" y="13597"/>
                    <a:pt x="20324" y="13669"/>
                  </a:cubicBezTo>
                  <a:lnTo>
                    <a:pt x="18586" y="14669"/>
                  </a:lnTo>
                  <a:cubicBezTo>
                    <a:pt x="18467" y="14716"/>
                    <a:pt x="18467" y="14883"/>
                    <a:pt x="18586" y="14931"/>
                  </a:cubicBezTo>
                  <a:lnTo>
                    <a:pt x="20324" y="15931"/>
                  </a:lnTo>
                  <a:cubicBezTo>
                    <a:pt x="20467" y="16002"/>
                    <a:pt x="20634" y="16002"/>
                    <a:pt x="20776" y="15931"/>
                  </a:cubicBezTo>
                  <a:lnTo>
                    <a:pt x="22515" y="14931"/>
                  </a:lnTo>
                  <a:cubicBezTo>
                    <a:pt x="22634" y="14883"/>
                    <a:pt x="22634" y="14716"/>
                    <a:pt x="22515" y="14669"/>
                  </a:cubicBezTo>
                  <a:close/>
                  <a:moveTo>
                    <a:pt x="23408" y="12145"/>
                  </a:moveTo>
                  <a:cubicBezTo>
                    <a:pt x="23265" y="12073"/>
                    <a:pt x="23098" y="12073"/>
                    <a:pt x="22955" y="12145"/>
                  </a:cubicBezTo>
                  <a:lnTo>
                    <a:pt x="21217" y="13157"/>
                  </a:lnTo>
                  <a:cubicBezTo>
                    <a:pt x="21098" y="13192"/>
                    <a:pt x="21098" y="13371"/>
                    <a:pt x="21217" y="13407"/>
                  </a:cubicBezTo>
                  <a:lnTo>
                    <a:pt x="22955" y="14419"/>
                  </a:lnTo>
                  <a:cubicBezTo>
                    <a:pt x="23098" y="14490"/>
                    <a:pt x="23265" y="14490"/>
                    <a:pt x="23408" y="14419"/>
                  </a:cubicBezTo>
                  <a:lnTo>
                    <a:pt x="25146" y="13407"/>
                  </a:lnTo>
                  <a:cubicBezTo>
                    <a:pt x="25265" y="13371"/>
                    <a:pt x="25265" y="13192"/>
                    <a:pt x="25146" y="13157"/>
                  </a:cubicBezTo>
                  <a:close/>
                  <a:moveTo>
                    <a:pt x="26039" y="10633"/>
                  </a:moveTo>
                  <a:cubicBezTo>
                    <a:pt x="25896" y="10561"/>
                    <a:pt x="25729" y="10561"/>
                    <a:pt x="25587" y="10633"/>
                  </a:cubicBezTo>
                  <a:lnTo>
                    <a:pt x="23848" y="11633"/>
                  </a:lnTo>
                  <a:cubicBezTo>
                    <a:pt x="23729" y="11668"/>
                    <a:pt x="23729" y="11847"/>
                    <a:pt x="23848" y="11895"/>
                  </a:cubicBezTo>
                  <a:lnTo>
                    <a:pt x="25587" y="12895"/>
                  </a:lnTo>
                  <a:cubicBezTo>
                    <a:pt x="25729" y="12966"/>
                    <a:pt x="25896" y="12966"/>
                    <a:pt x="26039" y="12895"/>
                  </a:cubicBezTo>
                  <a:lnTo>
                    <a:pt x="27777" y="11895"/>
                  </a:lnTo>
                  <a:cubicBezTo>
                    <a:pt x="27896" y="11847"/>
                    <a:pt x="27896" y="11680"/>
                    <a:pt x="27777" y="11633"/>
                  </a:cubicBezTo>
                  <a:close/>
                  <a:moveTo>
                    <a:pt x="28670" y="9109"/>
                  </a:moveTo>
                  <a:cubicBezTo>
                    <a:pt x="28527" y="9037"/>
                    <a:pt x="28361" y="9037"/>
                    <a:pt x="28218" y="9109"/>
                  </a:cubicBezTo>
                  <a:lnTo>
                    <a:pt x="26480" y="10109"/>
                  </a:lnTo>
                  <a:cubicBezTo>
                    <a:pt x="26361" y="10156"/>
                    <a:pt x="26361" y="10323"/>
                    <a:pt x="26480" y="10371"/>
                  </a:cubicBezTo>
                  <a:lnTo>
                    <a:pt x="28218" y="11371"/>
                  </a:lnTo>
                  <a:cubicBezTo>
                    <a:pt x="28361" y="11442"/>
                    <a:pt x="28527" y="11442"/>
                    <a:pt x="28670" y="11371"/>
                  </a:cubicBezTo>
                  <a:lnTo>
                    <a:pt x="30409" y="10371"/>
                  </a:lnTo>
                  <a:cubicBezTo>
                    <a:pt x="30528" y="10335"/>
                    <a:pt x="30528" y="10156"/>
                    <a:pt x="30409" y="10109"/>
                  </a:cubicBezTo>
                  <a:close/>
                  <a:moveTo>
                    <a:pt x="31302" y="7597"/>
                  </a:moveTo>
                  <a:cubicBezTo>
                    <a:pt x="31159" y="7525"/>
                    <a:pt x="30992" y="7525"/>
                    <a:pt x="30849" y="7597"/>
                  </a:cubicBezTo>
                  <a:lnTo>
                    <a:pt x="29111" y="8597"/>
                  </a:lnTo>
                  <a:cubicBezTo>
                    <a:pt x="28992" y="8644"/>
                    <a:pt x="28992" y="8811"/>
                    <a:pt x="29111" y="8859"/>
                  </a:cubicBezTo>
                  <a:lnTo>
                    <a:pt x="30849" y="9859"/>
                  </a:lnTo>
                  <a:cubicBezTo>
                    <a:pt x="30992" y="9930"/>
                    <a:pt x="31159" y="9930"/>
                    <a:pt x="31302" y="9859"/>
                  </a:cubicBezTo>
                  <a:lnTo>
                    <a:pt x="33040" y="8859"/>
                  </a:lnTo>
                  <a:cubicBezTo>
                    <a:pt x="33159" y="8823"/>
                    <a:pt x="33159" y="8644"/>
                    <a:pt x="33040" y="8597"/>
                  </a:cubicBezTo>
                  <a:close/>
                  <a:moveTo>
                    <a:pt x="33933" y="6073"/>
                  </a:moveTo>
                  <a:cubicBezTo>
                    <a:pt x="33790" y="6001"/>
                    <a:pt x="33623" y="6001"/>
                    <a:pt x="33480" y="6073"/>
                  </a:cubicBezTo>
                  <a:lnTo>
                    <a:pt x="31742" y="7085"/>
                  </a:lnTo>
                  <a:cubicBezTo>
                    <a:pt x="31623" y="7120"/>
                    <a:pt x="31623" y="7299"/>
                    <a:pt x="31742" y="7335"/>
                  </a:cubicBezTo>
                  <a:lnTo>
                    <a:pt x="33480" y="8347"/>
                  </a:lnTo>
                  <a:cubicBezTo>
                    <a:pt x="33623" y="8418"/>
                    <a:pt x="33790" y="8418"/>
                    <a:pt x="33933" y="8347"/>
                  </a:cubicBezTo>
                  <a:lnTo>
                    <a:pt x="35671" y="7335"/>
                  </a:lnTo>
                  <a:cubicBezTo>
                    <a:pt x="35790" y="7299"/>
                    <a:pt x="35790" y="7120"/>
                    <a:pt x="35671" y="7085"/>
                  </a:cubicBezTo>
                  <a:close/>
                  <a:moveTo>
                    <a:pt x="36564" y="4560"/>
                  </a:moveTo>
                  <a:cubicBezTo>
                    <a:pt x="36421" y="4489"/>
                    <a:pt x="36255" y="4489"/>
                    <a:pt x="36112" y="4560"/>
                  </a:cubicBezTo>
                  <a:lnTo>
                    <a:pt x="34373" y="5561"/>
                  </a:lnTo>
                  <a:cubicBezTo>
                    <a:pt x="34254" y="5608"/>
                    <a:pt x="34254" y="5775"/>
                    <a:pt x="34373" y="5822"/>
                  </a:cubicBezTo>
                  <a:lnTo>
                    <a:pt x="36112" y="6823"/>
                  </a:lnTo>
                  <a:cubicBezTo>
                    <a:pt x="36255" y="6894"/>
                    <a:pt x="36421" y="6894"/>
                    <a:pt x="36564" y="6823"/>
                  </a:cubicBezTo>
                  <a:lnTo>
                    <a:pt x="38302" y="5822"/>
                  </a:lnTo>
                  <a:cubicBezTo>
                    <a:pt x="38422" y="5775"/>
                    <a:pt x="38422" y="5608"/>
                    <a:pt x="38302" y="5561"/>
                  </a:cubicBezTo>
                  <a:close/>
                  <a:moveTo>
                    <a:pt x="11513" y="22015"/>
                  </a:moveTo>
                  <a:cubicBezTo>
                    <a:pt x="11371" y="21944"/>
                    <a:pt x="11204" y="21944"/>
                    <a:pt x="11061" y="22015"/>
                  </a:cubicBezTo>
                  <a:lnTo>
                    <a:pt x="9323" y="23015"/>
                  </a:lnTo>
                  <a:cubicBezTo>
                    <a:pt x="9204" y="23063"/>
                    <a:pt x="9204" y="23229"/>
                    <a:pt x="9323" y="23277"/>
                  </a:cubicBezTo>
                  <a:lnTo>
                    <a:pt x="11061" y="24277"/>
                  </a:lnTo>
                  <a:cubicBezTo>
                    <a:pt x="11204" y="24349"/>
                    <a:pt x="11371" y="24349"/>
                    <a:pt x="11513" y="24277"/>
                  </a:cubicBezTo>
                  <a:lnTo>
                    <a:pt x="13252" y="23277"/>
                  </a:lnTo>
                  <a:cubicBezTo>
                    <a:pt x="13371" y="23229"/>
                    <a:pt x="13371" y="23063"/>
                    <a:pt x="13252" y="23015"/>
                  </a:cubicBezTo>
                  <a:close/>
                  <a:moveTo>
                    <a:pt x="14145" y="20491"/>
                  </a:moveTo>
                  <a:cubicBezTo>
                    <a:pt x="14002" y="20420"/>
                    <a:pt x="13835" y="20420"/>
                    <a:pt x="13692" y="20491"/>
                  </a:cubicBezTo>
                  <a:lnTo>
                    <a:pt x="11954" y="21503"/>
                  </a:lnTo>
                  <a:cubicBezTo>
                    <a:pt x="11835" y="21539"/>
                    <a:pt x="11835" y="21717"/>
                    <a:pt x="11954" y="21753"/>
                  </a:cubicBezTo>
                  <a:lnTo>
                    <a:pt x="13692" y="22765"/>
                  </a:lnTo>
                  <a:cubicBezTo>
                    <a:pt x="13835" y="22825"/>
                    <a:pt x="14002" y="22825"/>
                    <a:pt x="14145" y="22765"/>
                  </a:cubicBezTo>
                  <a:lnTo>
                    <a:pt x="15883" y="21753"/>
                  </a:lnTo>
                  <a:cubicBezTo>
                    <a:pt x="16002" y="21717"/>
                    <a:pt x="16002" y="21539"/>
                    <a:pt x="15883" y="21503"/>
                  </a:cubicBezTo>
                  <a:close/>
                  <a:moveTo>
                    <a:pt x="16776" y="18979"/>
                  </a:moveTo>
                  <a:cubicBezTo>
                    <a:pt x="16633" y="18907"/>
                    <a:pt x="16466" y="18907"/>
                    <a:pt x="16324" y="18979"/>
                  </a:cubicBezTo>
                  <a:lnTo>
                    <a:pt x="14585" y="19979"/>
                  </a:lnTo>
                  <a:cubicBezTo>
                    <a:pt x="14466" y="20027"/>
                    <a:pt x="14466" y="20193"/>
                    <a:pt x="14585" y="20241"/>
                  </a:cubicBezTo>
                  <a:lnTo>
                    <a:pt x="16324" y="21241"/>
                  </a:lnTo>
                  <a:cubicBezTo>
                    <a:pt x="16466" y="21312"/>
                    <a:pt x="16633" y="21312"/>
                    <a:pt x="16776" y="21241"/>
                  </a:cubicBezTo>
                  <a:lnTo>
                    <a:pt x="18514" y="20241"/>
                  </a:lnTo>
                  <a:cubicBezTo>
                    <a:pt x="18633" y="20193"/>
                    <a:pt x="18633" y="20015"/>
                    <a:pt x="18514" y="19979"/>
                  </a:cubicBezTo>
                  <a:close/>
                  <a:moveTo>
                    <a:pt x="19407" y="17455"/>
                  </a:moveTo>
                  <a:cubicBezTo>
                    <a:pt x="19264" y="17383"/>
                    <a:pt x="19098" y="17383"/>
                    <a:pt x="18955" y="17455"/>
                  </a:cubicBezTo>
                  <a:lnTo>
                    <a:pt x="17217" y="18467"/>
                  </a:lnTo>
                  <a:cubicBezTo>
                    <a:pt x="17097" y="18503"/>
                    <a:pt x="17097" y="18669"/>
                    <a:pt x="17217" y="18717"/>
                  </a:cubicBezTo>
                  <a:lnTo>
                    <a:pt x="18955" y="19729"/>
                  </a:lnTo>
                  <a:cubicBezTo>
                    <a:pt x="19098" y="19800"/>
                    <a:pt x="19264" y="19800"/>
                    <a:pt x="19407" y="19729"/>
                  </a:cubicBezTo>
                  <a:lnTo>
                    <a:pt x="21146" y="18717"/>
                  </a:lnTo>
                  <a:cubicBezTo>
                    <a:pt x="21265" y="18669"/>
                    <a:pt x="21265" y="18503"/>
                    <a:pt x="21146" y="18467"/>
                  </a:cubicBezTo>
                  <a:close/>
                  <a:moveTo>
                    <a:pt x="22039" y="15931"/>
                  </a:moveTo>
                  <a:cubicBezTo>
                    <a:pt x="21896" y="15859"/>
                    <a:pt x="21729" y="15859"/>
                    <a:pt x="21586" y="15931"/>
                  </a:cubicBezTo>
                  <a:lnTo>
                    <a:pt x="19848" y="16931"/>
                  </a:lnTo>
                  <a:cubicBezTo>
                    <a:pt x="19729" y="16979"/>
                    <a:pt x="19729" y="17145"/>
                    <a:pt x="19848" y="17193"/>
                  </a:cubicBezTo>
                  <a:lnTo>
                    <a:pt x="21586" y="18193"/>
                  </a:lnTo>
                  <a:cubicBezTo>
                    <a:pt x="21729" y="18265"/>
                    <a:pt x="21896" y="18265"/>
                    <a:pt x="22039" y="18193"/>
                  </a:cubicBezTo>
                  <a:lnTo>
                    <a:pt x="23777" y="17193"/>
                  </a:lnTo>
                  <a:cubicBezTo>
                    <a:pt x="23896" y="17145"/>
                    <a:pt x="23896" y="16979"/>
                    <a:pt x="23777" y="16931"/>
                  </a:cubicBezTo>
                  <a:close/>
                  <a:moveTo>
                    <a:pt x="24670" y="14407"/>
                  </a:moveTo>
                  <a:cubicBezTo>
                    <a:pt x="24527" y="14347"/>
                    <a:pt x="24360" y="14347"/>
                    <a:pt x="24217" y="14407"/>
                  </a:cubicBezTo>
                  <a:lnTo>
                    <a:pt x="22479" y="15419"/>
                  </a:lnTo>
                  <a:cubicBezTo>
                    <a:pt x="22360" y="15455"/>
                    <a:pt x="22360" y="15633"/>
                    <a:pt x="22479" y="15669"/>
                  </a:cubicBezTo>
                  <a:lnTo>
                    <a:pt x="24217" y="16681"/>
                  </a:lnTo>
                  <a:cubicBezTo>
                    <a:pt x="24360" y="16752"/>
                    <a:pt x="24527" y="16752"/>
                    <a:pt x="24670" y="16681"/>
                  </a:cubicBezTo>
                  <a:lnTo>
                    <a:pt x="26408" y="15669"/>
                  </a:lnTo>
                  <a:cubicBezTo>
                    <a:pt x="26527" y="15633"/>
                    <a:pt x="26527" y="15455"/>
                    <a:pt x="26408" y="15419"/>
                  </a:cubicBezTo>
                  <a:close/>
                  <a:moveTo>
                    <a:pt x="27301" y="12895"/>
                  </a:moveTo>
                  <a:cubicBezTo>
                    <a:pt x="27158" y="12823"/>
                    <a:pt x="26992" y="12823"/>
                    <a:pt x="26849" y="12895"/>
                  </a:cubicBezTo>
                  <a:lnTo>
                    <a:pt x="25110" y="13895"/>
                  </a:lnTo>
                  <a:cubicBezTo>
                    <a:pt x="24991" y="13943"/>
                    <a:pt x="24991" y="14109"/>
                    <a:pt x="25110" y="14157"/>
                  </a:cubicBezTo>
                  <a:lnTo>
                    <a:pt x="26849" y="15157"/>
                  </a:lnTo>
                  <a:cubicBezTo>
                    <a:pt x="26992" y="15228"/>
                    <a:pt x="27158" y="15228"/>
                    <a:pt x="27301" y="15157"/>
                  </a:cubicBezTo>
                  <a:lnTo>
                    <a:pt x="29039" y="14157"/>
                  </a:lnTo>
                  <a:cubicBezTo>
                    <a:pt x="29158" y="14121"/>
                    <a:pt x="29158" y="13943"/>
                    <a:pt x="29039" y="13907"/>
                  </a:cubicBezTo>
                  <a:close/>
                  <a:moveTo>
                    <a:pt x="29932" y="11383"/>
                  </a:moveTo>
                  <a:cubicBezTo>
                    <a:pt x="29790" y="11311"/>
                    <a:pt x="29623" y="11311"/>
                    <a:pt x="29492" y="11383"/>
                  </a:cubicBezTo>
                  <a:lnTo>
                    <a:pt x="27742" y="12383"/>
                  </a:lnTo>
                  <a:cubicBezTo>
                    <a:pt x="27623" y="12430"/>
                    <a:pt x="27623" y="12597"/>
                    <a:pt x="27742" y="12645"/>
                  </a:cubicBezTo>
                  <a:lnTo>
                    <a:pt x="29492" y="13645"/>
                  </a:lnTo>
                  <a:cubicBezTo>
                    <a:pt x="29623" y="13716"/>
                    <a:pt x="29790" y="13716"/>
                    <a:pt x="29932" y="13645"/>
                  </a:cubicBezTo>
                  <a:lnTo>
                    <a:pt x="31671" y="12645"/>
                  </a:lnTo>
                  <a:cubicBezTo>
                    <a:pt x="31802" y="12597"/>
                    <a:pt x="31802" y="12419"/>
                    <a:pt x="31671" y="12383"/>
                  </a:cubicBezTo>
                  <a:close/>
                  <a:moveTo>
                    <a:pt x="32564" y="9859"/>
                  </a:moveTo>
                  <a:cubicBezTo>
                    <a:pt x="32421" y="9787"/>
                    <a:pt x="32254" y="9787"/>
                    <a:pt x="32123" y="9859"/>
                  </a:cubicBezTo>
                  <a:lnTo>
                    <a:pt x="30385" y="10871"/>
                  </a:lnTo>
                  <a:cubicBezTo>
                    <a:pt x="30254" y="10918"/>
                    <a:pt x="30254" y="11085"/>
                    <a:pt x="30385" y="11133"/>
                  </a:cubicBezTo>
                  <a:lnTo>
                    <a:pt x="32123" y="12133"/>
                  </a:lnTo>
                  <a:cubicBezTo>
                    <a:pt x="32266" y="12204"/>
                    <a:pt x="32421" y="12204"/>
                    <a:pt x="32564" y="12133"/>
                  </a:cubicBezTo>
                  <a:lnTo>
                    <a:pt x="34314" y="11133"/>
                  </a:lnTo>
                  <a:cubicBezTo>
                    <a:pt x="34433" y="11085"/>
                    <a:pt x="34433" y="10918"/>
                    <a:pt x="34314" y="10871"/>
                  </a:cubicBezTo>
                  <a:close/>
                  <a:moveTo>
                    <a:pt x="35195" y="8347"/>
                  </a:moveTo>
                  <a:cubicBezTo>
                    <a:pt x="35052" y="8263"/>
                    <a:pt x="34885" y="8263"/>
                    <a:pt x="34743" y="8347"/>
                  </a:cubicBezTo>
                  <a:lnTo>
                    <a:pt x="33004" y="9347"/>
                  </a:lnTo>
                  <a:cubicBezTo>
                    <a:pt x="32885" y="9382"/>
                    <a:pt x="32885" y="9561"/>
                    <a:pt x="33004" y="9609"/>
                  </a:cubicBezTo>
                  <a:lnTo>
                    <a:pt x="34743" y="10609"/>
                  </a:lnTo>
                  <a:cubicBezTo>
                    <a:pt x="34885" y="10680"/>
                    <a:pt x="35052" y="10680"/>
                    <a:pt x="35195" y="10609"/>
                  </a:cubicBezTo>
                  <a:lnTo>
                    <a:pt x="36933" y="9609"/>
                  </a:lnTo>
                  <a:cubicBezTo>
                    <a:pt x="37052" y="9561"/>
                    <a:pt x="37052" y="9394"/>
                    <a:pt x="36933" y="9347"/>
                  </a:cubicBezTo>
                  <a:close/>
                  <a:moveTo>
                    <a:pt x="37826" y="6823"/>
                  </a:moveTo>
                  <a:cubicBezTo>
                    <a:pt x="37683" y="6751"/>
                    <a:pt x="37517" y="6751"/>
                    <a:pt x="37374" y="6823"/>
                  </a:cubicBezTo>
                  <a:lnTo>
                    <a:pt x="35635" y="7823"/>
                  </a:lnTo>
                  <a:cubicBezTo>
                    <a:pt x="35516" y="7870"/>
                    <a:pt x="35516" y="8037"/>
                    <a:pt x="35635" y="8085"/>
                  </a:cubicBezTo>
                  <a:lnTo>
                    <a:pt x="37374" y="9085"/>
                  </a:lnTo>
                  <a:cubicBezTo>
                    <a:pt x="37517" y="9156"/>
                    <a:pt x="37683" y="9156"/>
                    <a:pt x="37826" y="9085"/>
                  </a:cubicBezTo>
                  <a:lnTo>
                    <a:pt x="39565" y="8085"/>
                  </a:lnTo>
                  <a:cubicBezTo>
                    <a:pt x="39684" y="8037"/>
                    <a:pt x="39684" y="7870"/>
                    <a:pt x="39565" y="7823"/>
                  </a:cubicBezTo>
                  <a:close/>
                  <a:moveTo>
                    <a:pt x="40458" y="5299"/>
                  </a:moveTo>
                  <a:cubicBezTo>
                    <a:pt x="40315" y="5227"/>
                    <a:pt x="40148" y="5227"/>
                    <a:pt x="40005" y="5299"/>
                  </a:cubicBezTo>
                  <a:lnTo>
                    <a:pt x="38267" y="6311"/>
                  </a:lnTo>
                  <a:cubicBezTo>
                    <a:pt x="38148" y="6346"/>
                    <a:pt x="38148" y="6513"/>
                    <a:pt x="38267" y="6561"/>
                  </a:cubicBezTo>
                  <a:lnTo>
                    <a:pt x="40005" y="7573"/>
                  </a:lnTo>
                  <a:cubicBezTo>
                    <a:pt x="40148" y="7644"/>
                    <a:pt x="40315" y="7644"/>
                    <a:pt x="40458" y="7573"/>
                  </a:cubicBezTo>
                  <a:lnTo>
                    <a:pt x="42196" y="6561"/>
                  </a:lnTo>
                  <a:cubicBezTo>
                    <a:pt x="42315" y="6525"/>
                    <a:pt x="42315" y="6346"/>
                    <a:pt x="42196" y="6311"/>
                  </a:cubicBezTo>
                  <a:close/>
                  <a:moveTo>
                    <a:pt x="14752" y="23241"/>
                  </a:moveTo>
                  <a:cubicBezTo>
                    <a:pt x="14609" y="23170"/>
                    <a:pt x="14442" y="23170"/>
                    <a:pt x="14311" y="23241"/>
                  </a:cubicBezTo>
                  <a:lnTo>
                    <a:pt x="12561" y="24253"/>
                  </a:lnTo>
                  <a:cubicBezTo>
                    <a:pt x="12442" y="24289"/>
                    <a:pt x="12442" y="24456"/>
                    <a:pt x="12561" y="24503"/>
                  </a:cubicBezTo>
                  <a:lnTo>
                    <a:pt x="14311" y="25515"/>
                  </a:lnTo>
                  <a:cubicBezTo>
                    <a:pt x="14442" y="25587"/>
                    <a:pt x="14609" y="25587"/>
                    <a:pt x="14752" y="25515"/>
                  </a:cubicBezTo>
                  <a:lnTo>
                    <a:pt x="16490" y="24503"/>
                  </a:lnTo>
                  <a:cubicBezTo>
                    <a:pt x="16609" y="24456"/>
                    <a:pt x="16609" y="24289"/>
                    <a:pt x="16490" y="24253"/>
                  </a:cubicBezTo>
                  <a:close/>
                  <a:moveTo>
                    <a:pt x="17383" y="21729"/>
                  </a:moveTo>
                  <a:cubicBezTo>
                    <a:pt x="17240" y="21646"/>
                    <a:pt x="17074" y="21646"/>
                    <a:pt x="16943" y="21729"/>
                  </a:cubicBezTo>
                  <a:lnTo>
                    <a:pt x="15204" y="22729"/>
                  </a:lnTo>
                  <a:cubicBezTo>
                    <a:pt x="15073" y="22765"/>
                    <a:pt x="15073" y="22944"/>
                    <a:pt x="15204" y="22991"/>
                  </a:cubicBezTo>
                  <a:lnTo>
                    <a:pt x="16943" y="23991"/>
                  </a:lnTo>
                  <a:cubicBezTo>
                    <a:pt x="17074" y="24063"/>
                    <a:pt x="17240" y="24063"/>
                    <a:pt x="17383" y="23991"/>
                  </a:cubicBezTo>
                  <a:lnTo>
                    <a:pt x="19122" y="22991"/>
                  </a:lnTo>
                  <a:cubicBezTo>
                    <a:pt x="19241" y="22944"/>
                    <a:pt x="19241" y="22777"/>
                    <a:pt x="19122" y="22729"/>
                  </a:cubicBezTo>
                  <a:close/>
                  <a:moveTo>
                    <a:pt x="20014" y="20205"/>
                  </a:moveTo>
                  <a:cubicBezTo>
                    <a:pt x="19872" y="20134"/>
                    <a:pt x="19705" y="20134"/>
                    <a:pt x="19574" y="20205"/>
                  </a:cubicBezTo>
                  <a:lnTo>
                    <a:pt x="17836" y="21205"/>
                  </a:lnTo>
                  <a:cubicBezTo>
                    <a:pt x="17705" y="21253"/>
                    <a:pt x="17705" y="21420"/>
                    <a:pt x="17836" y="21467"/>
                  </a:cubicBezTo>
                  <a:lnTo>
                    <a:pt x="19574" y="22467"/>
                  </a:lnTo>
                  <a:cubicBezTo>
                    <a:pt x="19705" y="22539"/>
                    <a:pt x="19872" y="22539"/>
                    <a:pt x="20014" y="22467"/>
                  </a:cubicBezTo>
                  <a:lnTo>
                    <a:pt x="21753" y="21467"/>
                  </a:lnTo>
                  <a:cubicBezTo>
                    <a:pt x="21884" y="21420"/>
                    <a:pt x="21884" y="21253"/>
                    <a:pt x="21753" y="21205"/>
                  </a:cubicBezTo>
                  <a:close/>
                  <a:moveTo>
                    <a:pt x="22646" y="18681"/>
                  </a:moveTo>
                  <a:cubicBezTo>
                    <a:pt x="22503" y="18610"/>
                    <a:pt x="22336" y="18610"/>
                    <a:pt x="22205" y="18681"/>
                  </a:cubicBezTo>
                  <a:lnTo>
                    <a:pt x="20455" y="19693"/>
                  </a:lnTo>
                  <a:cubicBezTo>
                    <a:pt x="20336" y="19729"/>
                    <a:pt x="20336" y="19908"/>
                    <a:pt x="20455" y="19943"/>
                  </a:cubicBezTo>
                  <a:lnTo>
                    <a:pt x="22205" y="20955"/>
                  </a:lnTo>
                  <a:cubicBezTo>
                    <a:pt x="22336" y="21027"/>
                    <a:pt x="22503" y="21027"/>
                    <a:pt x="22646" y="20955"/>
                  </a:cubicBezTo>
                  <a:lnTo>
                    <a:pt x="24384" y="19955"/>
                  </a:lnTo>
                  <a:cubicBezTo>
                    <a:pt x="24515" y="19908"/>
                    <a:pt x="24515" y="19729"/>
                    <a:pt x="24384" y="19693"/>
                  </a:cubicBezTo>
                  <a:close/>
                  <a:moveTo>
                    <a:pt x="25277" y="17169"/>
                  </a:moveTo>
                  <a:cubicBezTo>
                    <a:pt x="25134" y="17098"/>
                    <a:pt x="24967" y="17098"/>
                    <a:pt x="24837" y="17169"/>
                  </a:cubicBezTo>
                  <a:lnTo>
                    <a:pt x="23086" y="18169"/>
                  </a:lnTo>
                  <a:cubicBezTo>
                    <a:pt x="22967" y="18217"/>
                    <a:pt x="22967" y="18384"/>
                    <a:pt x="23086" y="18431"/>
                  </a:cubicBezTo>
                  <a:lnTo>
                    <a:pt x="24837" y="19431"/>
                  </a:lnTo>
                  <a:cubicBezTo>
                    <a:pt x="24967" y="19503"/>
                    <a:pt x="25134" y="19503"/>
                    <a:pt x="25277" y="19431"/>
                  </a:cubicBezTo>
                  <a:lnTo>
                    <a:pt x="27015" y="18431"/>
                  </a:lnTo>
                  <a:cubicBezTo>
                    <a:pt x="27146" y="18384"/>
                    <a:pt x="27146" y="18217"/>
                    <a:pt x="27015" y="18169"/>
                  </a:cubicBezTo>
                  <a:close/>
                  <a:moveTo>
                    <a:pt x="27908" y="15645"/>
                  </a:moveTo>
                  <a:cubicBezTo>
                    <a:pt x="27765" y="15574"/>
                    <a:pt x="27599" y="15574"/>
                    <a:pt x="27468" y="15645"/>
                  </a:cubicBezTo>
                  <a:lnTo>
                    <a:pt x="25729" y="16645"/>
                  </a:lnTo>
                  <a:cubicBezTo>
                    <a:pt x="25599" y="16693"/>
                    <a:pt x="25599" y="16860"/>
                    <a:pt x="25729" y="16907"/>
                  </a:cubicBezTo>
                  <a:lnTo>
                    <a:pt x="27468" y="17907"/>
                  </a:lnTo>
                  <a:cubicBezTo>
                    <a:pt x="27599" y="17979"/>
                    <a:pt x="27765" y="17979"/>
                    <a:pt x="27908" y="17907"/>
                  </a:cubicBezTo>
                  <a:lnTo>
                    <a:pt x="29647" y="16907"/>
                  </a:lnTo>
                  <a:cubicBezTo>
                    <a:pt x="29778" y="16860"/>
                    <a:pt x="29778" y="16693"/>
                    <a:pt x="29647" y="16645"/>
                  </a:cubicBezTo>
                  <a:close/>
                  <a:moveTo>
                    <a:pt x="30540" y="14121"/>
                  </a:moveTo>
                  <a:cubicBezTo>
                    <a:pt x="30397" y="14062"/>
                    <a:pt x="30242" y="14062"/>
                    <a:pt x="30099" y="14121"/>
                  </a:cubicBezTo>
                  <a:lnTo>
                    <a:pt x="28361" y="15133"/>
                  </a:lnTo>
                  <a:cubicBezTo>
                    <a:pt x="28230" y="15169"/>
                    <a:pt x="28230" y="15347"/>
                    <a:pt x="28361" y="15383"/>
                  </a:cubicBezTo>
                  <a:lnTo>
                    <a:pt x="30099" y="16395"/>
                  </a:lnTo>
                  <a:cubicBezTo>
                    <a:pt x="30242" y="16467"/>
                    <a:pt x="30397" y="16467"/>
                    <a:pt x="30540" y="16395"/>
                  </a:cubicBezTo>
                  <a:lnTo>
                    <a:pt x="32278" y="15383"/>
                  </a:lnTo>
                  <a:cubicBezTo>
                    <a:pt x="32397" y="15347"/>
                    <a:pt x="32397" y="15181"/>
                    <a:pt x="32278" y="15133"/>
                  </a:cubicBezTo>
                  <a:close/>
                  <a:moveTo>
                    <a:pt x="33171" y="12609"/>
                  </a:moveTo>
                  <a:cubicBezTo>
                    <a:pt x="33028" y="12538"/>
                    <a:pt x="32873" y="12538"/>
                    <a:pt x="32730" y="12609"/>
                  </a:cubicBezTo>
                  <a:lnTo>
                    <a:pt x="30992" y="13609"/>
                  </a:lnTo>
                  <a:cubicBezTo>
                    <a:pt x="30861" y="13657"/>
                    <a:pt x="30861" y="13823"/>
                    <a:pt x="30992" y="13871"/>
                  </a:cubicBezTo>
                  <a:lnTo>
                    <a:pt x="32730" y="14871"/>
                  </a:lnTo>
                  <a:cubicBezTo>
                    <a:pt x="32873" y="14943"/>
                    <a:pt x="33028" y="14943"/>
                    <a:pt x="33171" y="14871"/>
                  </a:cubicBezTo>
                  <a:lnTo>
                    <a:pt x="34909" y="13871"/>
                  </a:lnTo>
                  <a:cubicBezTo>
                    <a:pt x="35040" y="13823"/>
                    <a:pt x="35040" y="13657"/>
                    <a:pt x="34909" y="13609"/>
                  </a:cubicBezTo>
                  <a:close/>
                  <a:moveTo>
                    <a:pt x="35802" y="11085"/>
                  </a:moveTo>
                  <a:cubicBezTo>
                    <a:pt x="35659" y="11014"/>
                    <a:pt x="35505" y="11014"/>
                    <a:pt x="35362" y="11085"/>
                  </a:cubicBezTo>
                  <a:lnTo>
                    <a:pt x="33623" y="12097"/>
                  </a:lnTo>
                  <a:cubicBezTo>
                    <a:pt x="33492" y="12133"/>
                    <a:pt x="33492" y="12311"/>
                    <a:pt x="33623" y="12347"/>
                  </a:cubicBezTo>
                  <a:lnTo>
                    <a:pt x="35362" y="13359"/>
                  </a:lnTo>
                  <a:cubicBezTo>
                    <a:pt x="35505" y="13431"/>
                    <a:pt x="35659" y="13431"/>
                    <a:pt x="35802" y="13359"/>
                  </a:cubicBezTo>
                  <a:lnTo>
                    <a:pt x="37552" y="12347"/>
                  </a:lnTo>
                  <a:cubicBezTo>
                    <a:pt x="37671" y="12311"/>
                    <a:pt x="37671" y="12133"/>
                    <a:pt x="37552" y="12097"/>
                  </a:cubicBezTo>
                  <a:close/>
                  <a:moveTo>
                    <a:pt x="38433" y="9573"/>
                  </a:moveTo>
                  <a:cubicBezTo>
                    <a:pt x="38291" y="9502"/>
                    <a:pt x="38136" y="9502"/>
                    <a:pt x="37993" y="9573"/>
                  </a:cubicBezTo>
                  <a:lnTo>
                    <a:pt x="36255" y="10573"/>
                  </a:lnTo>
                  <a:cubicBezTo>
                    <a:pt x="36124" y="10609"/>
                    <a:pt x="36124" y="10787"/>
                    <a:pt x="36255" y="10835"/>
                  </a:cubicBezTo>
                  <a:lnTo>
                    <a:pt x="37993" y="11835"/>
                  </a:lnTo>
                  <a:cubicBezTo>
                    <a:pt x="38136" y="11907"/>
                    <a:pt x="38302" y="11907"/>
                    <a:pt x="38445" y="11835"/>
                  </a:cubicBezTo>
                  <a:lnTo>
                    <a:pt x="40184" y="10835"/>
                  </a:lnTo>
                  <a:cubicBezTo>
                    <a:pt x="40303" y="10787"/>
                    <a:pt x="40303" y="10621"/>
                    <a:pt x="40184" y="10573"/>
                  </a:cubicBezTo>
                  <a:close/>
                  <a:moveTo>
                    <a:pt x="41077" y="8049"/>
                  </a:moveTo>
                  <a:cubicBezTo>
                    <a:pt x="40934" y="7978"/>
                    <a:pt x="40767" y="7978"/>
                    <a:pt x="40624" y="8049"/>
                  </a:cubicBezTo>
                  <a:lnTo>
                    <a:pt x="38886" y="9049"/>
                  </a:lnTo>
                  <a:cubicBezTo>
                    <a:pt x="38755" y="9085"/>
                    <a:pt x="38755" y="9263"/>
                    <a:pt x="38886" y="9311"/>
                  </a:cubicBezTo>
                  <a:lnTo>
                    <a:pt x="40624" y="10311"/>
                  </a:lnTo>
                  <a:cubicBezTo>
                    <a:pt x="40767" y="10383"/>
                    <a:pt x="40934" y="10383"/>
                    <a:pt x="41077" y="10311"/>
                  </a:cubicBezTo>
                  <a:lnTo>
                    <a:pt x="42815" y="9311"/>
                  </a:lnTo>
                  <a:cubicBezTo>
                    <a:pt x="42934" y="9263"/>
                    <a:pt x="42934" y="9097"/>
                    <a:pt x="42815" y="9049"/>
                  </a:cubicBezTo>
                  <a:close/>
                  <a:moveTo>
                    <a:pt x="21312" y="22336"/>
                  </a:moveTo>
                  <a:cubicBezTo>
                    <a:pt x="21181" y="22253"/>
                    <a:pt x="21015" y="22253"/>
                    <a:pt x="20872" y="22336"/>
                  </a:cubicBezTo>
                  <a:lnTo>
                    <a:pt x="19133" y="23337"/>
                  </a:lnTo>
                  <a:cubicBezTo>
                    <a:pt x="19014" y="23384"/>
                    <a:pt x="19014" y="23551"/>
                    <a:pt x="19133" y="23598"/>
                  </a:cubicBezTo>
                  <a:lnTo>
                    <a:pt x="20872" y="24599"/>
                  </a:lnTo>
                  <a:cubicBezTo>
                    <a:pt x="21015" y="24670"/>
                    <a:pt x="21181" y="24670"/>
                    <a:pt x="21312" y="24599"/>
                  </a:cubicBezTo>
                  <a:lnTo>
                    <a:pt x="23062" y="23598"/>
                  </a:lnTo>
                  <a:cubicBezTo>
                    <a:pt x="23182" y="23551"/>
                    <a:pt x="23182" y="23372"/>
                    <a:pt x="23062" y="23337"/>
                  </a:cubicBezTo>
                  <a:close/>
                  <a:moveTo>
                    <a:pt x="23944" y="20812"/>
                  </a:moveTo>
                  <a:cubicBezTo>
                    <a:pt x="23813" y="20741"/>
                    <a:pt x="23646" y="20741"/>
                    <a:pt x="23503" y="20812"/>
                  </a:cubicBezTo>
                  <a:lnTo>
                    <a:pt x="21765" y="21813"/>
                  </a:lnTo>
                  <a:cubicBezTo>
                    <a:pt x="21646" y="21860"/>
                    <a:pt x="21646" y="22027"/>
                    <a:pt x="21765" y="22074"/>
                  </a:cubicBezTo>
                  <a:lnTo>
                    <a:pt x="23503" y="23075"/>
                  </a:lnTo>
                  <a:cubicBezTo>
                    <a:pt x="23646" y="23146"/>
                    <a:pt x="23813" y="23146"/>
                    <a:pt x="23944" y="23075"/>
                  </a:cubicBezTo>
                  <a:lnTo>
                    <a:pt x="25694" y="22074"/>
                  </a:lnTo>
                  <a:cubicBezTo>
                    <a:pt x="25813" y="22027"/>
                    <a:pt x="25813" y="21860"/>
                    <a:pt x="25694" y="21813"/>
                  </a:cubicBezTo>
                  <a:close/>
                  <a:moveTo>
                    <a:pt x="18550" y="26920"/>
                  </a:moveTo>
                  <a:cubicBezTo>
                    <a:pt x="18407" y="26849"/>
                    <a:pt x="18240" y="26849"/>
                    <a:pt x="18109" y="26920"/>
                  </a:cubicBezTo>
                  <a:lnTo>
                    <a:pt x="16359" y="27932"/>
                  </a:lnTo>
                  <a:cubicBezTo>
                    <a:pt x="16240" y="27968"/>
                    <a:pt x="16240" y="28147"/>
                    <a:pt x="16359" y="28182"/>
                  </a:cubicBezTo>
                  <a:lnTo>
                    <a:pt x="18109" y="29194"/>
                  </a:lnTo>
                  <a:cubicBezTo>
                    <a:pt x="18240" y="29266"/>
                    <a:pt x="18407" y="29266"/>
                    <a:pt x="18550" y="29194"/>
                  </a:cubicBezTo>
                  <a:lnTo>
                    <a:pt x="20288" y="28182"/>
                  </a:lnTo>
                  <a:cubicBezTo>
                    <a:pt x="20407" y="28147"/>
                    <a:pt x="20407" y="27968"/>
                    <a:pt x="20288" y="27932"/>
                  </a:cubicBezTo>
                  <a:close/>
                  <a:moveTo>
                    <a:pt x="21181" y="25408"/>
                  </a:moveTo>
                  <a:cubicBezTo>
                    <a:pt x="21038" y="25337"/>
                    <a:pt x="20872" y="25337"/>
                    <a:pt x="20741" y="25408"/>
                  </a:cubicBezTo>
                  <a:lnTo>
                    <a:pt x="19002" y="26408"/>
                  </a:lnTo>
                  <a:cubicBezTo>
                    <a:pt x="18871" y="26444"/>
                    <a:pt x="18871" y="26623"/>
                    <a:pt x="19002" y="26670"/>
                  </a:cubicBezTo>
                  <a:lnTo>
                    <a:pt x="20741" y="27694"/>
                  </a:lnTo>
                  <a:cubicBezTo>
                    <a:pt x="20872" y="27766"/>
                    <a:pt x="21038" y="27766"/>
                    <a:pt x="21181" y="27694"/>
                  </a:cubicBezTo>
                  <a:lnTo>
                    <a:pt x="22920" y="26682"/>
                  </a:lnTo>
                  <a:cubicBezTo>
                    <a:pt x="23039" y="26635"/>
                    <a:pt x="23039" y="26468"/>
                    <a:pt x="22920" y="26432"/>
                  </a:cubicBezTo>
                  <a:close/>
                  <a:moveTo>
                    <a:pt x="23813" y="23884"/>
                  </a:moveTo>
                  <a:cubicBezTo>
                    <a:pt x="23670" y="23813"/>
                    <a:pt x="23503" y="23813"/>
                    <a:pt x="23372" y="23884"/>
                  </a:cubicBezTo>
                  <a:lnTo>
                    <a:pt x="21634" y="24884"/>
                  </a:lnTo>
                  <a:cubicBezTo>
                    <a:pt x="21503" y="24932"/>
                    <a:pt x="21503" y="25099"/>
                    <a:pt x="21634" y="25146"/>
                  </a:cubicBezTo>
                  <a:lnTo>
                    <a:pt x="23372" y="26146"/>
                  </a:lnTo>
                  <a:cubicBezTo>
                    <a:pt x="23503" y="26218"/>
                    <a:pt x="23670" y="26218"/>
                    <a:pt x="23813" y="26146"/>
                  </a:cubicBezTo>
                  <a:lnTo>
                    <a:pt x="25551" y="25158"/>
                  </a:lnTo>
                  <a:cubicBezTo>
                    <a:pt x="25682" y="25122"/>
                    <a:pt x="25682" y="24944"/>
                    <a:pt x="25551" y="24896"/>
                  </a:cubicBezTo>
                  <a:close/>
                  <a:moveTo>
                    <a:pt x="39707" y="14716"/>
                  </a:moveTo>
                  <a:cubicBezTo>
                    <a:pt x="39565" y="14645"/>
                    <a:pt x="39398" y="14645"/>
                    <a:pt x="39255" y="14716"/>
                  </a:cubicBezTo>
                  <a:lnTo>
                    <a:pt x="37529" y="15728"/>
                  </a:lnTo>
                  <a:cubicBezTo>
                    <a:pt x="37398" y="15764"/>
                    <a:pt x="37398" y="15943"/>
                    <a:pt x="37529" y="15990"/>
                  </a:cubicBezTo>
                  <a:lnTo>
                    <a:pt x="39267" y="16991"/>
                  </a:lnTo>
                  <a:cubicBezTo>
                    <a:pt x="39398" y="17062"/>
                    <a:pt x="39565" y="17062"/>
                    <a:pt x="39707" y="16991"/>
                  </a:cubicBezTo>
                  <a:lnTo>
                    <a:pt x="41446" y="15990"/>
                  </a:lnTo>
                  <a:cubicBezTo>
                    <a:pt x="41565" y="15943"/>
                    <a:pt x="41565" y="15776"/>
                    <a:pt x="41446" y="15728"/>
                  </a:cubicBezTo>
                  <a:close/>
                  <a:moveTo>
                    <a:pt x="42339" y="13192"/>
                  </a:moveTo>
                  <a:cubicBezTo>
                    <a:pt x="42196" y="13121"/>
                    <a:pt x="42029" y="13121"/>
                    <a:pt x="41886" y="13192"/>
                  </a:cubicBezTo>
                  <a:lnTo>
                    <a:pt x="40148" y="14193"/>
                  </a:lnTo>
                  <a:cubicBezTo>
                    <a:pt x="40029" y="14240"/>
                    <a:pt x="40029" y="14407"/>
                    <a:pt x="40148" y="14455"/>
                  </a:cubicBezTo>
                  <a:lnTo>
                    <a:pt x="41886" y="15455"/>
                  </a:lnTo>
                  <a:cubicBezTo>
                    <a:pt x="42029" y="15526"/>
                    <a:pt x="42196" y="15526"/>
                    <a:pt x="42339" y="15455"/>
                  </a:cubicBezTo>
                  <a:lnTo>
                    <a:pt x="44077" y="14466"/>
                  </a:lnTo>
                  <a:cubicBezTo>
                    <a:pt x="44196" y="14431"/>
                    <a:pt x="44196" y="14252"/>
                    <a:pt x="44077" y="14204"/>
                  </a:cubicBezTo>
                  <a:close/>
                  <a:moveTo>
                    <a:pt x="44970" y="11680"/>
                  </a:moveTo>
                  <a:cubicBezTo>
                    <a:pt x="44827" y="11609"/>
                    <a:pt x="44660" y="11609"/>
                    <a:pt x="44518" y="11680"/>
                  </a:cubicBezTo>
                  <a:lnTo>
                    <a:pt x="42779" y="12692"/>
                  </a:lnTo>
                  <a:cubicBezTo>
                    <a:pt x="42660" y="12728"/>
                    <a:pt x="42660" y="12907"/>
                    <a:pt x="42779" y="12942"/>
                  </a:cubicBezTo>
                  <a:lnTo>
                    <a:pt x="44518" y="13954"/>
                  </a:lnTo>
                  <a:cubicBezTo>
                    <a:pt x="44660" y="14026"/>
                    <a:pt x="44827" y="14026"/>
                    <a:pt x="44970" y="13954"/>
                  </a:cubicBezTo>
                  <a:lnTo>
                    <a:pt x="46708" y="12954"/>
                  </a:lnTo>
                  <a:cubicBezTo>
                    <a:pt x="46827" y="12907"/>
                    <a:pt x="46827" y="12740"/>
                    <a:pt x="46708" y="12704"/>
                  </a:cubicBezTo>
                  <a:close/>
                  <a:moveTo>
                    <a:pt x="47851" y="9763"/>
                  </a:moveTo>
                  <a:cubicBezTo>
                    <a:pt x="47732" y="9799"/>
                    <a:pt x="47732" y="9978"/>
                    <a:pt x="47851" y="10025"/>
                  </a:cubicBezTo>
                  <a:lnTo>
                    <a:pt x="49137" y="10764"/>
                  </a:lnTo>
                  <a:cubicBezTo>
                    <a:pt x="49280" y="10835"/>
                    <a:pt x="49447" y="10835"/>
                    <a:pt x="49578" y="10764"/>
                  </a:cubicBezTo>
                  <a:lnTo>
                    <a:pt x="51328" y="9763"/>
                  </a:lnTo>
                  <a:cubicBezTo>
                    <a:pt x="51447" y="9716"/>
                    <a:pt x="51447" y="9549"/>
                    <a:pt x="51328" y="9502"/>
                  </a:cubicBezTo>
                  <a:lnTo>
                    <a:pt x="50042" y="8751"/>
                  </a:lnTo>
                  <a:cubicBezTo>
                    <a:pt x="49899" y="8680"/>
                    <a:pt x="49732" y="8680"/>
                    <a:pt x="49590" y="8751"/>
                  </a:cubicBezTo>
                  <a:close/>
                  <a:moveTo>
                    <a:pt x="49578" y="10764"/>
                  </a:moveTo>
                  <a:cubicBezTo>
                    <a:pt x="49459" y="10799"/>
                    <a:pt x="49459" y="10978"/>
                    <a:pt x="49578" y="11014"/>
                  </a:cubicBezTo>
                  <a:lnTo>
                    <a:pt x="50864" y="11764"/>
                  </a:lnTo>
                  <a:cubicBezTo>
                    <a:pt x="51006" y="11835"/>
                    <a:pt x="51173" y="11835"/>
                    <a:pt x="51316" y="11764"/>
                  </a:cubicBezTo>
                  <a:lnTo>
                    <a:pt x="53054" y="10764"/>
                  </a:lnTo>
                  <a:cubicBezTo>
                    <a:pt x="53173" y="10716"/>
                    <a:pt x="53173" y="10549"/>
                    <a:pt x="53054" y="10502"/>
                  </a:cubicBezTo>
                  <a:lnTo>
                    <a:pt x="51768" y="9752"/>
                  </a:lnTo>
                  <a:cubicBezTo>
                    <a:pt x="51626" y="9680"/>
                    <a:pt x="51459" y="9680"/>
                    <a:pt x="51316" y="9752"/>
                  </a:cubicBezTo>
                  <a:close/>
                  <a:moveTo>
                    <a:pt x="49232" y="11216"/>
                  </a:moveTo>
                  <a:cubicBezTo>
                    <a:pt x="49090" y="11156"/>
                    <a:pt x="48923" y="11156"/>
                    <a:pt x="48780" y="11216"/>
                  </a:cubicBezTo>
                  <a:lnTo>
                    <a:pt x="47054" y="12228"/>
                  </a:lnTo>
                  <a:cubicBezTo>
                    <a:pt x="46923" y="12264"/>
                    <a:pt x="46923" y="12442"/>
                    <a:pt x="47054" y="12478"/>
                  </a:cubicBezTo>
                  <a:lnTo>
                    <a:pt x="48339" y="13228"/>
                  </a:lnTo>
                  <a:cubicBezTo>
                    <a:pt x="48470" y="13300"/>
                    <a:pt x="48637" y="13300"/>
                    <a:pt x="48780" y="13228"/>
                  </a:cubicBezTo>
                  <a:lnTo>
                    <a:pt x="50518" y="12228"/>
                  </a:lnTo>
                  <a:cubicBezTo>
                    <a:pt x="50637" y="12180"/>
                    <a:pt x="50637" y="12014"/>
                    <a:pt x="50518" y="11966"/>
                  </a:cubicBezTo>
                  <a:close/>
                  <a:moveTo>
                    <a:pt x="54293" y="8299"/>
                  </a:moveTo>
                  <a:cubicBezTo>
                    <a:pt x="54150" y="8228"/>
                    <a:pt x="53995" y="8228"/>
                    <a:pt x="53852" y="8299"/>
                  </a:cubicBezTo>
                  <a:lnTo>
                    <a:pt x="52114" y="9299"/>
                  </a:lnTo>
                  <a:cubicBezTo>
                    <a:pt x="51983" y="9347"/>
                    <a:pt x="51983" y="9513"/>
                    <a:pt x="52114" y="9561"/>
                  </a:cubicBezTo>
                  <a:lnTo>
                    <a:pt x="53400" y="10299"/>
                  </a:lnTo>
                  <a:cubicBezTo>
                    <a:pt x="53531" y="10371"/>
                    <a:pt x="53697" y="10371"/>
                    <a:pt x="53840" y="10299"/>
                  </a:cubicBezTo>
                  <a:lnTo>
                    <a:pt x="55578" y="9299"/>
                  </a:lnTo>
                  <a:cubicBezTo>
                    <a:pt x="55698" y="9251"/>
                    <a:pt x="55698" y="9085"/>
                    <a:pt x="55578" y="9037"/>
                  </a:cubicBezTo>
                  <a:close/>
                  <a:moveTo>
                    <a:pt x="26575" y="19312"/>
                  </a:moveTo>
                  <a:cubicBezTo>
                    <a:pt x="26432" y="19241"/>
                    <a:pt x="26265" y="19241"/>
                    <a:pt x="26122" y="19312"/>
                  </a:cubicBezTo>
                  <a:lnTo>
                    <a:pt x="24384" y="20312"/>
                  </a:lnTo>
                  <a:cubicBezTo>
                    <a:pt x="24265" y="20348"/>
                    <a:pt x="24265" y="20527"/>
                    <a:pt x="24384" y="20574"/>
                  </a:cubicBezTo>
                  <a:lnTo>
                    <a:pt x="26122" y="21574"/>
                  </a:lnTo>
                  <a:cubicBezTo>
                    <a:pt x="26265" y="21646"/>
                    <a:pt x="26432" y="21646"/>
                    <a:pt x="26575" y="21574"/>
                  </a:cubicBezTo>
                  <a:lnTo>
                    <a:pt x="28313" y="20574"/>
                  </a:lnTo>
                  <a:cubicBezTo>
                    <a:pt x="28432" y="20527"/>
                    <a:pt x="28432" y="20360"/>
                    <a:pt x="28313" y="20312"/>
                  </a:cubicBezTo>
                  <a:close/>
                  <a:moveTo>
                    <a:pt x="29206" y="17788"/>
                  </a:moveTo>
                  <a:cubicBezTo>
                    <a:pt x="29063" y="17717"/>
                    <a:pt x="28897" y="17717"/>
                    <a:pt x="28766" y="17788"/>
                  </a:cubicBezTo>
                  <a:lnTo>
                    <a:pt x="27015" y="18788"/>
                  </a:lnTo>
                  <a:cubicBezTo>
                    <a:pt x="26896" y="18836"/>
                    <a:pt x="26896" y="19015"/>
                    <a:pt x="27015" y="19050"/>
                  </a:cubicBezTo>
                  <a:lnTo>
                    <a:pt x="28766" y="20050"/>
                  </a:lnTo>
                  <a:cubicBezTo>
                    <a:pt x="28897" y="20122"/>
                    <a:pt x="29063" y="20122"/>
                    <a:pt x="29206" y="20050"/>
                  </a:cubicBezTo>
                  <a:lnTo>
                    <a:pt x="30944" y="19050"/>
                  </a:lnTo>
                  <a:cubicBezTo>
                    <a:pt x="31063" y="19003"/>
                    <a:pt x="31063" y="18836"/>
                    <a:pt x="30944" y="18788"/>
                  </a:cubicBezTo>
                  <a:close/>
                  <a:moveTo>
                    <a:pt x="31837" y="16264"/>
                  </a:moveTo>
                  <a:cubicBezTo>
                    <a:pt x="31695" y="16205"/>
                    <a:pt x="31528" y="16205"/>
                    <a:pt x="31397" y="16264"/>
                  </a:cubicBezTo>
                  <a:lnTo>
                    <a:pt x="29659" y="17276"/>
                  </a:lnTo>
                  <a:cubicBezTo>
                    <a:pt x="29539" y="17312"/>
                    <a:pt x="29539" y="17479"/>
                    <a:pt x="29659" y="17526"/>
                  </a:cubicBezTo>
                  <a:lnTo>
                    <a:pt x="31397" y="18538"/>
                  </a:lnTo>
                  <a:cubicBezTo>
                    <a:pt x="31540" y="18598"/>
                    <a:pt x="31706" y="18598"/>
                    <a:pt x="31849" y="18538"/>
                  </a:cubicBezTo>
                  <a:lnTo>
                    <a:pt x="33588" y="17526"/>
                  </a:lnTo>
                  <a:cubicBezTo>
                    <a:pt x="33707" y="17479"/>
                    <a:pt x="33707" y="17312"/>
                    <a:pt x="33588" y="17276"/>
                  </a:cubicBezTo>
                  <a:close/>
                  <a:moveTo>
                    <a:pt x="34481" y="14740"/>
                  </a:moveTo>
                  <a:cubicBezTo>
                    <a:pt x="34338" y="14669"/>
                    <a:pt x="34171" y="14669"/>
                    <a:pt x="34028" y="14740"/>
                  </a:cubicBezTo>
                  <a:lnTo>
                    <a:pt x="32290" y="15740"/>
                  </a:lnTo>
                  <a:cubicBezTo>
                    <a:pt x="32171" y="15788"/>
                    <a:pt x="32171" y="15955"/>
                    <a:pt x="32290" y="16002"/>
                  </a:cubicBezTo>
                  <a:lnTo>
                    <a:pt x="34028" y="17002"/>
                  </a:lnTo>
                  <a:cubicBezTo>
                    <a:pt x="34171" y="17074"/>
                    <a:pt x="34338" y="17074"/>
                    <a:pt x="34481" y="17002"/>
                  </a:cubicBezTo>
                  <a:lnTo>
                    <a:pt x="36219" y="16002"/>
                  </a:lnTo>
                  <a:cubicBezTo>
                    <a:pt x="36338" y="15955"/>
                    <a:pt x="36338" y="15788"/>
                    <a:pt x="36219" y="15740"/>
                  </a:cubicBezTo>
                  <a:close/>
                  <a:moveTo>
                    <a:pt x="37112" y="13216"/>
                  </a:moveTo>
                  <a:cubicBezTo>
                    <a:pt x="36969" y="13145"/>
                    <a:pt x="36802" y="13145"/>
                    <a:pt x="36659" y="13216"/>
                  </a:cubicBezTo>
                  <a:lnTo>
                    <a:pt x="34921" y="14228"/>
                  </a:lnTo>
                  <a:cubicBezTo>
                    <a:pt x="34802" y="14264"/>
                    <a:pt x="34802" y="14443"/>
                    <a:pt x="34921" y="14478"/>
                  </a:cubicBezTo>
                  <a:lnTo>
                    <a:pt x="36659" y="15490"/>
                  </a:lnTo>
                  <a:cubicBezTo>
                    <a:pt x="36802" y="15562"/>
                    <a:pt x="36969" y="15562"/>
                    <a:pt x="37112" y="15490"/>
                  </a:cubicBezTo>
                  <a:lnTo>
                    <a:pt x="38850" y="14478"/>
                  </a:lnTo>
                  <a:cubicBezTo>
                    <a:pt x="38969" y="14443"/>
                    <a:pt x="38969" y="14264"/>
                    <a:pt x="38850" y="14228"/>
                  </a:cubicBezTo>
                  <a:close/>
                  <a:moveTo>
                    <a:pt x="39743" y="11704"/>
                  </a:moveTo>
                  <a:cubicBezTo>
                    <a:pt x="39600" y="11633"/>
                    <a:pt x="39434" y="11633"/>
                    <a:pt x="39291" y="11704"/>
                  </a:cubicBezTo>
                  <a:lnTo>
                    <a:pt x="37552" y="12704"/>
                  </a:lnTo>
                  <a:cubicBezTo>
                    <a:pt x="37433" y="12752"/>
                    <a:pt x="37433" y="12919"/>
                    <a:pt x="37552" y="12966"/>
                  </a:cubicBezTo>
                  <a:lnTo>
                    <a:pt x="39291" y="13966"/>
                  </a:lnTo>
                  <a:cubicBezTo>
                    <a:pt x="39434" y="14038"/>
                    <a:pt x="39600" y="14038"/>
                    <a:pt x="39743" y="13966"/>
                  </a:cubicBezTo>
                  <a:lnTo>
                    <a:pt x="41481" y="12966"/>
                  </a:lnTo>
                  <a:cubicBezTo>
                    <a:pt x="41601" y="12919"/>
                    <a:pt x="41601" y="12752"/>
                    <a:pt x="41481" y="12704"/>
                  </a:cubicBezTo>
                  <a:close/>
                  <a:moveTo>
                    <a:pt x="42374" y="10180"/>
                  </a:moveTo>
                  <a:cubicBezTo>
                    <a:pt x="42232" y="10109"/>
                    <a:pt x="42065" y="10109"/>
                    <a:pt x="41922" y="10180"/>
                  </a:cubicBezTo>
                  <a:lnTo>
                    <a:pt x="40184" y="11180"/>
                  </a:lnTo>
                  <a:cubicBezTo>
                    <a:pt x="40065" y="11228"/>
                    <a:pt x="40065" y="11395"/>
                    <a:pt x="40184" y="11442"/>
                  </a:cubicBezTo>
                  <a:lnTo>
                    <a:pt x="41922" y="12442"/>
                  </a:lnTo>
                  <a:cubicBezTo>
                    <a:pt x="42065" y="12514"/>
                    <a:pt x="42232" y="12514"/>
                    <a:pt x="42374" y="12442"/>
                  </a:cubicBezTo>
                  <a:lnTo>
                    <a:pt x="44113" y="11442"/>
                  </a:lnTo>
                  <a:cubicBezTo>
                    <a:pt x="44232" y="11407"/>
                    <a:pt x="44232" y="11228"/>
                    <a:pt x="44113" y="11180"/>
                  </a:cubicBezTo>
                  <a:close/>
                  <a:moveTo>
                    <a:pt x="18681" y="23860"/>
                  </a:moveTo>
                  <a:cubicBezTo>
                    <a:pt x="18550" y="23789"/>
                    <a:pt x="18383" y="23789"/>
                    <a:pt x="18240" y="23860"/>
                  </a:cubicBezTo>
                  <a:lnTo>
                    <a:pt x="16502" y="24861"/>
                  </a:lnTo>
                  <a:cubicBezTo>
                    <a:pt x="16383" y="24908"/>
                    <a:pt x="16383" y="25075"/>
                    <a:pt x="16502" y="25122"/>
                  </a:cubicBezTo>
                  <a:lnTo>
                    <a:pt x="18240" y="26123"/>
                  </a:lnTo>
                  <a:cubicBezTo>
                    <a:pt x="18383" y="26194"/>
                    <a:pt x="18550" y="26194"/>
                    <a:pt x="18681" y="26123"/>
                  </a:cubicBezTo>
                  <a:lnTo>
                    <a:pt x="20431" y="25122"/>
                  </a:lnTo>
                  <a:cubicBezTo>
                    <a:pt x="20550" y="25075"/>
                    <a:pt x="20550" y="24896"/>
                    <a:pt x="20431" y="2486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23;p36">
              <a:extLst>
                <a:ext uri="{FF2B5EF4-FFF2-40B4-BE49-F238E27FC236}">
                  <a16:creationId xmlns:a16="http://schemas.microsoft.com/office/drawing/2014/main" id="{C405B2F1-A2FD-62DE-2DDB-4891E90751EA}"/>
                </a:ext>
              </a:extLst>
            </p:cNvPr>
            <p:cNvSpPr/>
            <p:nvPr/>
          </p:nvSpPr>
          <p:spPr>
            <a:xfrm>
              <a:off x="7463979" y="1775112"/>
              <a:ext cx="49645" cy="28368"/>
            </a:xfrm>
            <a:custGeom>
              <a:avLst/>
              <a:gdLst/>
              <a:ahLst/>
              <a:cxnLst/>
              <a:rect l="l" t="t" r="r" b="b"/>
              <a:pathLst>
                <a:path w="2002" h="1144" extrusionOk="0">
                  <a:moveTo>
                    <a:pt x="1001" y="0"/>
                  </a:moveTo>
                  <a:cubicBezTo>
                    <a:pt x="441" y="0"/>
                    <a:pt x="1" y="250"/>
                    <a:pt x="1" y="572"/>
                  </a:cubicBezTo>
                  <a:cubicBezTo>
                    <a:pt x="1" y="881"/>
                    <a:pt x="441" y="1143"/>
                    <a:pt x="1001" y="1143"/>
                  </a:cubicBezTo>
                  <a:cubicBezTo>
                    <a:pt x="1549" y="1143"/>
                    <a:pt x="2001" y="881"/>
                    <a:pt x="2001" y="572"/>
                  </a:cubicBezTo>
                  <a:cubicBezTo>
                    <a:pt x="2001" y="250"/>
                    <a:pt x="1549" y="0"/>
                    <a:pt x="1001" y="0"/>
                  </a:cubicBezTo>
                  <a:close/>
                </a:path>
              </a:pathLst>
            </a:custGeom>
            <a:solidFill>
              <a:srgbClr val="131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24;p36">
              <a:extLst>
                <a:ext uri="{FF2B5EF4-FFF2-40B4-BE49-F238E27FC236}">
                  <a16:creationId xmlns:a16="http://schemas.microsoft.com/office/drawing/2014/main" id="{BF8448F3-453F-BBB3-1EE1-0BB908D4A74B}"/>
                </a:ext>
              </a:extLst>
            </p:cNvPr>
            <p:cNvSpPr/>
            <p:nvPr/>
          </p:nvSpPr>
          <p:spPr>
            <a:xfrm>
              <a:off x="7467524" y="1777170"/>
              <a:ext cx="42553" cy="24227"/>
            </a:xfrm>
            <a:custGeom>
              <a:avLst/>
              <a:gdLst/>
              <a:ahLst/>
              <a:cxnLst/>
              <a:rect l="l" t="t" r="r" b="b"/>
              <a:pathLst>
                <a:path w="1716" h="977" extrusionOk="0">
                  <a:moveTo>
                    <a:pt x="858" y="0"/>
                  </a:moveTo>
                  <a:cubicBezTo>
                    <a:pt x="382" y="0"/>
                    <a:pt x="1" y="215"/>
                    <a:pt x="1" y="489"/>
                  </a:cubicBezTo>
                  <a:cubicBezTo>
                    <a:pt x="1" y="751"/>
                    <a:pt x="382" y="977"/>
                    <a:pt x="858" y="977"/>
                  </a:cubicBezTo>
                  <a:cubicBezTo>
                    <a:pt x="1322" y="977"/>
                    <a:pt x="1715" y="751"/>
                    <a:pt x="1715" y="489"/>
                  </a:cubicBezTo>
                  <a:cubicBezTo>
                    <a:pt x="1715" y="227"/>
                    <a:pt x="1334" y="0"/>
                    <a:pt x="858"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25;p36">
              <a:extLst>
                <a:ext uri="{FF2B5EF4-FFF2-40B4-BE49-F238E27FC236}">
                  <a16:creationId xmlns:a16="http://schemas.microsoft.com/office/drawing/2014/main" id="{DE915A08-4558-9A91-036E-265BF41CF2CD}"/>
                </a:ext>
              </a:extLst>
            </p:cNvPr>
            <p:cNvSpPr/>
            <p:nvPr/>
          </p:nvSpPr>
          <p:spPr>
            <a:xfrm>
              <a:off x="6369875" y="2166572"/>
              <a:ext cx="1886643" cy="692371"/>
            </a:xfrm>
            <a:custGeom>
              <a:avLst/>
              <a:gdLst/>
              <a:ahLst/>
              <a:cxnLst/>
              <a:rect l="l" t="t" r="r" b="b"/>
              <a:pathLst>
                <a:path w="76082" h="27921" extrusionOk="0">
                  <a:moveTo>
                    <a:pt x="24" y="9681"/>
                  </a:moveTo>
                  <a:lnTo>
                    <a:pt x="24" y="10633"/>
                  </a:lnTo>
                  <a:cubicBezTo>
                    <a:pt x="0" y="11002"/>
                    <a:pt x="227" y="11371"/>
                    <a:pt x="715" y="11657"/>
                  </a:cubicBezTo>
                  <a:lnTo>
                    <a:pt x="27956" y="27385"/>
                  </a:lnTo>
                  <a:cubicBezTo>
                    <a:pt x="28897" y="27921"/>
                    <a:pt x="30421" y="27921"/>
                    <a:pt x="31361" y="27385"/>
                  </a:cubicBezTo>
                  <a:lnTo>
                    <a:pt x="75379" y="1965"/>
                  </a:lnTo>
                  <a:cubicBezTo>
                    <a:pt x="75617" y="1846"/>
                    <a:pt x="75819" y="1656"/>
                    <a:pt x="75962" y="1418"/>
                  </a:cubicBezTo>
                  <a:cubicBezTo>
                    <a:pt x="76022" y="1251"/>
                    <a:pt x="76057" y="1144"/>
                    <a:pt x="76081" y="1096"/>
                  </a:cubicBezTo>
                  <a:lnTo>
                    <a:pt x="76081" y="1096"/>
                  </a:lnTo>
                  <a:cubicBezTo>
                    <a:pt x="76081" y="1096"/>
                    <a:pt x="76081" y="1084"/>
                    <a:pt x="76081" y="1084"/>
                  </a:cubicBezTo>
                  <a:lnTo>
                    <a:pt x="76081" y="1"/>
                  </a:lnTo>
                  <a:cubicBezTo>
                    <a:pt x="76069" y="346"/>
                    <a:pt x="75831" y="679"/>
                    <a:pt x="75379" y="941"/>
                  </a:cubicBezTo>
                  <a:lnTo>
                    <a:pt x="31361" y="26361"/>
                  </a:lnTo>
                  <a:cubicBezTo>
                    <a:pt x="30421" y="26897"/>
                    <a:pt x="28897" y="26897"/>
                    <a:pt x="27956" y="26361"/>
                  </a:cubicBezTo>
                  <a:lnTo>
                    <a:pt x="727" y="10633"/>
                  </a:lnTo>
                  <a:cubicBezTo>
                    <a:pt x="262" y="10371"/>
                    <a:pt x="36" y="10026"/>
                    <a:pt x="24" y="96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226;p36">
            <a:extLst>
              <a:ext uri="{FF2B5EF4-FFF2-40B4-BE49-F238E27FC236}">
                <a16:creationId xmlns:a16="http://schemas.microsoft.com/office/drawing/2014/main" id="{E80DA4D8-DEF2-707B-0C69-AB756519D639}"/>
              </a:ext>
            </a:extLst>
          </p:cNvPr>
          <p:cNvGrpSpPr/>
          <p:nvPr/>
        </p:nvGrpSpPr>
        <p:grpSpPr>
          <a:xfrm>
            <a:off x="6714454" y="1770352"/>
            <a:ext cx="1265609" cy="1438094"/>
            <a:chOff x="4593366" y="1640515"/>
            <a:chExt cx="760148" cy="951555"/>
          </a:xfrm>
        </p:grpSpPr>
        <p:grpSp>
          <p:nvGrpSpPr>
            <p:cNvPr id="48" name="Google Shape;3227;p36">
              <a:extLst>
                <a:ext uri="{FF2B5EF4-FFF2-40B4-BE49-F238E27FC236}">
                  <a16:creationId xmlns:a16="http://schemas.microsoft.com/office/drawing/2014/main" id="{F32CD9E4-22D4-203E-24E2-3118883A2987}"/>
                </a:ext>
              </a:extLst>
            </p:cNvPr>
            <p:cNvGrpSpPr/>
            <p:nvPr/>
          </p:nvGrpSpPr>
          <p:grpSpPr>
            <a:xfrm>
              <a:off x="4593372" y="1640526"/>
              <a:ext cx="760141" cy="951544"/>
              <a:chOff x="2105900" y="3564700"/>
              <a:chExt cx="649525" cy="813075"/>
            </a:xfrm>
          </p:grpSpPr>
          <p:sp>
            <p:nvSpPr>
              <p:cNvPr id="55" name="Google Shape;3228;p36">
                <a:extLst>
                  <a:ext uri="{FF2B5EF4-FFF2-40B4-BE49-F238E27FC236}">
                    <a16:creationId xmlns:a16="http://schemas.microsoft.com/office/drawing/2014/main" id="{92570668-AC78-F973-E7C5-20F57C8AA659}"/>
                  </a:ext>
                </a:extLst>
              </p:cNvPr>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29;p36">
                <a:extLst>
                  <a:ext uri="{FF2B5EF4-FFF2-40B4-BE49-F238E27FC236}">
                    <a16:creationId xmlns:a16="http://schemas.microsoft.com/office/drawing/2014/main" id="{BA6951C6-9B46-F2ED-AA71-D056B4BB05F2}"/>
                  </a:ext>
                </a:extLst>
              </p:cNvPr>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30;p36">
                <a:extLst>
                  <a:ext uri="{FF2B5EF4-FFF2-40B4-BE49-F238E27FC236}">
                    <a16:creationId xmlns:a16="http://schemas.microsoft.com/office/drawing/2014/main" id="{7C24FAC6-EA48-7042-B468-C6146430E783}"/>
                  </a:ext>
                </a:extLst>
              </p:cNvPr>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31;p36">
                <a:extLst>
                  <a:ext uri="{FF2B5EF4-FFF2-40B4-BE49-F238E27FC236}">
                    <a16:creationId xmlns:a16="http://schemas.microsoft.com/office/drawing/2014/main" id="{3251B69D-B209-C098-5DE4-58E39664000D}"/>
                  </a:ext>
                </a:extLst>
              </p:cNvPr>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32;p36">
                <a:extLst>
                  <a:ext uri="{FF2B5EF4-FFF2-40B4-BE49-F238E27FC236}">
                    <a16:creationId xmlns:a16="http://schemas.microsoft.com/office/drawing/2014/main" id="{1FF58011-9D9A-AEF4-C37E-B3616749E67D}"/>
                  </a:ext>
                </a:extLst>
              </p:cNvPr>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3233;p36">
              <a:extLst>
                <a:ext uri="{FF2B5EF4-FFF2-40B4-BE49-F238E27FC236}">
                  <a16:creationId xmlns:a16="http://schemas.microsoft.com/office/drawing/2014/main" id="{A7AFEEB1-5DA3-20BB-3C50-4F65CD9924ED}"/>
                </a:ext>
              </a:extLst>
            </p:cNvPr>
            <p:cNvGrpSpPr/>
            <p:nvPr/>
          </p:nvGrpSpPr>
          <p:grpSpPr>
            <a:xfrm>
              <a:off x="4593366" y="1640515"/>
              <a:ext cx="760139" cy="951542"/>
              <a:chOff x="2105900" y="3564700"/>
              <a:chExt cx="649525" cy="813075"/>
            </a:xfrm>
          </p:grpSpPr>
          <p:sp>
            <p:nvSpPr>
              <p:cNvPr id="50" name="Google Shape;3234;p36">
                <a:extLst>
                  <a:ext uri="{FF2B5EF4-FFF2-40B4-BE49-F238E27FC236}">
                    <a16:creationId xmlns:a16="http://schemas.microsoft.com/office/drawing/2014/main" id="{9174A094-109D-09A4-1AE7-10EF0A7E5C97}"/>
                  </a:ext>
                </a:extLst>
              </p:cNvPr>
              <p:cNvSpPr/>
              <p:nvPr/>
            </p:nvSpPr>
            <p:spPr>
              <a:xfrm>
                <a:off x="2105900" y="3564700"/>
                <a:ext cx="649525" cy="813075"/>
              </a:xfrm>
              <a:custGeom>
                <a:avLst/>
                <a:gdLst/>
                <a:ahLst/>
                <a:cxnLst/>
                <a:rect l="l" t="t" r="r" b="b"/>
                <a:pathLst>
                  <a:path w="25981" h="32523" extrusionOk="0">
                    <a:moveTo>
                      <a:pt x="16735" y="173"/>
                    </a:moveTo>
                    <a:cubicBezTo>
                      <a:pt x="18422" y="173"/>
                      <a:pt x="20082" y="695"/>
                      <a:pt x="21468" y="1674"/>
                    </a:cubicBezTo>
                    <a:cubicBezTo>
                      <a:pt x="24230" y="3626"/>
                      <a:pt x="25802" y="7281"/>
                      <a:pt x="25802" y="11710"/>
                    </a:cubicBezTo>
                    <a:cubicBezTo>
                      <a:pt x="25802" y="20235"/>
                      <a:pt x="20039" y="29201"/>
                      <a:pt x="12955" y="31701"/>
                    </a:cubicBezTo>
                    <a:cubicBezTo>
                      <a:pt x="11727" y="32134"/>
                      <a:pt x="10515" y="32349"/>
                      <a:pt x="9355" y="32349"/>
                    </a:cubicBezTo>
                    <a:cubicBezTo>
                      <a:pt x="7580" y="32349"/>
                      <a:pt x="5925" y="31845"/>
                      <a:pt x="4513" y="30844"/>
                    </a:cubicBezTo>
                    <a:cubicBezTo>
                      <a:pt x="1751" y="28891"/>
                      <a:pt x="167" y="25236"/>
                      <a:pt x="167" y="20807"/>
                    </a:cubicBezTo>
                    <a:cubicBezTo>
                      <a:pt x="167" y="12282"/>
                      <a:pt x="5930" y="3317"/>
                      <a:pt x="13014" y="816"/>
                    </a:cubicBezTo>
                    <a:cubicBezTo>
                      <a:pt x="14169" y="400"/>
                      <a:pt x="15396" y="185"/>
                      <a:pt x="16622" y="173"/>
                    </a:cubicBezTo>
                    <a:cubicBezTo>
                      <a:pt x="16659" y="173"/>
                      <a:pt x="16697" y="173"/>
                      <a:pt x="16735" y="173"/>
                    </a:cubicBezTo>
                    <a:close/>
                    <a:moveTo>
                      <a:pt x="16633" y="0"/>
                    </a:moveTo>
                    <a:cubicBezTo>
                      <a:pt x="15451" y="0"/>
                      <a:pt x="14217" y="220"/>
                      <a:pt x="12967" y="661"/>
                    </a:cubicBezTo>
                    <a:cubicBezTo>
                      <a:pt x="5811" y="3174"/>
                      <a:pt x="1" y="12211"/>
                      <a:pt x="1" y="20807"/>
                    </a:cubicBezTo>
                    <a:cubicBezTo>
                      <a:pt x="1" y="25284"/>
                      <a:pt x="1608" y="28998"/>
                      <a:pt x="4418" y="30975"/>
                    </a:cubicBezTo>
                    <a:cubicBezTo>
                      <a:pt x="5843" y="31988"/>
                      <a:pt x="7547" y="32523"/>
                      <a:pt x="9301" y="32523"/>
                    </a:cubicBezTo>
                    <a:cubicBezTo>
                      <a:pt x="9320" y="32523"/>
                      <a:pt x="9340" y="32523"/>
                      <a:pt x="9359" y="32523"/>
                    </a:cubicBezTo>
                    <a:cubicBezTo>
                      <a:pt x="10609" y="32511"/>
                      <a:pt x="11847" y="32284"/>
                      <a:pt x="13014" y="31856"/>
                    </a:cubicBezTo>
                    <a:cubicBezTo>
                      <a:pt x="20170" y="29344"/>
                      <a:pt x="25980" y="20307"/>
                      <a:pt x="25980" y="11710"/>
                    </a:cubicBezTo>
                    <a:cubicBezTo>
                      <a:pt x="25980" y="7234"/>
                      <a:pt x="24373" y="3519"/>
                      <a:pt x="21563" y="1531"/>
                    </a:cubicBezTo>
                    <a:cubicBezTo>
                      <a:pt x="20129" y="515"/>
                      <a:pt x="18443" y="0"/>
                      <a:pt x="166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35;p36">
                <a:extLst>
                  <a:ext uri="{FF2B5EF4-FFF2-40B4-BE49-F238E27FC236}">
                    <a16:creationId xmlns:a16="http://schemas.microsoft.com/office/drawing/2014/main" id="{18360766-4658-ECD2-2D84-E6A3CD9F37E1}"/>
                  </a:ext>
                </a:extLst>
              </p:cNvPr>
              <p:cNvSpPr/>
              <p:nvPr/>
            </p:nvSpPr>
            <p:spPr>
              <a:xfrm>
                <a:off x="2167825" y="3642400"/>
                <a:ext cx="525975" cy="657425"/>
              </a:xfrm>
              <a:custGeom>
                <a:avLst/>
                <a:gdLst/>
                <a:ahLst/>
                <a:cxnLst/>
                <a:rect l="l" t="t" r="r" b="b"/>
                <a:pathLst>
                  <a:path w="21039" h="26297" extrusionOk="0">
                    <a:moveTo>
                      <a:pt x="13488" y="280"/>
                    </a:moveTo>
                    <a:cubicBezTo>
                      <a:pt x="14849" y="280"/>
                      <a:pt x="16173" y="696"/>
                      <a:pt x="17288" y="1483"/>
                    </a:cubicBezTo>
                    <a:cubicBezTo>
                      <a:pt x="19491" y="3042"/>
                      <a:pt x="20753" y="5959"/>
                      <a:pt x="20753" y="9495"/>
                    </a:cubicBezTo>
                    <a:cubicBezTo>
                      <a:pt x="20753" y="16318"/>
                      <a:pt x="16133" y="23497"/>
                      <a:pt x="10466" y="25497"/>
                    </a:cubicBezTo>
                    <a:cubicBezTo>
                      <a:pt x="9480" y="25846"/>
                      <a:pt x="8511" y="26020"/>
                      <a:pt x="7585" y="26020"/>
                    </a:cubicBezTo>
                    <a:cubicBezTo>
                      <a:pt x="6173" y="26020"/>
                      <a:pt x="4860" y="25617"/>
                      <a:pt x="3739" y="24819"/>
                    </a:cubicBezTo>
                    <a:cubicBezTo>
                      <a:pt x="1536" y="23259"/>
                      <a:pt x="274" y="20342"/>
                      <a:pt x="274" y="16806"/>
                    </a:cubicBezTo>
                    <a:cubicBezTo>
                      <a:pt x="274" y="9984"/>
                      <a:pt x="4894" y="2804"/>
                      <a:pt x="10561" y="804"/>
                    </a:cubicBezTo>
                    <a:cubicBezTo>
                      <a:pt x="11478" y="471"/>
                      <a:pt x="12454" y="292"/>
                      <a:pt x="13430" y="280"/>
                    </a:cubicBezTo>
                    <a:cubicBezTo>
                      <a:pt x="13450" y="280"/>
                      <a:pt x="13469" y="280"/>
                      <a:pt x="13488" y="280"/>
                    </a:cubicBezTo>
                    <a:close/>
                    <a:moveTo>
                      <a:pt x="13433" y="0"/>
                    </a:moveTo>
                    <a:cubicBezTo>
                      <a:pt x="12479" y="0"/>
                      <a:pt x="11485" y="176"/>
                      <a:pt x="10478" y="530"/>
                    </a:cubicBezTo>
                    <a:cubicBezTo>
                      <a:pt x="4703" y="2566"/>
                      <a:pt x="0" y="9865"/>
                      <a:pt x="0" y="16806"/>
                    </a:cubicBezTo>
                    <a:cubicBezTo>
                      <a:pt x="0" y="20437"/>
                      <a:pt x="1298" y="23438"/>
                      <a:pt x="3572" y="25057"/>
                    </a:cubicBezTo>
                    <a:cubicBezTo>
                      <a:pt x="4721" y="25857"/>
                      <a:pt x="6084" y="26296"/>
                      <a:pt x="7485" y="26296"/>
                    </a:cubicBezTo>
                    <a:cubicBezTo>
                      <a:pt x="7522" y="26296"/>
                      <a:pt x="7559" y="26296"/>
                      <a:pt x="7596" y="26295"/>
                    </a:cubicBezTo>
                    <a:cubicBezTo>
                      <a:pt x="8608" y="26295"/>
                      <a:pt x="9609" y="26117"/>
                      <a:pt x="10561" y="25771"/>
                    </a:cubicBezTo>
                    <a:cubicBezTo>
                      <a:pt x="16336" y="23735"/>
                      <a:pt x="21039" y="16437"/>
                      <a:pt x="21039" y="9495"/>
                    </a:cubicBezTo>
                    <a:cubicBezTo>
                      <a:pt x="21039" y="5864"/>
                      <a:pt x="19741" y="2864"/>
                      <a:pt x="17467" y="1256"/>
                    </a:cubicBezTo>
                    <a:cubicBezTo>
                      <a:pt x="16293" y="423"/>
                      <a:pt x="14913" y="0"/>
                      <a:pt x="1343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36;p36">
                <a:extLst>
                  <a:ext uri="{FF2B5EF4-FFF2-40B4-BE49-F238E27FC236}">
                    <a16:creationId xmlns:a16="http://schemas.microsoft.com/office/drawing/2014/main" id="{BF920DE8-4881-1C95-5275-E967DEB94B9C}"/>
                  </a:ext>
                </a:extLst>
              </p:cNvPr>
              <p:cNvSpPr/>
              <p:nvPr/>
            </p:nvSpPr>
            <p:spPr>
              <a:xfrm>
                <a:off x="2229425" y="3720175"/>
                <a:ext cx="402475" cy="501925"/>
              </a:xfrm>
              <a:custGeom>
                <a:avLst/>
                <a:gdLst/>
                <a:ahLst/>
                <a:cxnLst/>
                <a:rect l="l" t="t" r="r" b="b"/>
                <a:pathLst>
                  <a:path w="16099" h="20077" extrusionOk="0">
                    <a:moveTo>
                      <a:pt x="10310" y="395"/>
                    </a:moveTo>
                    <a:cubicBezTo>
                      <a:pt x="11325" y="395"/>
                      <a:pt x="12304" y="704"/>
                      <a:pt x="13122" y="1289"/>
                    </a:cubicBezTo>
                    <a:cubicBezTo>
                      <a:pt x="14765" y="2443"/>
                      <a:pt x="15705" y="4622"/>
                      <a:pt x="15705" y="7277"/>
                    </a:cubicBezTo>
                    <a:cubicBezTo>
                      <a:pt x="15705" y="12409"/>
                      <a:pt x="12240" y="17803"/>
                      <a:pt x="7978" y="19303"/>
                    </a:cubicBezTo>
                    <a:cubicBezTo>
                      <a:pt x="7249" y="19561"/>
                      <a:pt x="6531" y="19690"/>
                      <a:pt x="5844" y="19690"/>
                    </a:cubicBezTo>
                    <a:cubicBezTo>
                      <a:pt x="4792" y="19690"/>
                      <a:pt x="3813" y="19389"/>
                      <a:pt x="2977" y="18791"/>
                    </a:cubicBezTo>
                    <a:cubicBezTo>
                      <a:pt x="1334" y="17636"/>
                      <a:pt x="394" y="15457"/>
                      <a:pt x="394" y="12802"/>
                    </a:cubicBezTo>
                    <a:cubicBezTo>
                      <a:pt x="394" y="7670"/>
                      <a:pt x="3858" y="2277"/>
                      <a:pt x="8109" y="777"/>
                    </a:cubicBezTo>
                    <a:cubicBezTo>
                      <a:pt x="8800" y="527"/>
                      <a:pt x="9526" y="396"/>
                      <a:pt x="10252" y="396"/>
                    </a:cubicBezTo>
                    <a:cubicBezTo>
                      <a:pt x="10271" y="395"/>
                      <a:pt x="10290" y="395"/>
                      <a:pt x="10310" y="395"/>
                    </a:cubicBezTo>
                    <a:close/>
                    <a:moveTo>
                      <a:pt x="10254" y="1"/>
                    </a:moveTo>
                    <a:cubicBezTo>
                      <a:pt x="9520" y="1"/>
                      <a:pt x="8755" y="136"/>
                      <a:pt x="7978" y="408"/>
                    </a:cubicBezTo>
                    <a:cubicBezTo>
                      <a:pt x="3585" y="1955"/>
                      <a:pt x="1" y="7527"/>
                      <a:pt x="1" y="12802"/>
                    </a:cubicBezTo>
                    <a:cubicBezTo>
                      <a:pt x="1" y="15588"/>
                      <a:pt x="1001" y="17886"/>
                      <a:pt x="2751" y="19112"/>
                    </a:cubicBezTo>
                    <a:cubicBezTo>
                      <a:pt x="3629" y="19744"/>
                      <a:pt x="4690" y="20077"/>
                      <a:pt x="5778" y="20077"/>
                    </a:cubicBezTo>
                    <a:cubicBezTo>
                      <a:pt x="5797" y="20077"/>
                      <a:pt x="5816" y="20077"/>
                      <a:pt x="5835" y="20077"/>
                    </a:cubicBezTo>
                    <a:cubicBezTo>
                      <a:pt x="6609" y="20077"/>
                      <a:pt x="7383" y="19934"/>
                      <a:pt x="8109" y="19672"/>
                    </a:cubicBezTo>
                    <a:cubicBezTo>
                      <a:pt x="12514" y="18124"/>
                      <a:pt x="16098" y="12564"/>
                      <a:pt x="16098" y="7277"/>
                    </a:cubicBezTo>
                    <a:cubicBezTo>
                      <a:pt x="16098" y="4491"/>
                      <a:pt x="15098" y="2193"/>
                      <a:pt x="13348" y="967"/>
                    </a:cubicBezTo>
                    <a:cubicBezTo>
                      <a:pt x="12444" y="324"/>
                      <a:pt x="11387" y="1"/>
                      <a:pt x="1025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37;p36">
                <a:extLst>
                  <a:ext uri="{FF2B5EF4-FFF2-40B4-BE49-F238E27FC236}">
                    <a16:creationId xmlns:a16="http://schemas.microsoft.com/office/drawing/2014/main" id="{2955D9A3-ACFB-43A8-934C-50FFD0BE87BB}"/>
                  </a:ext>
                </a:extLst>
              </p:cNvPr>
              <p:cNvSpPr/>
              <p:nvPr/>
            </p:nvSpPr>
            <p:spPr>
              <a:xfrm>
                <a:off x="2291050" y="3797925"/>
                <a:ext cx="279225" cy="346500"/>
              </a:xfrm>
              <a:custGeom>
                <a:avLst/>
                <a:gdLst/>
                <a:ahLst/>
                <a:cxnLst/>
                <a:rect l="l" t="t" r="r" b="b"/>
                <a:pathLst>
                  <a:path w="11169" h="13860" extrusionOk="0">
                    <a:moveTo>
                      <a:pt x="7085" y="500"/>
                    </a:moveTo>
                    <a:cubicBezTo>
                      <a:pt x="7751" y="500"/>
                      <a:pt x="8406" y="703"/>
                      <a:pt x="8954" y="1084"/>
                    </a:cubicBezTo>
                    <a:cubicBezTo>
                      <a:pt x="10037" y="1846"/>
                      <a:pt x="10657" y="3298"/>
                      <a:pt x="10657" y="5048"/>
                    </a:cubicBezTo>
                    <a:cubicBezTo>
                      <a:pt x="10657" y="8489"/>
                      <a:pt x="8347" y="12097"/>
                      <a:pt x="5501" y="13097"/>
                    </a:cubicBezTo>
                    <a:cubicBezTo>
                      <a:pt x="5020" y="13267"/>
                      <a:pt x="4544" y="13351"/>
                      <a:pt x="4089" y="13351"/>
                    </a:cubicBezTo>
                    <a:cubicBezTo>
                      <a:pt x="3397" y="13351"/>
                      <a:pt x="2754" y="13156"/>
                      <a:pt x="2215" y="12776"/>
                    </a:cubicBezTo>
                    <a:cubicBezTo>
                      <a:pt x="1132" y="12014"/>
                      <a:pt x="512" y="10561"/>
                      <a:pt x="512" y="8811"/>
                    </a:cubicBezTo>
                    <a:cubicBezTo>
                      <a:pt x="512" y="5370"/>
                      <a:pt x="2822" y="1762"/>
                      <a:pt x="5668" y="762"/>
                    </a:cubicBezTo>
                    <a:cubicBezTo>
                      <a:pt x="6120" y="596"/>
                      <a:pt x="6596" y="512"/>
                      <a:pt x="7085" y="500"/>
                    </a:cubicBezTo>
                    <a:close/>
                    <a:moveTo>
                      <a:pt x="7082" y="1"/>
                    </a:moveTo>
                    <a:cubicBezTo>
                      <a:pt x="6572" y="1"/>
                      <a:pt x="6041" y="95"/>
                      <a:pt x="5501" y="286"/>
                    </a:cubicBezTo>
                    <a:cubicBezTo>
                      <a:pt x="2465" y="1358"/>
                      <a:pt x="0" y="5179"/>
                      <a:pt x="0" y="8811"/>
                    </a:cubicBezTo>
                    <a:cubicBezTo>
                      <a:pt x="0" y="10728"/>
                      <a:pt x="703" y="12323"/>
                      <a:pt x="1917" y="13180"/>
                    </a:cubicBezTo>
                    <a:cubicBezTo>
                      <a:pt x="2533" y="13622"/>
                      <a:pt x="3274" y="13859"/>
                      <a:pt x="4029" y="13859"/>
                    </a:cubicBezTo>
                    <a:cubicBezTo>
                      <a:pt x="4047" y="13859"/>
                      <a:pt x="4066" y="13859"/>
                      <a:pt x="4084" y="13859"/>
                    </a:cubicBezTo>
                    <a:cubicBezTo>
                      <a:pt x="4620" y="13859"/>
                      <a:pt x="5156" y="13764"/>
                      <a:pt x="5668" y="13573"/>
                    </a:cubicBezTo>
                    <a:cubicBezTo>
                      <a:pt x="8704" y="12514"/>
                      <a:pt x="11168" y="8680"/>
                      <a:pt x="11168" y="5048"/>
                    </a:cubicBezTo>
                    <a:cubicBezTo>
                      <a:pt x="11168" y="3132"/>
                      <a:pt x="10466" y="1536"/>
                      <a:pt x="9252" y="679"/>
                    </a:cubicBezTo>
                    <a:cubicBezTo>
                      <a:pt x="8614" y="229"/>
                      <a:pt x="7874" y="1"/>
                      <a:pt x="708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38;p36">
                <a:extLst>
                  <a:ext uri="{FF2B5EF4-FFF2-40B4-BE49-F238E27FC236}">
                    <a16:creationId xmlns:a16="http://schemas.microsoft.com/office/drawing/2014/main" id="{6D9CF369-3839-1D2F-C6B9-4DBBD1DDA059}"/>
                  </a:ext>
                </a:extLst>
              </p:cNvPr>
              <p:cNvSpPr/>
              <p:nvPr/>
            </p:nvSpPr>
            <p:spPr>
              <a:xfrm>
                <a:off x="2352950" y="3875725"/>
                <a:ext cx="155700" cy="191000"/>
              </a:xfrm>
              <a:custGeom>
                <a:avLst/>
                <a:gdLst/>
                <a:ahLst/>
                <a:cxnLst/>
                <a:rect l="l" t="t" r="r" b="b"/>
                <a:pathLst>
                  <a:path w="6228" h="7640" extrusionOk="0">
                    <a:moveTo>
                      <a:pt x="3894" y="615"/>
                    </a:moveTo>
                    <a:cubicBezTo>
                      <a:pt x="4216" y="615"/>
                      <a:pt x="4513" y="710"/>
                      <a:pt x="4775" y="901"/>
                    </a:cubicBezTo>
                    <a:cubicBezTo>
                      <a:pt x="5299" y="1258"/>
                      <a:pt x="5597" y="1960"/>
                      <a:pt x="5597" y="2829"/>
                    </a:cubicBezTo>
                    <a:cubicBezTo>
                      <a:pt x="5597" y="4568"/>
                      <a:pt x="4442" y="6389"/>
                      <a:pt x="3001" y="6901"/>
                    </a:cubicBezTo>
                    <a:cubicBezTo>
                      <a:pt x="2772" y="6981"/>
                      <a:pt x="2546" y="7020"/>
                      <a:pt x="2330" y="7020"/>
                    </a:cubicBezTo>
                    <a:cubicBezTo>
                      <a:pt x="1998" y="7020"/>
                      <a:pt x="1690" y="6927"/>
                      <a:pt x="1430" y="6747"/>
                    </a:cubicBezTo>
                    <a:cubicBezTo>
                      <a:pt x="906" y="6377"/>
                      <a:pt x="608" y="5675"/>
                      <a:pt x="608" y="4806"/>
                    </a:cubicBezTo>
                    <a:cubicBezTo>
                      <a:pt x="608" y="3068"/>
                      <a:pt x="1775" y="1246"/>
                      <a:pt x="3204" y="734"/>
                    </a:cubicBezTo>
                    <a:cubicBezTo>
                      <a:pt x="3430" y="662"/>
                      <a:pt x="3656" y="615"/>
                      <a:pt x="3894" y="615"/>
                    </a:cubicBezTo>
                    <a:close/>
                    <a:moveTo>
                      <a:pt x="3913" y="0"/>
                    </a:moveTo>
                    <a:cubicBezTo>
                      <a:pt x="3621" y="0"/>
                      <a:pt x="3318" y="55"/>
                      <a:pt x="3013" y="162"/>
                    </a:cubicBezTo>
                    <a:cubicBezTo>
                      <a:pt x="1346" y="746"/>
                      <a:pt x="1" y="2829"/>
                      <a:pt x="1" y="4806"/>
                    </a:cubicBezTo>
                    <a:cubicBezTo>
                      <a:pt x="1" y="5877"/>
                      <a:pt x="394" y="6770"/>
                      <a:pt x="1084" y="7247"/>
                    </a:cubicBezTo>
                    <a:cubicBezTo>
                      <a:pt x="1442" y="7509"/>
                      <a:pt x="1882" y="7640"/>
                      <a:pt x="2323" y="7640"/>
                    </a:cubicBezTo>
                    <a:cubicBezTo>
                      <a:pt x="2632" y="7640"/>
                      <a:pt x="2930" y="7580"/>
                      <a:pt x="3216" y="7473"/>
                    </a:cubicBezTo>
                    <a:cubicBezTo>
                      <a:pt x="4871" y="6889"/>
                      <a:pt x="6228" y="4806"/>
                      <a:pt x="6228" y="2829"/>
                    </a:cubicBezTo>
                    <a:cubicBezTo>
                      <a:pt x="6228" y="1758"/>
                      <a:pt x="5835" y="865"/>
                      <a:pt x="5144" y="389"/>
                    </a:cubicBezTo>
                    <a:cubicBezTo>
                      <a:pt x="4784" y="129"/>
                      <a:pt x="4362" y="0"/>
                      <a:pt x="391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 name="Google Shape;3239;p36">
            <a:extLst>
              <a:ext uri="{FF2B5EF4-FFF2-40B4-BE49-F238E27FC236}">
                <a16:creationId xmlns:a16="http://schemas.microsoft.com/office/drawing/2014/main" id="{8BF11A17-BA12-B423-4594-E2B4FBD312BF}"/>
              </a:ext>
            </a:extLst>
          </p:cNvPr>
          <p:cNvGrpSpPr/>
          <p:nvPr/>
        </p:nvGrpSpPr>
        <p:grpSpPr>
          <a:xfrm rot="10800000" flipH="1">
            <a:off x="6942702" y="2848900"/>
            <a:ext cx="505562" cy="1361649"/>
            <a:chOff x="4482322" y="2464909"/>
            <a:chExt cx="173872" cy="515844"/>
          </a:xfrm>
        </p:grpSpPr>
        <p:sp>
          <p:nvSpPr>
            <p:cNvPr id="62" name="Google Shape;3240;p36">
              <a:extLst>
                <a:ext uri="{FF2B5EF4-FFF2-40B4-BE49-F238E27FC236}">
                  <a16:creationId xmlns:a16="http://schemas.microsoft.com/office/drawing/2014/main" id="{0B67511E-794E-7AEC-C598-9B9F343D68C1}"/>
                </a:ext>
              </a:extLst>
            </p:cNvPr>
            <p:cNvSpPr/>
            <p:nvPr/>
          </p:nvSpPr>
          <p:spPr>
            <a:xfrm>
              <a:off x="4510935" y="2893753"/>
              <a:ext cx="87000" cy="870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41;p36">
              <a:extLst>
                <a:ext uri="{FF2B5EF4-FFF2-40B4-BE49-F238E27FC236}">
                  <a16:creationId xmlns:a16="http://schemas.microsoft.com/office/drawing/2014/main" id="{72DE3579-56B2-20FD-1E77-DC7A2F986969}"/>
                </a:ext>
              </a:extLst>
            </p:cNvPr>
            <p:cNvSpPr/>
            <p:nvPr/>
          </p:nvSpPr>
          <p:spPr>
            <a:xfrm>
              <a:off x="4482322" y="2779038"/>
              <a:ext cx="65400" cy="65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242;p36">
              <a:extLst>
                <a:ext uri="{FF2B5EF4-FFF2-40B4-BE49-F238E27FC236}">
                  <a16:creationId xmlns:a16="http://schemas.microsoft.com/office/drawing/2014/main" id="{63FC1885-0072-F641-128A-1CC27E1EEA90}"/>
                </a:ext>
              </a:extLst>
            </p:cNvPr>
            <p:cNvSpPr/>
            <p:nvPr/>
          </p:nvSpPr>
          <p:spPr>
            <a:xfrm>
              <a:off x="4582394" y="2709659"/>
              <a:ext cx="73800" cy="73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243;p36">
              <a:extLst>
                <a:ext uri="{FF2B5EF4-FFF2-40B4-BE49-F238E27FC236}">
                  <a16:creationId xmlns:a16="http://schemas.microsoft.com/office/drawing/2014/main" id="{63898874-F084-FE70-868B-DF27D48D5EBF}"/>
                </a:ext>
              </a:extLst>
            </p:cNvPr>
            <p:cNvSpPr/>
            <p:nvPr/>
          </p:nvSpPr>
          <p:spPr>
            <a:xfrm>
              <a:off x="4493409" y="2621315"/>
              <a:ext cx="59700" cy="597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244;p36">
              <a:extLst>
                <a:ext uri="{FF2B5EF4-FFF2-40B4-BE49-F238E27FC236}">
                  <a16:creationId xmlns:a16="http://schemas.microsoft.com/office/drawing/2014/main" id="{FC3851D0-B1CC-ADD0-B12E-36A457F80E17}"/>
                </a:ext>
              </a:extLst>
            </p:cNvPr>
            <p:cNvSpPr/>
            <p:nvPr/>
          </p:nvSpPr>
          <p:spPr>
            <a:xfrm>
              <a:off x="4582399" y="2536883"/>
              <a:ext cx="50400" cy="50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245;p36">
              <a:extLst>
                <a:ext uri="{FF2B5EF4-FFF2-40B4-BE49-F238E27FC236}">
                  <a16:creationId xmlns:a16="http://schemas.microsoft.com/office/drawing/2014/main" id="{F8A853F3-AB0F-18CB-408E-6F0A36B7C073}"/>
                </a:ext>
              </a:extLst>
            </p:cNvPr>
            <p:cNvSpPr/>
            <p:nvPr/>
          </p:nvSpPr>
          <p:spPr>
            <a:xfrm>
              <a:off x="4510935" y="2464909"/>
              <a:ext cx="40500" cy="4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71986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580">
                                          <p:stCondLst>
                                            <p:cond delay="0"/>
                                          </p:stCondLst>
                                        </p:cTn>
                                        <p:tgtEl>
                                          <p:spTgt spid="58"/>
                                        </p:tgtEl>
                                      </p:cBhvr>
                                    </p:animEffect>
                                    <p:anim calcmode="lin" valueType="num">
                                      <p:cBhvr>
                                        <p:cTn id="8" dur="1822"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8"/>
                                        </p:tgtEl>
                                        <p:attrNameLst>
                                          <p:attrName>ppt_y</p:attrName>
                                        </p:attrNameLst>
                                      </p:cBhvr>
                                      <p:tavLst>
                                        <p:tav tm="0" fmla="#ppt_y-sin(pi*$)/81">
                                          <p:val>
                                            <p:fltVal val="0"/>
                                          </p:val>
                                        </p:tav>
                                        <p:tav tm="100000">
                                          <p:val>
                                            <p:fltVal val="1"/>
                                          </p:val>
                                        </p:tav>
                                      </p:tavLst>
                                    </p:anim>
                                    <p:animScale>
                                      <p:cBhvr>
                                        <p:cTn id="13" dur="26">
                                          <p:stCondLst>
                                            <p:cond delay="650"/>
                                          </p:stCondLst>
                                        </p:cTn>
                                        <p:tgtEl>
                                          <p:spTgt spid="58"/>
                                        </p:tgtEl>
                                      </p:cBhvr>
                                      <p:to x="100000" y="60000"/>
                                    </p:animScale>
                                    <p:animScale>
                                      <p:cBhvr>
                                        <p:cTn id="14" dur="166" decel="50000">
                                          <p:stCondLst>
                                            <p:cond delay="676"/>
                                          </p:stCondLst>
                                        </p:cTn>
                                        <p:tgtEl>
                                          <p:spTgt spid="58"/>
                                        </p:tgtEl>
                                      </p:cBhvr>
                                      <p:to x="100000" y="100000"/>
                                    </p:animScale>
                                    <p:animScale>
                                      <p:cBhvr>
                                        <p:cTn id="15" dur="26">
                                          <p:stCondLst>
                                            <p:cond delay="1312"/>
                                          </p:stCondLst>
                                        </p:cTn>
                                        <p:tgtEl>
                                          <p:spTgt spid="58"/>
                                        </p:tgtEl>
                                      </p:cBhvr>
                                      <p:to x="100000" y="80000"/>
                                    </p:animScale>
                                    <p:animScale>
                                      <p:cBhvr>
                                        <p:cTn id="16" dur="166" decel="50000">
                                          <p:stCondLst>
                                            <p:cond delay="1338"/>
                                          </p:stCondLst>
                                        </p:cTn>
                                        <p:tgtEl>
                                          <p:spTgt spid="58"/>
                                        </p:tgtEl>
                                      </p:cBhvr>
                                      <p:to x="100000" y="100000"/>
                                    </p:animScale>
                                    <p:animScale>
                                      <p:cBhvr>
                                        <p:cTn id="17" dur="26">
                                          <p:stCondLst>
                                            <p:cond delay="1642"/>
                                          </p:stCondLst>
                                        </p:cTn>
                                        <p:tgtEl>
                                          <p:spTgt spid="58"/>
                                        </p:tgtEl>
                                      </p:cBhvr>
                                      <p:to x="100000" y="90000"/>
                                    </p:animScale>
                                    <p:animScale>
                                      <p:cBhvr>
                                        <p:cTn id="18" dur="166" decel="50000">
                                          <p:stCondLst>
                                            <p:cond delay="1668"/>
                                          </p:stCondLst>
                                        </p:cTn>
                                        <p:tgtEl>
                                          <p:spTgt spid="58"/>
                                        </p:tgtEl>
                                      </p:cBhvr>
                                      <p:to x="100000" y="100000"/>
                                    </p:animScale>
                                    <p:animScale>
                                      <p:cBhvr>
                                        <p:cTn id="19" dur="26">
                                          <p:stCondLst>
                                            <p:cond delay="1808"/>
                                          </p:stCondLst>
                                        </p:cTn>
                                        <p:tgtEl>
                                          <p:spTgt spid="58"/>
                                        </p:tgtEl>
                                      </p:cBhvr>
                                      <p:to x="100000" y="95000"/>
                                    </p:animScale>
                                    <p:animScale>
                                      <p:cBhvr>
                                        <p:cTn id="20" dur="166" decel="50000">
                                          <p:stCondLst>
                                            <p:cond delay="1834"/>
                                          </p:stCondLst>
                                        </p:cTn>
                                        <p:tgtEl>
                                          <p:spTgt spid="5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93"/>
        <p:cNvGrpSpPr/>
        <p:nvPr/>
      </p:nvGrpSpPr>
      <p:grpSpPr>
        <a:xfrm>
          <a:off x="0" y="0"/>
          <a:ext cx="0" cy="0"/>
          <a:chOff x="0" y="0"/>
          <a:chExt cx="0" cy="0"/>
        </a:xfrm>
      </p:grpSpPr>
      <p:sp>
        <p:nvSpPr>
          <p:cNvPr id="2695" name="Google Shape;2695;p49"/>
          <p:cNvSpPr txBox="1"/>
          <p:nvPr/>
        </p:nvSpPr>
        <p:spPr>
          <a:xfrm>
            <a:off x="1005450" y="1404074"/>
            <a:ext cx="2219400" cy="635700"/>
          </a:xfrm>
          <a:prstGeom prst="rect">
            <a:avLst/>
          </a:prstGeom>
          <a:noFill/>
          <a:ln>
            <a:noFill/>
          </a:ln>
        </p:spPr>
        <p:txBody>
          <a:bodyPr spcFirstLastPara="1" wrap="square" lIns="91425" tIns="91425" rIns="91425" bIns="91425" anchor="t" anchorCtr="0">
            <a:noAutofit/>
          </a:bodyPr>
          <a:lstStyle/>
          <a:p>
            <a:pPr algn="ctr"/>
            <a:r>
              <a:rPr lang="en-US" sz="1600" dirty="0" err="1">
                <a:solidFill>
                  <a:srgbClr val="31356E"/>
                </a:solidFill>
                <a:latin typeface="Josefin Sans Regular"/>
              </a:rPr>
              <a:t>Nuxtjs</a:t>
            </a:r>
            <a:endParaRPr lang="en-US" sz="1600" dirty="0">
              <a:solidFill>
                <a:srgbClr val="31356E"/>
              </a:solidFill>
              <a:latin typeface="Josefin Sans Regular"/>
            </a:endParaRPr>
          </a:p>
          <a:p>
            <a:pPr marL="0" lvl="0" indent="0" algn="ctr" rtl="0">
              <a:lnSpc>
                <a:spcPct val="100000"/>
              </a:lnSpc>
              <a:spcBef>
                <a:spcPts val="0"/>
              </a:spcBef>
              <a:spcAft>
                <a:spcPts val="0"/>
              </a:spcAft>
              <a:buNone/>
            </a:pPr>
            <a:endParaRPr sz="1600" dirty="0">
              <a:solidFill>
                <a:schemeClr val="tx1"/>
              </a:solidFill>
              <a:latin typeface="Barlow Semi Condensed"/>
              <a:ea typeface="Barlow Semi Condensed"/>
              <a:cs typeface="Barlow Semi Condensed"/>
              <a:sym typeface="Barlow Semi Condensed"/>
            </a:endParaRPr>
          </a:p>
        </p:txBody>
      </p:sp>
      <p:sp>
        <p:nvSpPr>
          <p:cNvPr id="2696" name="Google Shape;2696;p49"/>
          <p:cNvSpPr txBox="1"/>
          <p:nvPr/>
        </p:nvSpPr>
        <p:spPr>
          <a:xfrm>
            <a:off x="4281250" y="1404074"/>
            <a:ext cx="2219400" cy="635700"/>
          </a:xfrm>
          <a:prstGeom prst="rect">
            <a:avLst/>
          </a:prstGeom>
          <a:noFill/>
          <a:ln>
            <a:noFill/>
          </a:ln>
        </p:spPr>
        <p:txBody>
          <a:bodyPr spcFirstLastPara="1" wrap="square" lIns="91425" tIns="91425" rIns="91425" bIns="91425" anchor="t" anchorCtr="0">
            <a:noAutofit/>
          </a:bodyPr>
          <a:lstStyle/>
          <a:p>
            <a:pPr algn="ctr"/>
            <a:r>
              <a:rPr lang="en-US" sz="1600">
                <a:solidFill>
                  <a:srgbClr val="31356E"/>
                </a:solidFill>
                <a:latin typeface="Josefin Sans Regular"/>
              </a:rPr>
              <a:t>Axios</a:t>
            </a:r>
          </a:p>
          <a:p>
            <a:pPr marL="0" lvl="0" indent="0" algn="ctr" rtl="0">
              <a:lnSpc>
                <a:spcPct val="100000"/>
              </a:lnSpc>
              <a:spcBef>
                <a:spcPts val="0"/>
              </a:spcBef>
              <a:spcAft>
                <a:spcPts val="0"/>
              </a:spcAft>
              <a:buNone/>
            </a:pPr>
            <a:endParaRPr sz="1600">
              <a:solidFill>
                <a:schemeClr val="tx1"/>
              </a:solidFill>
              <a:latin typeface="Barlow Semi Condensed"/>
              <a:ea typeface="Barlow Semi Condensed"/>
              <a:cs typeface="Barlow Semi Condensed"/>
              <a:sym typeface="Barlow Semi Condensed"/>
            </a:endParaRPr>
          </a:p>
        </p:txBody>
      </p:sp>
      <p:sp>
        <p:nvSpPr>
          <p:cNvPr id="2697" name="Google Shape;2697;p49"/>
          <p:cNvSpPr txBox="1"/>
          <p:nvPr/>
        </p:nvSpPr>
        <p:spPr>
          <a:xfrm>
            <a:off x="2643350" y="3609329"/>
            <a:ext cx="2219400" cy="635700"/>
          </a:xfrm>
          <a:prstGeom prst="rect">
            <a:avLst/>
          </a:prstGeom>
          <a:noFill/>
          <a:ln>
            <a:noFill/>
          </a:ln>
        </p:spPr>
        <p:txBody>
          <a:bodyPr spcFirstLastPara="1" wrap="square" lIns="91425" tIns="91425" rIns="91425" bIns="91425" anchor="t" anchorCtr="0">
            <a:noAutofit/>
          </a:bodyPr>
          <a:lstStyle/>
          <a:p>
            <a:pPr algn="ctr"/>
            <a:r>
              <a:rPr lang="en-US" sz="1600">
                <a:solidFill>
                  <a:srgbClr val="31356E"/>
                </a:solidFill>
                <a:latin typeface="Josefin Sans Regular"/>
              </a:rPr>
              <a:t>Vuejs</a:t>
            </a:r>
          </a:p>
          <a:p>
            <a:pPr marL="0" lvl="0" indent="0" algn="ctr" rtl="0">
              <a:lnSpc>
                <a:spcPct val="100000"/>
              </a:lnSpc>
              <a:spcBef>
                <a:spcPts val="0"/>
              </a:spcBef>
              <a:spcAft>
                <a:spcPts val="0"/>
              </a:spcAft>
              <a:buNone/>
            </a:pPr>
            <a:endParaRPr sz="1600">
              <a:solidFill>
                <a:schemeClr val="tx1"/>
              </a:solidFill>
              <a:latin typeface="Barlow Semi Condensed"/>
              <a:ea typeface="Barlow Semi Condensed"/>
              <a:cs typeface="Barlow Semi Condensed"/>
              <a:sym typeface="Barlow Semi Condensed"/>
            </a:endParaRPr>
          </a:p>
        </p:txBody>
      </p:sp>
      <p:sp>
        <p:nvSpPr>
          <p:cNvPr id="2698" name="Google Shape;2698;p49"/>
          <p:cNvSpPr txBox="1"/>
          <p:nvPr/>
        </p:nvSpPr>
        <p:spPr>
          <a:xfrm>
            <a:off x="5919150" y="3609329"/>
            <a:ext cx="2219400" cy="635700"/>
          </a:xfrm>
          <a:prstGeom prst="rect">
            <a:avLst/>
          </a:prstGeom>
          <a:noFill/>
          <a:ln>
            <a:noFill/>
          </a:ln>
        </p:spPr>
        <p:txBody>
          <a:bodyPr spcFirstLastPara="1" wrap="square" lIns="91425" tIns="91425" rIns="91425" bIns="91425" anchor="t" anchorCtr="0">
            <a:noAutofit/>
          </a:bodyPr>
          <a:lstStyle/>
          <a:p>
            <a:pPr lvl="0" algn="ctr"/>
            <a:r>
              <a:rPr lang="en-US" sz="1600">
                <a:solidFill>
                  <a:srgbClr val="002060"/>
                </a:solidFill>
                <a:latin typeface="Barlow Semi Condensed"/>
                <a:ea typeface="Barlow Semi Condensed"/>
                <a:cs typeface="Barlow Semi Condensed"/>
                <a:sym typeface="Barlow Semi Condensed"/>
              </a:rPr>
              <a:t>css bootstrap</a:t>
            </a:r>
            <a:endParaRPr sz="1600">
              <a:solidFill>
                <a:srgbClr val="002060"/>
              </a:solidFill>
              <a:latin typeface="Barlow Semi Condensed"/>
              <a:ea typeface="Barlow Semi Condensed"/>
              <a:cs typeface="Barlow Semi Condensed"/>
              <a:sym typeface="Barlow Semi Condensed"/>
            </a:endParaRPr>
          </a:p>
        </p:txBody>
      </p:sp>
      <p:grpSp>
        <p:nvGrpSpPr>
          <p:cNvPr id="2699" name="Google Shape;2699;p49"/>
          <p:cNvGrpSpPr/>
          <p:nvPr/>
        </p:nvGrpSpPr>
        <p:grpSpPr>
          <a:xfrm>
            <a:off x="1620199" y="2106974"/>
            <a:ext cx="5900364" cy="1517351"/>
            <a:chOff x="1621724" y="2106974"/>
            <a:chExt cx="5900364" cy="1517351"/>
          </a:xfrm>
        </p:grpSpPr>
        <p:grpSp>
          <p:nvGrpSpPr>
            <p:cNvPr id="2700" name="Google Shape;2700;p49"/>
            <p:cNvGrpSpPr/>
            <p:nvPr/>
          </p:nvGrpSpPr>
          <p:grpSpPr>
            <a:xfrm>
              <a:off x="2604811" y="2884996"/>
              <a:ext cx="4021725" cy="538"/>
              <a:chOff x="3762462" y="2553002"/>
              <a:chExt cx="1121570" cy="150"/>
            </a:xfrm>
          </p:grpSpPr>
          <p:cxnSp>
            <p:nvCxnSpPr>
              <p:cNvPr id="2701" name="Google Shape;2701;p49"/>
              <p:cNvCxnSpPr/>
              <p:nvPr/>
            </p:nvCxnSpPr>
            <p:spPr>
              <a:xfrm>
                <a:off x="4195395" y="2553002"/>
                <a:ext cx="231600" cy="0"/>
              </a:xfrm>
              <a:prstGeom prst="straightConnector1">
                <a:avLst/>
              </a:prstGeom>
              <a:noFill/>
              <a:ln w="9525" cap="flat" cmpd="sng">
                <a:solidFill>
                  <a:srgbClr val="595959"/>
                </a:solidFill>
                <a:prstDash val="solid"/>
                <a:round/>
                <a:headEnd type="none" w="med" len="med"/>
                <a:tailEnd type="none" w="med" len="med"/>
              </a:ln>
            </p:spPr>
          </p:cxnSp>
          <p:cxnSp>
            <p:nvCxnSpPr>
              <p:cNvPr id="2702" name="Google Shape;2702;p49"/>
              <p:cNvCxnSpPr/>
              <p:nvPr/>
            </p:nvCxnSpPr>
            <p:spPr>
              <a:xfrm>
                <a:off x="4652432" y="2553002"/>
                <a:ext cx="231600" cy="0"/>
              </a:xfrm>
              <a:prstGeom prst="straightConnector1">
                <a:avLst/>
              </a:prstGeom>
              <a:noFill/>
              <a:ln w="9525" cap="flat" cmpd="sng">
                <a:solidFill>
                  <a:srgbClr val="595959"/>
                </a:solidFill>
                <a:prstDash val="solid"/>
                <a:round/>
                <a:headEnd type="none" w="med" len="med"/>
                <a:tailEnd type="none" w="med" len="med"/>
              </a:ln>
            </p:spPr>
          </p:cxnSp>
          <p:cxnSp>
            <p:nvCxnSpPr>
              <p:cNvPr id="2703" name="Google Shape;2703;p49"/>
              <p:cNvCxnSpPr>
                <a:stCxn id="2704" idx="6"/>
                <a:endCxn id="2705" idx="2"/>
              </p:cNvCxnSpPr>
              <p:nvPr/>
            </p:nvCxnSpPr>
            <p:spPr>
              <a:xfrm>
                <a:off x="3762462" y="2553152"/>
                <a:ext cx="183000" cy="0"/>
              </a:xfrm>
              <a:prstGeom prst="straightConnector1">
                <a:avLst/>
              </a:prstGeom>
              <a:noFill/>
              <a:ln w="9525" cap="flat" cmpd="sng">
                <a:solidFill>
                  <a:srgbClr val="595959"/>
                </a:solidFill>
                <a:prstDash val="solid"/>
                <a:round/>
                <a:headEnd type="none" w="med" len="med"/>
                <a:tailEnd type="none" w="med" len="med"/>
              </a:ln>
            </p:spPr>
          </p:cxnSp>
        </p:grpSp>
        <p:cxnSp>
          <p:nvCxnSpPr>
            <p:cNvPr id="2706" name="Google Shape;2706;p49"/>
            <p:cNvCxnSpPr/>
            <p:nvPr/>
          </p:nvCxnSpPr>
          <p:spPr>
            <a:xfrm>
              <a:off x="3752008" y="3186309"/>
              <a:ext cx="0" cy="358221"/>
            </a:xfrm>
            <a:prstGeom prst="straightConnector1">
              <a:avLst/>
            </a:prstGeom>
            <a:noFill/>
            <a:ln w="9525" cap="flat" cmpd="sng">
              <a:solidFill>
                <a:schemeClr val="dk2"/>
              </a:solidFill>
              <a:prstDash val="solid"/>
              <a:round/>
              <a:headEnd type="none" w="med" len="med"/>
              <a:tailEnd type="none" w="med" len="med"/>
            </a:ln>
          </p:spPr>
        </p:cxnSp>
        <p:grpSp>
          <p:nvGrpSpPr>
            <p:cNvPr id="2707" name="Google Shape;2707;p49"/>
            <p:cNvGrpSpPr/>
            <p:nvPr/>
          </p:nvGrpSpPr>
          <p:grpSpPr>
            <a:xfrm>
              <a:off x="3261117" y="2393765"/>
              <a:ext cx="983055" cy="983055"/>
              <a:chOff x="3347725" y="2480342"/>
              <a:chExt cx="810032" cy="810032"/>
            </a:xfrm>
          </p:grpSpPr>
          <p:sp>
            <p:nvSpPr>
              <p:cNvPr id="2705" name="Google Shape;2705;p49"/>
              <p:cNvSpPr/>
              <p:nvPr/>
            </p:nvSpPr>
            <p:spPr>
              <a:xfrm>
                <a:off x="3347725" y="2480342"/>
                <a:ext cx="810032" cy="810032"/>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9"/>
              <p:cNvSpPr/>
              <p:nvPr/>
            </p:nvSpPr>
            <p:spPr>
              <a:xfrm>
                <a:off x="3451091" y="2583719"/>
                <a:ext cx="603490" cy="60349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09" name="Google Shape;2709;p49"/>
            <p:cNvCxnSpPr>
              <a:stCxn id="2710" idx="0"/>
            </p:cNvCxnSpPr>
            <p:nvPr/>
          </p:nvCxnSpPr>
          <p:spPr>
            <a:xfrm rot="10800000">
              <a:off x="5391613" y="2122099"/>
              <a:ext cx="0" cy="396900"/>
            </a:xfrm>
            <a:prstGeom prst="straightConnector1">
              <a:avLst/>
            </a:prstGeom>
            <a:noFill/>
            <a:ln w="9525" cap="flat" cmpd="sng">
              <a:solidFill>
                <a:schemeClr val="dk2"/>
              </a:solidFill>
              <a:prstDash val="solid"/>
              <a:round/>
              <a:headEnd type="none" w="med" len="med"/>
              <a:tailEnd type="none" w="med" len="med"/>
            </a:ln>
          </p:spPr>
        </p:cxnSp>
        <p:grpSp>
          <p:nvGrpSpPr>
            <p:cNvPr id="2711" name="Google Shape;2711;p49"/>
            <p:cNvGrpSpPr/>
            <p:nvPr/>
          </p:nvGrpSpPr>
          <p:grpSpPr>
            <a:xfrm>
              <a:off x="4899976" y="2393376"/>
              <a:ext cx="983044" cy="983044"/>
              <a:chOff x="4987056" y="2480342"/>
              <a:chExt cx="808956" cy="808956"/>
            </a:xfrm>
          </p:grpSpPr>
          <p:sp>
            <p:nvSpPr>
              <p:cNvPr id="2712" name="Google Shape;2712;p49"/>
              <p:cNvSpPr/>
              <p:nvPr/>
            </p:nvSpPr>
            <p:spPr>
              <a:xfrm>
                <a:off x="4987056" y="2480342"/>
                <a:ext cx="808956" cy="808956"/>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9"/>
              <p:cNvSpPr/>
              <p:nvPr/>
            </p:nvSpPr>
            <p:spPr>
              <a:xfrm>
                <a:off x="5090423" y="2583719"/>
                <a:ext cx="602414" cy="602414"/>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13" name="Google Shape;2713;p49"/>
            <p:cNvCxnSpPr/>
            <p:nvPr/>
          </p:nvCxnSpPr>
          <p:spPr>
            <a:xfrm>
              <a:off x="7031106" y="3186309"/>
              <a:ext cx="0" cy="357146"/>
            </a:xfrm>
            <a:prstGeom prst="straightConnector1">
              <a:avLst/>
            </a:prstGeom>
            <a:noFill/>
            <a:ln w="9525" cap="flat" cmpd="sng">
              <a:solidFill>
                <a:schemeClr val="dk2"/>
              </a:solidFill>
              <a:prstDash val="solid"/>
              <a:round/>
              <a:headEnd type="none" w="med" len="med"/>
              <a:tailEnd type="none" w="med" len="med"/>
            </a:ln>
          </p:spPr>
        </p:cxnSp>
        <p:grpSp>
          <p:nvGrpSpPr>
            <p:cNvPr id="2714" name="Google Shape;2714;p49"/>
            <p:cNvGrpSpPr/>
            <p:nvPr/>
          </p:nvGrpSpPr>
          <p:grpSpPr>
            <a:xfrm>
              <a:off x="6539045" y="2393178"/>
              <a:ext cx="983044" cy="983044"/>
              <a:chOff x="6626363" y="2480342"/>
              <a:chExt cx="808956" cy="808956"/>
            </a:xfrm>
          </p:grpSpPr>
          <p:sp>
            <p:nvSpPr>
              <p:cNvPr id="2715" name="Google Shape;2715;p49"/>
              <p:cNvSpPr/>
              <p:nvPr/>
            </p:nvSpPr>
            <p:spPr>
              <a:xfrm>
                <a:off x="6626363" y="2480342"/>
                <a:ext cx="808956" cy="808956"/>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9"/>
              <p:cNvSpPr/>
              <p:nvPr/>
            </p:nvSpPr>
            <p:spPr>
              <a:xfrm>
                <a:off x="6729729" y="2583719"/>
                <a:ext cx="602414" cy="602414"/>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17" name="Google Shape;2717;p49"/>
            <p:cNvCxnSpPr>
              <a:stCxn id="2718" idx="0"/>
            </p:cNvCxnSpPr>
            <p:nvPr/>
          </p:nvCxnSpPr>
          <p:spPr>
            <a:xfrm rot="10800000">
              <a:off x="2113432" y="2122227"/>
              <a:ext cx="0" cy="397200"/>
            </a:xfrm>
            <a:prstGeom prst="straightConnector1">
              <a:avLst/>
            </a:prstGeom>
            <a:noFill/>
            <a:ln w="9525" cap="flat" cmpd="sng">
              <a:solidFill>
                <a:schemeClr val="dk2"/>
              </a:solidFill>
              <a:prstDash val="solid"/>
              <a:round/>
              <a:headEnd type="none" w="med" len="med"/>
              <a:tailEnd type="none" w="med" len="med"/>
            </a:ln>
          </p:spPr>
        </p:cxnSp>
        <p:grpSp>
          <p:nvGrpSpPr>
            <p:cNvPr id="2719" name="Google Shape;2719;p49"/>
            <p:cNvGrpSpPr/>
            <p:nvPr/>
          </p:nvGrpSpPr>
          <p:grpSpPr>
            <a:xfrm>
              <a:off x="1621724" y="2393805"/>
              <a:ext cx="983087" cy="983459"/>
              <a:chOff x="1708681" y="2480698"/>
              <a:chExt cx="809125" cy="809432"/>
            </a:xfrm>
          </p:grpSpPr>
          <p:sp>
            <p:nvSpPr>
              <p:cNvPr id="2704" name="Google Shape;2704;p49"/>
              <p:cNvSpPr/>
              <p:nvPr/>
            </p:nvSpPr>
            <p:spPr>
              <a:xfrm>
                <a:off x="1708681" y="2480698"/>
                <a:ext cx="809125" cy="809432"/>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9"/>
              <p:cNvSpPr/>
              <p:nvPr/>
            </p:nvSpPr>
            <p:spPr>
              <a:xfrm>
                <a:off x="1812063" y="2584091"/>
                <a:ext cx="602631" cy="602631"/>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0" name="Google Shape;2720;p49"/>
            <p:cNvSpPr/>
            <p:nvPr/>
          </p:nvSpPr>
          <p:spPr>
            <a:xfrm>
              <a:off x="2073125" y="2106975"/>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9"/>
            <p:cNvSpPr/>
            <p:nvPr/>
          </p:nvSpPr>
          <p:spPr>
            <a:xfrm>
              <a:off x="5351645" y="2106974"/>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9"/>
            <p:cNvSpPr/>
            <p:nvPr/>
          </p:nvSpPr>
          <p:spPr>
            <a:xfrm>
              <a:off x="3711575" y="3544525"/>
              <a:ext cx="79800" cy="798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9"/>
            <p:cNvSpPr/>
            <p:nvPr/>
          </p:nvSpPr>
          <p:spPr>
            <a:xfrm>
              <a:off x="6990966" y="3544525"/>
              <a:ext cx="79800" cy="798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4" name="Google Shape;2724;p49"/>
          <p:cNvSpPr txBox="1"/>
          <p:nvPr/>
        </p:nvSpPr>
        <p:spPr>
          <a:xfrm>
            <a:off x="1762947" y="2723910"/>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800">
                <a:solidFill>
                  <a:schemeClr val="lt1"/>
                </a:solidFill>
                <a:latin typeface="Barlow Semi Condensed Medium"/>
                <a:ea typeface="Barlow Semi Condensed Medium"/>
                <a:cs typeface="Barlow Semi Condensed Medium"/>
                <a:sym typeface="Barlow Semi Condensed Medium"/>
              </a:rPr>
              <a:t>1</a:t>
            </a:r>
            <a:endParaRPr sz="1800">
              <a:solidFill>
                <a:schemeClr val="lt1"/>
              </a:solidFill>
              <a:latin typeface="Barlow Semi Condensed Medium"/>
              <a:ea typeface="Barlow Semi Condensed Medium"/>
              <a:cs typeface="Barlow Semi Condensed Medium"/>
              <a:sym typeface="Barlow Semi Condensed Medium"/>
            </a:endParaRPr>
          </a:p>
        </p:txBody>
      </p:sp>
      <p:sp>
        <p:nvSpPr>
          <p:cNvPr id="2725" name="Google Shape;2725;p49"/>
          <p:cNvSpPr txBox="1"/>
          <p:nvPr/>
        </p:nvSpPr>
        <p:spPr>
          <a:xfrm>
            <a:off x="3400847" y="2744235"/>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800">
                <a:solidFill>
                  <a:schemeClr val="accent1"/>
                </a:solidFill>
                <a:latin typeface="Barlow Semi Condensed Medium"/>
                <a:ea typeface="Barlow Semi Condensed Medium"/>
                <a:cs typeface="Barlow Semi Condensed Medium"/>
                <a:sym typeface="Barlow Semi Condensed Medium"/>
              </a:rPr>
              <a:t>2</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2726" name="Google Shape;2726;p49"/>
          <p:cNvSpPr txBox="1"/>
          <p:nvPr/>
        </p:nvSpPr>
        <p:spPr>
          <a:xfrm>
            <a:off x="5038747" y="2744235"/>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800">
                <a:solidFill>
                  <a:schemeClr val="lt1"/>
                </a:solidFill>
                <a:latin typeface="Barlow Semi Condensed Medium"/>
                <a:ea typeface="Barlow Semi Condensed Medium"/>
                <a:cs typeface="Barlow Semi Condensed Medium"/>
                <a:sym typeface="Barlow Semi Condensed Medium"/>
              </a:rPr>
              <a:t>3</a:t>
            </a:r>
            <a:endParaRPr sz="1800">
              <a:solidFill>
                <a:schemeClr val="lt1"/>
              </a:solidFill>
              <a:latin typeface="Barlow Semi Condensed Medium"/>
              <a:ea typeface="Barlow Semi Condensed Medium"/>
              <a:cs typeface="Barlow Semi Condensed Medium"/>
              <a:sym typeface="Barlow Semi Condensed Medium"/>
            </a:endParaRPr>
          </a:p>
        </p:txBody>
      </p:sp>
      <p:sp>
        <p:nvSpPr>
          <p:cNvPr id="2727" name="Google Shape;2727;p49"/>
          <p:cNvSpPr txBox="1"/>
          <p:nvPr/>
        </p:nvSpPr>
        <p:spPr>
          <a:xfrm>
            <a:off x="6676647" y="2744235"/>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800">
                <a:solidFill>
                  <a:schemeClr val="accent1"/>
                </a:solidFill>
                <a:latin typeface="Barlow Semi Condensed Medium"/>
                <a:ea typeface="Barlow Semi Condensed Medium"/>
                <a:cs typeface="Barlow Semi Condensed Medium"/>
                <a:sym typeface="Barlow Semi Condensed Medium"/>
              </a:rPr>
              <a:t>4</a:t>
            </a:r>
            <a:endParaRPr sz="1800">
              <a:solidFill>
                <a:schemeClr val="accent1"/>
              </a:solidFill>
              <a:latin typeface="Barlow Semi Condensed Medium"/>
              <a:ea typeface="Barlow Semi Condensed Medium"/>
              <a:cs typeface="Barlow Semi Condensed Medium"/>
              <a:sym typeface="Barlow Semi Condensed Medium"/>
            </a:endParaRPr>
          </a:p>
        </p:txBody>
      </p:sp>
      <p:sp>
        <p:nvSpPr>
          <p:cNvPr id="36" name="Google Shape;2694;p49">
            <a:extLst>
              <a:ext uri="{FF2B5EF4-FFF2-40B4-BE49-F238E27FC236}">
                <a16:creationId xmlns:a16="http://schemas.microsoft.com/office/drawing/2014/main" id="{61C45E6B-07A4-6277-093D-9C611991F2CA}"/>
              </a:ext>
            </a:extLst>
          </p:cNvPr>
          <p:cNvSpPr txBox="1">
            <a:spLocks/>
          </p:cNvSpPr>
          <p:nvPr/>
        </p:nvSpPr>
        <p:spPr>
          <a:xfrm>
            <a:off x="1442510" y="625901"/>
            <a:ext cx="625684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r>
              <a:rPr lang="en-US" dirty="0" err="1"/>
              <a:t>Các</a:t>
            </a:r>
            <a:r>
              <a:rPr lang="en-US" dirty="0"/>
              <a:t> </a:t>
            </a:r>
            <a:r>
              <a:rPr lang="en-US" dirty="0" err="1"/>
              <a:t>ngôn</a:t>
            </a:r>
            <a:r>
              <a:rPr lang="en-US" dirty="0"/>
              <a:t> </a:t>
            </a:r>
            <a:r>
              <a:rPr lang="en-US" dirty="0" err="1"/>
              <a:t>ngữ</a:t>
            </a:r>
            <a:r>
              <a:rPr lang="en-US" dirty="0"/>
              <a:t> </a:t>
            </a:r>
            <a:r>
              <a:rPr lang="en-US" dirty="0" err="1"/>
              <a:t>và</a:t>
            </a:r>
            <a:r>
              <a:rPr lang="en-US" dirty="0"/>
              <a:t> framework </a:t>
            </a:r>
            <a:r>
              <a:rPr lang="en-US" dirty="0" err="1"/>
              <a:t>xây</a:t>
            </a:r>
            <a:r>
              <a:rPr lang="en-US" dirty="0"/>
              <a:t> </a:t>
            </a:r>
            <a:r>
              <a:rPr lang="en-US" dirty="0" err="1"/>
              <a:t>dựng</a:t>
            </a:r>
            <a:r>
              <a:rPr lang="en-US" dirty="0"/>
              <a:t> front-end</a:t>
            </a:r>
            <a:br>
              <a:rPr lang="en-US" dirty="0"/>
            </a:br>
            <a:endParaRPr 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randombar(horizont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2695"/>
                                        </p:tgtEl>
                                        <p:attrNameLst>
                                          <p:attrName>style.visibility</p:attrName>
                                        </p:attrNameLst>
                                      </p:cBhvr>
                                      <p:to>
                                        <p:strVal val="visible"/>
                                      </p:to>
                                    </p:set>
                                    <p:anim calcmode="lin" valueType="num">
                                      <p:cBhvr>
                                        <p:cTn id="12" dur="1000" fill="hold"/>
                                        <p:tgtEl>
                                          <p:spTgt spid="2695"/>
                                        </p:tgtEl>
                                        <p:attrNameLst>
                                          <p:attrName>ppt_w</p:attrName>
                                        </p:attrNameLst>
                                      </p:cBhvr>
                                      <p:tavLst>
                                        <p:tav tm="0">
                                          <p:val>
                                            <p:fltVal val="0"/>
                                          </p:val>
                                        </p:tav>
                                        <p:tav tm="100000">
                                          <p:val>
                                            <p:strVal val="#ppt_w"/>
                                          </p:val>
                                        </p:tav>
                                      </p:tavLst>
                                    </p:anim>
                                    <p:anim calcmode="lin" valueType="num">
                                      <p:cBhvr>
                                        <p:cTn id="13" dur="1000" fill="hold"/>
                                        <p:tgtEl>
                                          <p:spTgt spid="2695"/>
                                        </p:tgtEl>
                                        <p:attrNameLst>
                                          <p:attrName>ppt_h</p:attrName>
                                        </p:attrNameLst>
                                      </p:cBhvr>
                                      <p:tavLst>
                                        <p:tav tm="0">
                                          <p:val>
                                            <p:fltVal val="0"/>
                                          </p:val>
                                        </p:tav>
                                        <p:tav tm="100000">
                                          <p:val>
                                            <p:strVal val="#ppt_h"/>
                                          </p:val>
                                        </p:tav>
                                      </p:tavLst>
                                    </p:anim>
                                    <p:anim calcmode="lin" valueType="num">
                                      <p:cBhvr>
                                        <p:cTn id="14" dur="1000" fill="hold"/>
                                        <p:tgtEl>
                                          <p:spTgt spid="2695"/>
                                        </p:tgtEl>
                                        <p:attrNameLst>
                                          <p:attrName>style.rotation</p:attrName>
                                        </p:attrNameLst>
                                      </p:cBhvr>
                                      <p:tavLst>
                                        <p:tav tm="0">
                                          <p:val>
                                            <p:fltVal val="90"/>
                                          </p:val>
                                        </p:tav>
                                        <p:tav tm="100000">
                                          <p:val>
                                            <p:fltVal val="0"/>
                                          </p:val>
                                        </p:tav>
                                      </p:tavLst>
                                    </p:anim>
                                    <p:animEffect transition="in" filter="fade">
                                      <p:cBhvr>
                                        <p:cTn id="15" dur="1000"/>
                                        <p:tgtEl>
                                          <p:spTgt spid="2695"/>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2696"/>
                                        </p:tgtEl>
                                        <p:attrNameLst>
                                          <p:attrName>style.visibility</p:attrName>
                                        </p:attrNameLst>
                                      </p:cBhvr>
                                      <p:to>
                                        <p:strVal val="visible"/>
                                      </p:to>
                                    </p:set>
                                    <p:anim calcmode="lin" valueType="num">
                                      <p:cBhvr>
                                        <p:cTn id="18" dur="1000" fill="hold"/>
                                        <p:tgtEl>
                                          <p:spTgt spid="2696"/>
                                        </p:tgtEl>
                                        <p:attrNameLst>
                                          <p:attrName>ppt_w</p:attrName>
                                        </p:attrNameLst>
                                      </p:cBhvr>
                                      <p:tavLst>
                                        <p:tav tm="0">
                                          <p:val>
                                            <p:fltVal val="0"/>
                                          </p:val>
                                        </p:tav>
                                        <p:tav tm="100000">
                                          <p:val>
                                            <p:strVal val="#ppt_w"/>
                                          </p:val>
                                        </p:tav>
                                      </p:tavLst>
                                    </p:anim>
                                    <p:anim calcmode="lin" valueType="num">
                                      <p:cBhvr>
                                        <p:cTn id="19" dur="1000" fill="hold"/>
                                        <p:tgtEl>
                                          <p:spTgt spid="2696"/>
                                        </p:tgtEl>
                                        <p:attrNameLst>
                                          <p:attrName>ppt_h</p:attrName>
                                        </p:attrNameLst>
                                      </p:cBhvr>
                                      <p:tavLst>
                                        <p:tav tm="0">
                                          <p:val>
                                            <p:fltVal val="0"/>
                                          </p:val>
                                        </p:tav>
                                        <p:tav tm="100000">
                                          <p:val>
                                            <p:strVal val="#ppt_h"/>
                                          </p:val>
                                        </p:tav>
                                      </p:tavLst>
                                    </p:anim>
                                    <p:anim calcmode="lin" valueType="num">
                                      <p:cBhvr>
                                        <p:cTn id="20" dur="1000" fill="hold"/>
                                        <p:tgtEl>
                                          <p:spTgt spid="2696"/>
                                        </p:tgtEl>
                                        <p:attrNameLst>
                                          <p:attrName>style.rotation</p:attrName>
                                        </p:attrNameLst>
                                      </p:cBhvr>
                                      <p:tavLst>
                                        <p:tav tm="0">
                                          <p:val>
                                            <p:fltVal val="90"/>
                                          </p:val>
                                        </p:tav>
                                        <p:tav tm="100000">
                                          <p:val>
                                            <p:fltVal val="0"/>
                                          </p:val>
                                        </p:tav>
                                      </p:tavLst>
                                    </p:anim>
                                    <p:animEffect transition="in" filter="fade">
                                      <p:cBhvr>
                                        <p:cTn id="21" dur="1000"/>
                                        <p:tgtEl>
                                          <p:spTgt spid="2696"/>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2697"/>
                                        </p:tgtEl>
                                        <p:attrNameLst>
                                          <p:attrName>style.visibility</p:attrName>
                                        </p:attrNameLst>
                                      </p:cBhvr>
                                      <p:to>
                                        <p:strVal val="visible"/>
                                      </p:to>
                                    </p:set>
                                    <p:anim calcmode="lin" valueType="num">
                                      <p:cBhvr>
                                        <p:cTn id="24" dur="1000" fill="hold"/>
                                        <p:tgtEl>
                                          <p:spTgt spid="2697"/>
                                        </p:tgtEl>
                                        <p:attrNameLst>
                                          <p:attrName>ppt_w</p:attrName>
                                        </p:attrNameLst>
                                      </p:cBhvr>
                                      <p:tavLst>
                                        <p:tav tm="0">
                                          <p:val>
                                            <p:fltVal val="0"/>
                                          </p:val>
                                        </p:tav>
                                        <p:tav tm="100000">
                                          <p:val>
                                            <p:strVal val="#ppt_w"/>
                                          </p:val>
                                        </p:tav>
                                      </p:tavLst>
                                    </p:anim>
                                    <p:anim calcmode="lin" valueType="num">
                                      <p:cBhvr>
                                        <p:cTn id="25" dur="1000" fill="hold"/>
                                        <p:tgtEl>
                                          <p:spTgt spid="2697"/>
                                        </p:tgtEl>
                                        <p:attrNameLst>
                                          <p:attrName>ppt_h</p:attrName>
                                        </p:attrNameLst>
                                      </p:cBhvr>
                                      <p:tavLst>
                                        <p:tav tm="0">
                                          <p:val>
                                            <p:fltVal val="0"/>
                                          </p:val>
                                        </p:tav>
                                        <p:tav tm="100000">
                                          <p:val>
                                            <p:strVal val="#ppt_h"/>
                                          </p:val>
                                        </p:tav>
                                      </p:tavLst>
                                    </p:anim>
                                    <p:anim calcmode="lin" valueType="num">
                                      <p:cBhvr>
                                        <p:cTn id="26" dur="1000" fill="hold"/>
                                        <p:tgtEl>
                                          <p:spTgt spid="2697"/>
                                        </p:tgtEl>
                                        <p:attrNameLst>
                                          <p:attrName>style.rotation</p:attrName>
                                        </p:attrNameLst>
                                      </p:cBhvr>
                                      <p:tavLst>
                                        <p:tav tm="0">
                                          <p:val>
                                            <p:fltVal val="90"/>
                                          </p:val>
                                        </p:tav>
                                        <p:tav tm="100000">
                                          <p:val>
                                            <p:fltVal val="0"/>
                                          </p:val>
                                        </p:tav>
                                      </p:tavLst>
                                    </p:anim>
                                    <p:animEffect transition="in" filter="fade">
                                      <p:cBhvr>
                                        <p:cTn id="27" dur="1000"/>
                                        <p:tgtEl>
                                          <p:spTgt spid="2697"/>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2698"/>
                                        </p:tgtEl>
                                        <p:attrNameLst>
                                          <p:attrName>style.visibility</p:attrName>
                                        </p:attrNameLst>
                                      </p:cBhvr>
                                      <p:to>
                                        <p:strVal val="visible"/>
                                      </p:to>
                                    </p:set>
                                    <p:anim calcmode="lin" valueType="num">
                                      <p:cBhvr>
                                        <p:cTn id="30" dur="1000" fill="hold"/>
                                        <p:tgtEl>
                                          <p:spTgt spid="2698"/>
                                        </p:tgtEl>
                                        <p:attrNameLst>
                                          <p:attrName>ppt_w</p:attrName>
                                        </p:attrNameLst>
                                      </p:cBhvr>
                                      <p:tavLst>
                                        <p:tav tm="0">
                                          <p:val>
                                            <p:fltVal val="0"/>
                                          </p:val>
                                        </p:tav>
                                        <p:tav tm="100000">
                                          <p:val>
                                            <p:strVal val="#ppt_w"/>
                                          </p:val>
                                        </p:tav>
                                      </p:tavLst>
                                    </p:anim>
                                    <p:anim calcmode="lin" valueType="num">
                                      <p:cBhvr>
                                        <p:cTn id="31" dur="1000" fill="hold"/>
                                        <p:tgtEl>
                                          <p:spTgt spid="2698"/>
                                        </p:tgtEl>
                                        <p:attrNameLst>
                                          <p:attrName>ppt_h</p:attrName>
                                        </p:attrNameLst>
                                      </p:cBhvr>
                                      <p:tavLst>
                                        <p:tav tm="0">
                                          <p:val>
                                            <p:fltVal val="0"/>
                                          </p:val>
                                        </p:tav>
                                        <p:tav tm="100000">
                                          <p:val>
                                            <p:strVal val="#ppt_h"/>
                                          </p:val>
                                        </p:tav>
                                      </p:tavLst>
                                    </p:anim>
                                    <p:anim calcmode="lin" valueType="num">
                                      <p:cBhvr>
                                        <p:cTn id="32" dur="1000" fill="hold"/>
                                        <p:tgtEl>
                                          <p:spTgt spid="2698"/>
                                        </p:tgtEl>
                                        <p:attrNameLst>
                                          <p:attrName>style.rotation</p:attrName>
                                        </p:attrNameLst>
                                      </p:cBhvr>
                                      <p:tavLst>
                                        <p:tav tm="0">
                                          <p:val>
                                            <p:fltVal val="90"/>
                                          </p:val>
                                        </p:tav>
                                        <p:tav tm="100000">
                                          <p:val>
                                            <p:fltVal val="0"/>
                                          </p:val>
                                        </p:tav>
                                      </p:tavLst>
                                    </p:anim>
                                    <p:animEffect transition="in" filter="fade">
                                      <p:cBhvr>
                                        <p:cTn id="33" dur="1000"/>
                                        <p:tgtEl>
                                          <p:spTgt spid="2698"/>
                                        </p:tgtEl>
                                      </p:cBhvr>
                                    </p:animEffect>
                                  </p:childTnLst>
                                </p:cTn>
                              </p:par>
                              <p:par>
                                <p:cTn id="34" presetID="31" presetClass="entr" presetSubtype="0" fill="hold" nodeType="withEffect">
                                  <p:stCondLst>
                                    <p:cond delay="0"/>
                                  </p:stCondLst>
                                  <p:childTnLst>
                                    <p:set>
                                      <p:cBhvr>
                                        <p:cTn id="35" dur="1" fill="hold">
                                          <p:stCondLst>
                                            <p:cond delay="0"/>
                                          </p:stCondLst>
                                        </p:cTn>
                                        <p:tgtEl>
                                          <p:spTgt spid="2699"/>
                                        </p:tgtEl>
                                        <p:attrNameLst>
                                          <p:attrName>style.visibility</p:attrName>
                                        </p:attrNameLst>
                                      </p:cBhvr>
                                      <p:to>
                                        <p:strVal val="visible"/>
                                      </p:to>
                                    </p:set>
                                    <p:anim calcmode="lin" valueType="num">
                                      <p:cBhvr>
                                        <p:cTn id="36" dur="1000" fill="hold"/>
                                        <p:tgtEl>
                                          <p:spTgt spid="2699"/>
                                        </p:tgtEl>
                                        <p:attrNameLst>
                                          <p:attrName>ppt_w</p:attrName>
                                        </p:attrNameLst>
                                      </p:cBhvr>
                                      <p:tavLst>
                                        <p:tav tm="0">
                                          <p:val>
                                            <p:fltVal val="0"/>
                                          </p:val>
                                        </p:tav>
                                        <p:tav tm="100000">
                                          <p:val>
                                            <p:strVal val="#ppt_w"/>
                                          </p:val>
                                        </p:tav>
                                      </p:tavLst>
                                    </p:anim>
                                    <p:anim calcmode="lin" valueType="num">
                                      <p:cBhvr>
                                        <p:cTn id="37" dur="1000" fill="hold"/>
                                        <p:tgtEl>
                                          <p:spTgt spid="2699"/>
                                        </p:tgtEl>
                                        <p:attrNameLst>
                                          <p:attrName>ppt_h</p:attrName>
                                        </p:attrNameLst>
                                      </p:cBhvr>
                                      <p:tavLst>
                                        <p:tav tm="0">
                                          <p:val>
                                            <p:fltVal val="0"/>
                                          </p:val>
                                        </p:tav>
                                        <p:tav tm="100000">
                                          <p:val>
                                            <p:strVal val="#ppt_h"/>
                                          </p:val>
                                        </p:tav>
                                      </p:tavLst>
                                    </p:anim>
                                    <p:anim calcmode="lin" valueType="num">
                                      <p:cBhvr>
                                        <p:cTn id="38" dur="1000" fill="hold"/>
                                        <p:tgtEl>
                                          <p:spTgt spid="2699"/>
                                        </p:tgtEl>
                                        <p:attrNameLst>
                                          <p:attrName>style.rotation</p:attrName>
                                        </p:attrNameLst>
                                      </p:cBhvr>
                                      <p:tavLst>
                                        <p:tav tm="0">
                                          <p:val>
                                            <p:fltVal val="90"/>
                                          </p:val>
                                        </p:tav>
                                        <p:tav tm="100000">
                                          <p:val>
                                            <p:fltVal val="0"/>
                                          </p:val>
                                        </p:tav>
                                      </p:tavLst>
                                    </p:anim>
                                    <p:animEffect transition="in" filter="fade">
                                      <p:cBhvr>
                                        <p:cTn id="39" dur="1000"/>
                                        <p:tgtEl>
                                          <p:spTgt spid="2699"/>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2724"/>
                                        </p:tgtEl>
                                        <p:attrNameLst>
                                          <p:attrName>style.visibility</p:attrName>
                                        </p:attrNameLst>
                                      </p:cBhvr>
                                      <p:to>
                                        <p:strVal val="visible"/>
                                      </p:to>
                                    </p:set>
                                    <p:anim calcmode="lin" valueType="num">
                                      <p:cBhvr>
                                        <p:cTn id="42" dur="1000" fill="hold"/>
                                        <p:tgtEl>
                                          <p:spTgt spid="2724"/>
                                        </p:tgtEl>
                                        <p:attrNameLst>
                                          <p:attrName>ppt_w</p:attrName>
                                        </p:attrNameLst>
                                      </p:cBhvr>
                                      <p:tavLst>
                                        <p:tav tm="0">
                                          <p:val>
                                            <p:fltVal val="0"/>
                                          </p:val>
                                        </p:tav>
                                        <p:tav tm="100000">
                                          <p:val>
                                            <p:strVal val="#ppt_w"/>
                                          </p:val>
                                        </p:tav>
                                      </p:tavLst>
                                    </p:anim>
                                    <p:anim calcmode="lin" valueType="num">
                                      <p:cBhvr>
                                        <p:cTn id="43" dur="1000" fill="hold"/>
                                        <p:tgtEl>
                                          <p:spTgt spid="2724"/>
                                        </p:tgtEl>
                                        <p:attrNameLst>
                                          <p:attrName>ppt_h</p:attrName>
                                        </p:attrNameLst>
                                      </p:cBhvr>
                                      <p:tavLst>
                                        <p:tav tm="0">
                                          <p:val>
                                            <p:fltVal val="0"/>
                                          </p:val>
                                        </p:tav>
                                        <p:tav tm="100000">
                                          <p:val>
                                            <p:strVal val="#ppt_h"/>
                                          </p:val>
                                        </p:tav>
                                      </p:tavLst>
                                    </p:anim>
                                    <p:anim calcmode="lin" valueType="num">
                                      <p:cBhvr>
                                        <p:cTn id="44" dur="1000" fill="hold"/>
                                        <p:tgtEl>
                                          <p:spTgt spid="2724"/>
                                        </p:tgtEl>
                                        <p:attrNameLst>
                                          <p:attrName>style.rotation</p:attrName>
                                        </p:attrNameLst>
                                      </p:cBhvr>
                                      <p:tavLst>
                                        <p:tav tm="0">
                                          <p:val>
                                            <p:fltVal val="90"/>
                                          </p:val>
                                        </p:tav>
                                        <p:tav tm="100000">
                                          <p:val>
                                            <p:fltVal val="0"/>
                                          </p:val>
                                        </p:tav>
                                      </p:tavLst>
                                    </p:anim>
                                    <p:animEffect transition="in" filter="fade">
                                      <p:cBhvr>
                                        <p:cTn id="45" dur="1000"/>
                                        <p:tgtEl>
                                          <p:spTgt spid="2724"/>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2725"/>
                                        </p:tgtEl>
                                        <p:attrNameLst>
                                          <p:attrName>style.visibility</p:attrName>
                                        </p:attrNameLst>
                                      </p:cBhvr>
                                      <p:to>
                                        <p:strVal val="visible"/>
                                      </p:to>
                                    </p:set>
                                    <p:anim calcmode="lin" valueType="num">
                                      <p:cBhvr>
                                        <p:cTn id="48" dur="1000" fill="hold"/>
                                        <p:tgtEl>
                                          <p:spTgt spid="2725"/>
                                        </p:tgtEl>
                                        <p:attrNameLst>
                                          <p:attrName>ppt_w</p:attrName>
                                        </p:attrNameLst>
                                      </p:cBhvr>
                                      <p:tavLst>
                                        <p:tav tm="0">
                                          <p:val>
                                            <p:fltVal val="0"/>
                                          </p:val>
                                        </p:tav>
                                        <p:tav tm="100000">
                                          <p:val>
                                            <p:strVal val="#ppt_w"/>
                                          </p:val>
                                        </p:tav>
                                      </p:tavLst>
                                    </p:anim>
                                    <p:anim calcmode="lin" valueType="num">
                                      <p:cBhvr>
                                        <p:cTn id="49" dur="1000" fill="hold"/>
                                        <p:tgtEl>
                                          <p:spTgt spid="2725"/>
                                        </p:tgtEl>
                                        <p:attrNameLst>
                                          <p:attrName>ppt_h</p:attrName>
                                        </p:attrNameLst>
                                      </p:cBhvr>
                                      <p:tavLst>
                                        <p:tav tm="0">
                                          <p:val>
                                            <p:fltVal val="0"/>
                                          </p:val>
                                        </p:tav>
                                        <p:tav tm="100000">
                                          <p:val>
                                            <p:strVal val="#ppt_h"/>
                                          </p:val>
                                        </p:tav>
                                      </p:tavLst>
                                    </p:anim>
                                    <p:anim calcmode="lin" valueType="num">
                                      <p:cBhvr>
                                        <p:cTn id="50" dur="1000" fill="hold"/>
                                        <p:tgtEl>
                                          <p:spTgt spid="2725"/>
                                        </p:tgtEl>
                                        <p:attrNameLst>
                                          <p:attrName>style.rotation</p:attrName>
                                        </p:attrNameLst>
                                      </p:cBhvr>
                                      <p:tavLst>
                                        <p:tav tm="0">
                                          <p:val>
                                            <p:fltVal val="90"/>
                                          </p:val>
                                        </p:tav>
                                        <p:tav tm="100000">
                                          <p:val>
                                            <p:fltVal val="0"/>
                                          </p:val>
                                        </p:tav>
                                      </p:tavLst>
                                    </p:anim>
                                    <p:animEffect transition="in" filter="fade">
                                      <p:cBhvr>
                                        <p:cTn id="51" dur="1000"/>
                                        <p:tgtEl>
                                          <p:spTgt spid="2725"/>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2726"/>
                                        </p:tgtEl>
                                        <p:attrNameLst>
                                          <p:attrName>style.visibility</p:attrName>
                                        </p:attrNameLst>
                                      </p:cBhvr>
                                      <p:to>
                                        <p:strVal val="visible"/>
                                      </p:to>
                                    </p:set>
                                    <p:anim calcmode="lin" valueType="num">
                                      <p:cBhvr>
                                        <p:cTn id="54" dur="1000" fill="hold"/>
                                        <p:tgtEl>
                                          <p:spTgt spid="2726"/>
                                        </p:tgtEl>
                                        <p:attrNameLst>
                                          <p:attrName>ppt_w</p:attrName>
                                        </p:attrNameLst>
                                      </p:cBhvr>
                                      <p:tavLst>
                                        <p:tav tm="0">
                                          <p:val>
                                            <p:fltVal val="0"/>
                                          </p:val>
                                        </p:tav>
                                        <p:tav tm="100000">
                                          <p:val>
                                            <p:strVal val="#ppt_w"/>
                                          </p:val>
                                        </p:tav>
                                      </p:tavLst>
                                    </p:anim>
                                    <p:anim calcmode="lin" valueType="num">
                                      <p:cBhvr>
                                        <p:cTn id="55" dur="1000" fill="hold"/>
                                        <p:tgtEl>
                                          <p:spTgt spid="2726"/>
                                        </p:tgtEl>
                                        <p:attrNameLst>
                                          <p:attrName>ppt_h</p:attrName>
                                        </p:attrNameLst>
                                      </p:cBhvr>
                                      <p:tavLst>
                                        <p:tav tm="0">
                                          <p:val>
                                            <p:fltVal val="0"/>
                                          </p:val>
                                        </p:tav>
                                        <p:tav tm="100000">
                                          <p:val>
                                            <p:strVal val="#ppt_h"/>
                                          </p:val>
                                        </p:tav>
                                      </p:tavLst>
                                    </p:anim>
                                    <p:anim calcmode="lin" valueType="num">
                                      <p:cBhvr>
                                        <p:cTn id="56" dur="1000" fill="hold"/>
                                        <p:tgtEl>
                                          <p:spTgt spid="2726"/>
                                        </p:tgtEl>
                                        <p:attrNameLst>
                                          <p:attrName>style.rotation</p:attrName>
                                        </p:attrNameLst>
                                      </p:cBhvr>
                                      <p:tavLst>
                                        <p:tav tm="0">
                                          <p:val>
                                            <p:fltVal val="90"/>
                                          </p:val>
                                        </p:tav>
                                        <p:tav tm="100000">
                                          <p:val>
                                            <p:fltVal val="0"/>
                                          </p:val>
                                        </p:tav>
                                      </p:tavLst>
                                    </p:anim>
                                    <p:animEffect transition="in" filter="fade">
                                      <p:cBhvr>
                                        <p:cTn id="57" dur="1000"/>
                                        <p:tgtEl>
                                          <p:spTgt spid="2726"/>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2727"/>
                                        </p:tgtEl>
                                        <p:attrNameLst>
                                          <p:attrName>style.visibility</p:attrName>
                                        </p:attrNameLst>
                                      </p:cBhvr>
                                      <p:to>
                                        <p:strVal val="visible"/>
                                      </p:to>
                                    </p:set>
                                    <p:anim calcmode="lin" valueType="num">
                                      <p:cBhvr>
                                        <p:cTn id="60" dur="1000" fill="hold"/>
                                        <p:tgtEl>
                                          <p:spTgt spid="2727"/>
                                        </p:tgtEl>
                                        <p:attrNameLst>
                                          <p:attrName>ppt_w</p:attrName>
                                        </p:attrNameLst>
                                      </p:cBhvr>
                                      <p:tavLst>
                                        <p:tav tm="0">
                                          <p:val>
                                            <p:fltVal val="0"/>
                                          </p:val>
                                        </p:tav>
                                        <p:tav tm="100000">
                                          <p:val>
                                            <p:strVal val="#ppt_w"/>
                                          </p:val>
                                        </p:tav>
                                      </p:tavLst>
                                    </p:anim>
                                    <p:anim calcmode="lin" valueType="num">
                                      <p:cBhvr>
                                        <p:cTn id="61" dur="1000" fill="hold"/>
                                        <p:tgtEl>
                                          <p:spTgt spid="2727"/>
                                        </p:tgtEl>
                                        <p:attrNameLst>
                                          <p:attrName>ppt_h</p:attrName>
                                        </p:attrNameLst>
                                      </p:cBhvr>
                                      <p:tavLst>
                                        <p:tav tm="0">
                                          <p:val>
                                            <p:fltVal val="0"/>
                                          </p:val>
                                        </p:tav>
                                        <p:tav tm="100000">
                                          <p:val>
                                            <p:strVal val="#ppt_h"/>
                                          </p:val>
                                        </p:tav>
                                      </p:tavLst>
                                    </p:anim>
                                    <p:anim calcmode="lin" valueType="num">
                                      <p:cBhvr>
                                        <p:cTn id="62" dur="1000" fill="hold"/>
                                        <p:tgtEl>
                                          <p:spTgt spid="2727"/>
                                        </p:tgtEl>
                                        <p:attrNameLst>
                                          <p:attrName>style.rotation</p:attrName>
                                        </p:attrNameLst>
                                      </p:cBhvr>
                                      <p:tavLst>
                                        <p:tav tm="0">
                                          <p:val>
                                            <p:fltVal val="90"/>
                                          </p:val>
                                        </p:tav>
                                        <p:tav tm="100000">
                                          <p:val>
                                            <p:fltVal val="0"/>
                                          </p:val>
                                        </p:tav>
                                      </p:tavLst>
                                    </p:anim>
                                    <p:animEffect transition="in" filter="fade">
                                      <p:cBhvr>
                                        <p:cTn id="63" dur="1000"/>
                                        <p:tgtEl>
                                          <p:spTgt spid="2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5" grpId="0"/>
      <p:bldP spid="2696" grpId="0"/>
      <p:bldP spid="2697" grpId="0"/>
      <p:bldP spid="2698" grpId="0"/>
      <p:bldP spid="2724" grpId="0"/>
      <p:bldP spid="2725" grpId="0"/>
      <p:bldP spid="2726" grpId="0"/>
      <p:bldP spid="2727" grpId="0"/>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3994598" y="1510458"/>
            <a:ext cx="4430405" cy="3106404"/>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37"/>
          <p:cNvGrpSpPr/>
          <p:nvPr/>
        </p:nvGrpSpPr>
        <p:grpSpPr>
          <a:xfrm>
            <a:off x="5549" y="1592101"/>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47" name="Google Shape;2147;p37"/>
          <p:cNvSpPr txBox="1">
            <a:spLocks noGrp="1"/>
          </p:cNvSpPr>
          <p:nvPr>
            <p:ph type="title" idx="9"/>
          </p:nvPr>
        </p:nvSpPr>
        <p:spPr>
          <a:xfrm>
            <a:off x="94915" y="1751005"/>
            <a:ext cx="457200" cy="36066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77" name="Google Shape;2694;p49">
            <a:extLst>
              <a:ext uri="{FF2B5EF4-FFF2-40B4-BE49-F238E27FC236}">
                <a16:creationId xmlns:a16="http://schemas.microsoft.com/office/drawing/2014/main" id="{3BE690B2-AC10-088C-6E3D-D7791A5471E4}"/>
              </a:ext>
            </a:extLst>
          </p:cNvPr>
          <p:cNvSpPr txBox="1">
            <a:spLocks/>
          </p:cNvSpPr>
          <p:nvPr/>
        </p:nvSpPr>
        <p:spPr>
          <a:xfrm>
            <a:off x="1263720" y="628326"/>
            <a:ext cx="625684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r>
              <a:rPr lang="en-US" dirty="0" err="1"/>
              <a:t>Các</a:t>
            </a:r>
            <a:r>
              <a:rPr lang="en-US" dirty="0"/>
              <a:t> </a:t>
            </a:r>
            <a:r>
              <a:rPr lang="en-US" dirty="0" err="1"/>
              <a:t>ngôn</a:t>
            </a:r>
            <a:r>
              <a:rPr lang="en-US" dirty="0"/>
              <a:t> </a:t>
            </a:r>
            <a:r>
              <a:rPr lang="en-US" dirty="0" err="1"/>
              <a:t>ngữ</a:t>
            </a:r>
            <a:r>
              <a:rPr lang="en-US" dirty="0"/>
              <a:t> </a:t>
            </a:r>
            <a:r>
              <a:rPr lang="en-US" dirty="0" err="1"/>
              <a:t>và</a:t>
            </a:r>
            <a:r>
              <a:rPr lang="en-US" dirty="0"/>
              <a:t> framework </a:t>
            </a:r>
            <a:r>
              <a:rPr lang="en-US" dirty="0" err="1"/>
              <a:t>xây</a:t>
            </a:r>
            <a:r>
              <a:rPr lang="en-US" dirty="0"/>
              <a:t> </a:t>
            </a:r>
            <a:r>
              <a:rPr lang="en-US" dirty="0" err="1"/>
              <a:t>dựng</a:t>
            </a:r>
            <a:r>
              <a:rPr lang="en-US" dirty="0"/>
              <a:t> back-end</a:t>
            </a:r>
            <a:br>
              <a:rPr lang="en-US" dirty="0"/>
            </a:br>
            <a:endParaRPr lang="en-US" dirty="0"/>
          </a:p>
        </p:txBody>
      </p:sp>
      <p:sp>
        <p:nvSpPr>
          <p:cNvPr id="279" name="Google Shape;2697;p49">
            <a:extLst>
              <a:ext uri="{FF2B5EF4-FFF2-40B4-BE49-F238E27FC236}">
                <a16:creationId xmlns:a16="http://schemas.microsoft.com/office/drawing/2014/main" id="{FE470A8A-1A6D-611B-FA17-354C05C2CFAC}"/>
              </a:ext>
            </a:extLst>
          </p:cNvPr>
          <p:cNvSpPr txBox="1"/>
          <p:nvPr/>
        </p:nvSpPr>
        <p:spPr>
          <a:xfrm>
            <a:off x="727001" y="1707557"/>
            <a:ext cx="2219400" cy="635700"/>
          </a:xfrm>
          <a:prstGeom prst="rect">
            <a:avLst/>
          </a:prstGeom>
          <a:noFill/>
          <a:ln>
            <a:noFill/>
          </a:ln>
        </p:spPr>
        <p:txBody>
          <a:bodyPr spcFirstLastPara="1" wrap="square" lIns="91425" tIns="91425" rIns="91425" bIns="91425" anchor="t" anchorCtr="0">
            <a:noAutofit/>
          </a:bodyPr>
          <a:lstStyle/>
          <a:p>
            <a:pPr lvl="0" algn="ctr"/>
            <a:r>
              <a:rPr lang="en-US" sz="1600" dirty="0" err="1">
                <a:solidFill>
                  <a:srgbClr val="002060"/>
                </a:solidFill>
                <a:latin typeface="Barlow Semi Condensed"/>
                <a:ea typeface="Barlow Semi Condensed"/>
                <a:cs typeface="Barlow Semi Condensed"/>
                <a:sym typeface="Barlow Semi Condensed"/>
              </a:rPr>
              <a:t>django</a:t>
            </a:r>
            <a:endParaRPr sz="1600" dirty="0">
              <a:solidFill>
                <a:srgbClr val="002060"/>
              </a:solidFill>
              <a:latin typeface="Barlow Semi Condensed"/>
              <a:ea typeface="Barlow Semi Condensed"/>
              <a:cs typeface="Barlow Semi Condensed"/>
              <a:sym typeface="Barlow Semi Condensed"/>
            </a:endParaRPr>
          </a:p>
        </p:txBody>
      </p:sp>
      <p:grpSp>
        <p:nvGrpSpPr>
          <p:cNvPr id="257" name="Google Shape;2106;p37">
            <a:extLst>
              <a:ext uri="{FF2B5EF4-FFF2-40B4-BE49-F238E27FC236}">
                <a16:creationId xmlns:a16="http://schemas.microsoft.com/office/drawing/2014/main" id="{67DE45F5-970B-DD2F-B290-F95FB40AF75D}"/>
              </a:ext>
            </a:extLst>
          </p:cNvPr>
          <p:cNvGrpSpPr/>
          <p:nvPr/>
        </p:nvGrpSpPr>
        <p:grpSpPr>
          <a:xfrm>
            <a:off x="9235" y="2756695"/>
            <a:ext cx="635100" cy="734640"/>
            <a:chOff x="731647" y="573573"/>
            <a:chExt cx="635100" cy="734640"/>
          </a:xfrm>
        </p:grpSpPr>
        <p:grpSp>
          <p:nvGrpSpPr>
            <p:cNvPr id="258" name="Google Shape;2107;p37">
              <a:extLst>
                <a:ext uri="{FF2B5EF4-FFF2-40B4-BE49-F238E27FC236}">
                  <a16:creationId xmlns:a16="http://schemas.microsoft.com/office/drawing/2014/main" id="{A0FF9EE0-7ABD-B599-F214-52D96BDDCCBE}"/>
                </a:ext>
              </a:extLst>
            </p:cNvPr>
            <p:cNvGrpSpPr/>
            <p:nvPr/>
          </p:nvGrpSpPr>
          <p:grpSpPr>
            <a:xfrm>
              <a:off x="731647" y="573573"/>
              <a:ext cx="635100" cy="635100"/>
              <a:chOff x="917231" y="750460"/>
              <a:chExt cx="635100" cy="635100"/>
            </a:xfrm>
          </p:grpSpPr>
          <p:sp>
            <p:nvSpPr>
              <p:cNvPr id="263" name="Google Shape;2108;p37">
                <a:extLst>
                  <a:ext uri="{FF2B5EF4-FFF2-40B4-BE49-F238E27FC236}">
                    <a16:creationId xmlns:a16="http://schemas.microsoft.com/office/drawing/2014/main" id="{9F71096C-F980-AD86-5D8F-F54DEF412225}"/>
                  </a:ext>
                </a:extLst>
              </p:cNvPr>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109;p37">
                <a:extLst>
                  <a:ext uri="{FF2B5EF4-FFF2-40B4-BE49-F238E27FC236}">
                    <a16:creationId xmlns:a16="http://schemas.microsoft.com/office/drawing/2014/main" id="{82729D38-6241-E24A-5962-748240A74F6C}"/>
                  </a:ext>
                </a:extLst>
              </p:cNvPr>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110;p37">
              <a:extLst>
                <a:ext uri="{FF2B5EF4-FFF2-40B4-BE49-F238E27FC236}">
                  <a16:creationId xmlns:a16="http://schemas.microsoft.com/office/drawing/2014/main" id="{43265EDA-8E93-5069-8A72-9558CC0D50CD}"/>
                </a:ext>
              </a:extLst>
            </p:cNvPr>
            <p:cNvGrpSpPr/>
            <p:nvPr/>
          </p:nvGrpSpPr>
          <p:grpSpPr>
            <a:xfrm>
              <a:off x="961679" y="1281213"/>
              <a:ext cx="175013" cy="27000"/>
              <a:chOff x="5662375" y="212375"/>
              <a:chExt cx="175013" cy="27000"/>
            </a:xfrm>
          </p:grpSpPr>
          <p:sp>
            <p:nvSpPr>
              <p:cNvPr id="260" name="Google Shape;2111;p37">
                <a:extLst>
                  <a:ext uri="{FF2B5EF4-FFF2-40B4-BE49-F238E27FC236}">
                    <a16:creationId xmlns:a16="http://schemas.microsoft.com/office/drawing/2014/main" id="{8EAB5C20-D057-CC01-21C2-28690EE0E25B}"/>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1" name="Google Shape;2112;p37">
                <a:extLst>
                  <a:ext uri="{FF2B5EF4-FFF2-40B4-BE49-F238E27FC236}">
                    <a16:creationId xmlns:a16="http://schemas.microsoft.com/office/drawing/2014/main" id="{28C1FB90-ED50-F6CD-6C18-2B4BFD56AB82}"/>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2" name="Google Shape;2113;p37">
                <a:extLst>
                  <a:ext uri="{FF2B5EF4-FFF2-40B4-BE49-F238E27FC236}">
                    <a16:creationId xmlns:a16="http://schemas.microsoft.com/office/drawing/2014/main" id="{EDCC469C-E16B-4448-01D4-C39887D052B9}"/>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65" name="Google Shape;2147;p37">
            <a:extLst>
              <a:ext uri="{FF2B5EF4-FFF2-40B4-BE49-F238E27FC236}">
                <a16:creationId xmlns:a16="http://schemas.microsoft.com/office/drawing/2014/main" id="{1BA3C2F3-849B-C07F-D01E-477ACBFD752E}"/>
              </a:ext>
            </a:extLst>
          </p:cNvPr>
          <p:cNvSpPr txBox="1">
            <a:spLocks/>
          </p:cNvSpPr>
          <p:nvPr/>
        </p:nvSpPr>
        <p:spPr>
          <a:xfrm>
            <a:off x="98601" y="2915599"/>
            <a:ext cx="457200" cy="3606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ira Sans Extra Condensed SemiBold"/>
              <a:buNone/>
              <a:defRPr sz="2000" b="0" i="0" u="none" strike="noStrike" cap="none">
                <a:solidFill>
                  <a:schemeClr val="lt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lt1"/>
              </a:buClr>
              <a:buSzPts val="2000"/>
              <a:buFont typeface="Fira Sans Extra Condensed SemiBold"/>
              <a:buNone/>
              <a:defRPr sz="2000" b="0" i="0" u="none" strike="noStrike" cap="none">
                <a:solidFill>
                  <a:schemeClr val="lt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lt1"/>
              </a:buClr>
              <a:buSzPts val="2000"/>
              <a:buFont typeface="Fira Sans Extra Condensed SemiBold"/>
              <a:buNone/>
              <a:defRPr sz="2000" b="0" i="0" u="none" strike="noStrike" cap="none">
                <a:solidFill>
                  <a:schemeClr val="lt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lt1"/>
              </a:buClr>
              <a:buSzPts val="2000"/>
              <a:buFont typeface="Fira Sans Extra Condensed SemiBold"/>
              <a:buNone/>
              <a:defRPr sz="2000" b="0" i="0" u="none" strike="noStrike" cap="none">
                <a:solidFill>
                  <a:schemeClr val="lt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lt1"/>
              </a:buClr>
              <a:buSzPts val="2000"/>
              <a:buFont typeface="Fira Sans Extra Condensed SemiBold"/>
              <a:buNone/>
              <a:defRPr sz="2000" b="0" i="0" u="none" strike="noStrike" cap="none">
                <a:solidFill>
                  <a:schemeClr val="lt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lt1"/>
              </a:buClr>
              <a:buSzPts val="2000"/>
              <a:buFont typeface="Fira Sans Extra Condensed SemiBold"/>
              <a:buNone/>
              <a:defRPr sz="2000" b="0" i="0" u="none" strike="noStrike" cap="none">
                <a:solidFill>
                  <a:schemeClr val="lt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lt1"/>
              </a:buClr>
              <a:buSzPts val="2000"/>
              <a:buFont typeface="Fira Sans Extra Condensed SemiBold"/>
              <a:buNone/>
              <a:defRPr sz="2000" b="0" i="0" u="none" strike="noStrike" cap="none">
                <a:solidFill>
                  <a:schemeClr val="lt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lt1"/>
              </a:buClr>
              <a:buSzPts val="2000"/>
              <a:buFont typeface="Fira Sans Extra Condensed SemiBold"/>
              <a:buNone/>
              <a:defRPr sz="2000" b="0" i="0" u="none" strike="noStrike" cap="none">
                <a:solidFill>
                  <a:schemeClr val="lt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lt1"/>
              </a:buClr>
              <a:buSzPts val="2000"/>
              <a:buFont typeface="Fira Sans Extra Condensed SemiBold"/>
              <a:buNone/>
              <a:defRPr sz="2000" b="0" i="0" u="none" strike="noStrike" cap="none">
                <a:solidFill>
                  <a:schemeClr val="lt1"/>
                </a:solidFill>
                <a:latin typeface="Fira Sans Extra Condensed SemiBold"/>
                <a:ea typeface="Fira Sans Extra Condensed SemiBold"/>
                <a:cs typeface="Fira Sans Extra Condensed SemiBold"/>
                <a:sym typeface="Fira Sans Extra Condensed SemiBold"/>
              </a:defRPr>
            </a:lvl9pPr>
          </a:lstStyle>
          <a:p>
            <a:r>
              <a:rPr lang="en"/>
              <a:t>02</a:t>
            </a:r>
          </a:p>
        </p:txBody>
      </p:sp>
      <p:sp>
        <p:nvSpPr>
          <p:cNvPr id="266" name="Google Shape;2697;p49">
            <a:extLst>
              <a:ext uri="{FF2B5EF4-FFF2-40B4-BE49-F238E27FC236}">
                <a16:creationId xmlns:a16="http://schemas.microsoft.com/office/drawing/2014/main" id="{91DF5254-2CF5-A530-46E8-751416E3469F}"/>
              </a:ext>
            </a:extLst>
          </p:cNvPr>
          <p:cNvSpPr txBox="1"/>
          <p:nvPr/>
        </p:nvSpPr>
        <p:spPr>
          <a:xfrm>
            <a:off x="730687" y="2872151"/>
            <a:ext cx="2219400" cy="635700"/>
          </a:xfrm>
          <a:prstGeom prst="rect">
            <a:avLst/>
          </a:prstGeom>
          <a:noFill/>
          <a:ln>
            <a:noFill/>
          </a:ln>
        </p:spPr>
        <p:txBody>
          <a:bodyPr spcFirstLastPara="1" wrap="square" lIns="91425" tIns="91425" rIns="91425" bIns="91425" anchor="t" anchorCtr="0">
            <a:noAutofit/>
          </a:bodyPr>
          <a:lstStyle/>
          <a:p>
            <a:pPr lvl="0" algn="ctr"/>
            <a:r>
              <a:rPr lang="en-US" sz="1600" dirty="0">
                <a:solidFill>
                  <a:srgbClr val="31356E"/>
                </a:solidFill>
                <a:latin typeface="Josefin Sans Regular"/>
              </a:rPr>
              <a:t>Django rest-framework</a:t>
            </a:r>
            <a:endParaRPr sz="1600" dirty="0">
              <a:solidFill>
                <a:schemeClr val="tx1"/>
              </a:solidFill>
              <a:latin typeface="Barlow Semi Condensed"/>
              <a:ea typeface="Barlow Semi Condensed"/>
              <a:cs typeface="Barlow Semi Condensed"/>
              <a:sym typeface="Barlow Semi Condensed"/>
            </a:endParaRPr>
          </a:p>
        </p:txBody>
      </p:sp>
      <p:grpSp>
        <p:nvGrpSpPr>
          <p:cNvPr id="267" name="Google Shape;2106;p37">
            <a:extLst>
              <a:ext uri="{FF2B5EF4-FFF2-40B4-BE49-F238E27FC236}">
                <a16:creationId xmlns:a16="http://schemas.microsoft.com/office/drawing/2014/main" id="{0F919A1E-9BAE-4773-A87C-8C3CF2B2D915}"/>
              </a:ext>
            </a:extLst>
          </p:cNvPr>
          <p:cNvGrpSpPr/>
          <p:nvPr/>
        </p:nvGrpSpPr>
        <p:grpSpPr>
          <a:xfrm>
            <a:off x="20759" y="4123083"/>
            <a:ext cx="635100" cy="734640"/>
            <a:chOff x="731647" y="573573"/>
            <a:chExt cx="635100" cy="734640"/>
          </a:xfrm>
        </p:grpSpPr>
        <p:grpSp>
          <p:nvGrpSpPr>
            <p:cNvPr id="268" name="Google Shape;2107;p37">
              <a:extLst>
                <a:ext uri="{FF2B5EF4-FFF2-40B4-BE49-F238E27FC236}">
                  <a16:creationId xmlns:a16="http://schemas.microsoft.com/office/drawing/2014/main" id="{6DE3D781-A087-075A-3AB5-B3374A99E1C6}"/>
                </a:ext>
              </a:extLst>
            </p:cNvPr>
            <p:cNvGrpSpPr/>
            <p:nvPr/>
          </p:nvGrpSpPr>
          <p:grpSpPr>
            <a:xfrm>
              <a:off x="731647" y="573573"/>
              <a:ext cx="635100" cy="635100"/>
              <a:chOff x="917231" y="750460"/>
              <a:chExt cx="635100" cy="635100"/>
            </a:xfrm>
          </p:grpSpPr>
          <p:sp>
            <p:nvSpPr>
              <p:cNvPr id="273" name="Google Shape;2108;p37">
                <a:extLst>
                  <a:ext uri="{FF2B5EF4-FFF2-40B4-BE49-F238E27FC236}">
                    <a16:creationId xmlns:a16="http://schemas.microsoft.com/office/drawing/2014/main" id="{712F079E-E426-F66E-E074-98ACC29FA82E}"/>
                  </a:ext>
                </a:extLst>
              </p:cNvPr>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109;p37">
                <a:extLst>
                  <a:ext uri="{FF2B5EF4-FFF2-40B4-BE49-F238E27FC236}">
                    <a16:creationId xmlns:a16="http://schemas.microsoft.com/office/drawing/2014/main" id="{462A14E8-BD72-B2BB-4117-F3132D4DFBE5}"/>
                  </a:ext>
                </a:extLst>
              </p:cNvPr>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110;p37">
              <a:extLst>
                <a:ext uri="{FF2B5EF4-FFF2-40B4-BE49-F238E27FC236}">
                  <a16:creationId xmlns:a16="http://schemas.microsoft.com/office/drawing/2014/main" id="{6957EE98-C603-90E9-A92B-4D2AC2032EA8}"/>
                </a:ext>
              </a:extLst>
            </p:cNvPr>
            <p:cNvGrpSpPr/>
            <p:nvPr/>
          </p:nvGrpSpPr>
          <p:grpSpPr>
            <a:xfrm>
              <a:off x="961679" y="1281213"/>
              <a:ext cx="175013" cy="27000"/>
              <a:chOff x="5662375" y="212375"/>
              <a:chExt cx="175013" cy="27000"/>
            </a:xfrm>
          </p:grpSpPr>
          <p:sp>
            <p:nvSpPr>
              <p:cNvPr id="270" name="Google Shape;2111;p37">
                <a:extLst>
                  <a:ext uri="{FF2B5EF4-FFF2-40B4-BE49-F238E27FC236}">
                    <a16:creationId xmlns:a16="http://schemas.microsoft.com/office/drawing/2014/main" id="{F962EFBD-1114-F27B-CD3A-3079169EDD73}"/>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1" name="Google Shape;2112;p37">
                <a:extLst>
                  <a:ext uri="{FF2B5EF4-FFF2-40B4-BE49-F238E27FC236}">
                    <a16:creationId xmlns:a16="http://schemas.microsoft.com/office/drawing/2014/main" id="{49538BA5-2AAB-9B28-3C27-E1FCE170C84D}"/>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2" name="Google Shape;2113;p37">
                <a:extLst>
                  <a:ext uri="{FF2B5EF4-FFF2-40B4-BE49-F238E27FC236}">
                    <a16:creationId xmlns:a16="http://schemas.microsoft.com/office/drawing/2014/main" id="{E2ECD305-EB82-A9C7-E5D7-D081316E9AAF}"/>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75" name="Google Shape;2147;p37">
            <a:extLst>
              <a:ext uri="{FF2B5EF4-FFF2-40B4-BE49-F238E27FC236}">
                <a16:creationId xmlns:a16="http://schemas.microsoft.com/office/drawing/2014/main" id="{BF9337E8-DF45-FB29-4E37-DF39D453E66C}"/>
              </a:ext>
            </a:extLst>
          </p:cNvPr>
          <p:cNvSpPr txBox="1">
            <a:spLocks/>
          </p:cNvSpPr>
          <p:nvPr/>
        </p:nvSpPr>
        <p:spPr>
          <a:xfrm>
            <a:off x="110125" y="4281987"/>
            <a:ext cx="457200" cy="3606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ira Sans Extra Condensed SemiBold"/>
              <a:buNone/>
              <a:defRPr sz="2000" b="0" i="0" u="none" strike="noStrike" cap="none">
                <a:solidFill>
                  <a:schemeClr val="lt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lt1"/>
              </a:buClr>
              <a:buSzPts val="2000"/>
              <a:buFont typeface="Fira Sans Extra Condensed SemiBold"/>
              <a:buNone/>
              <a:defRPr sz="2000" b="0" i="0" u="none" strike="noStrike" cap="none">
                <a:solidFill>
                  <a:schemeClr val="lt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lt1"/>
              </a:buClr>
              <a:buSzPts val="2000"/>
              <a:buFont typeface="Fira Sans Extra Condensed SemiBold"/>
              <a:buNone/>
              <a:defRPr sz="2000" b="0" i="0" u="none" strike="noStrike" cap="none">
                <a:solidFill>
                  <a:schemeClr val="lt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lt1"/>
              </a:buClr>
              <a:buSzPts val="2000"/>
              <a:buFont typeface="Fira Sans Extra Condensed SemiBold"/>
              <a:buNone/>
              <a:defRPr sz="2000" b="0" i="0" u="none" strike="noStrike" cap="none">
                <a:solidFill>
                  <a:schemeClr val="lt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lt1"/>
              </a:buClr>
              <a:buSzPts val="2000"/>
              <a:buFont typeface="Fira Sans Extra Condensed SemiBold"/>
              <a:buNone/>
              <a:defRPr sz="2000" b="0" i="0" u="none" strike="noStrike" cap="none">
                <a:solidFill>
                  <a:schemeClr val="lt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lt1"/>
              </a:buClr>
              <a:buSzPts val="2000"/>
              <a:buFont typeface="Fira Sans Extra Condensed SemiBold"/>
              <a:buNone/>
              <a:defRPr sz="2000" b="0" i="0" u="none" strike="noStrike" cap="none">
                <a:solidFill>
                  <a:schemeClr val="lt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lt1"/>
              </a:buClr>
              <a:buSzPts val="2000"/>
              <a:buFont typeface="Fira Sans Extra Condensed SemiBold"/>
              <a:buNone/>
              <a:defRPr sz="2000" b="0" i="0" u="none" strike="noStrike" cap="none">
                <a:solidFill>
                  <a:schemeClr val="lt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lt1"/>
              </a:buClr>
              <a:buSzPts val="2000"/>
              <a:buFont typeface="Fira Sans Extra Condensed SemiBold"/>
              <a:buNone/>
              <a:defRPr sz="2000" b="0" i="0" u="none" strike="noStrike" cap="none">
                <a:solidFill>
                  <a:schemeClr val="lt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lt1"/>
              </a:buClr>
              <a:buSzPts val="2000"/>
              <a:buFont typeface="Fira Sans Extra Condensed SemiBold"/>
              <a:buNone/>
              <a:defRPr sz="2000" b="0" i="0" u="none" strike="noStrike" cap="none">
                <a:solidFill>
                  <a:schemeClr val="lt1"/>
                </a:solidFill>
                <a:latin typeface="Fira Sans Extra Condensed SemiBold"/>
                <a:ea typeface="Fira Sans Extra Condensed SemiBold"/>
                <a:cs typeface="Fira Sans Extra Condensed SemiBold"/>
                <a:sym typeface="Fira Sans Extra Condensed SemiBold"/>
              </a:defRPr>
            </a:lvl9pPr>
          </a:lstStyle>
          <a:p>
            <a:r>
              <a:rPr lang="en"/>
              <a:t>03</a:t>
            </a:r>
          </a:p>
        </p:txBody>
      </p:sp>
      <p:sp>
        <p:nvSpPr>
          <p:cNvPr id="276" name="Google Shape;2697;p49">
            <a:extLst>
              <a:ext uri="{FF2B5EF4-FFF2-40B4-BE49-F238E27FC236}">
                <a16:creationId xmlns:a16="http://schemas.microsoft.com/office/drawing/2014/main" id="{70945C7C-7C26-7B96-5EE5-54994807022D}"/>
              </a:ext>
            </a:extLst>
          </p:cNvPr>
          <p:cNvSpPr txBox="1"/>
          <p:nvPr/>
        </p:nvSpPr>
        <p:spPr>
          <a:xfrm>
            <a:off x="742211" y="4238539"/>
            <a:ext cx="2219400" cy="63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600" dirty="0" err="1">
                <a:solidFill>
                  <a:srgbClr val="002060"/>
                </a:solidFill>
                <a:latin typeface="Barlow Semi Condensed"/>
                <a:ea typeface="Barlow Semi Condensed"/>
                <a:cs typeface="Barlow Semi Condensed"/>
                <a:sym typeface="Barlow Semi Condensed"/>
              </a:rPr>
              <a:t>Mysql</a:t>
            </a:r>
            <a:endParaRPr sz="1600" dirty="0">
              <a:solidFill>
                <a:srgbClr val="002060"/>
              </a:solidFill>
              <a:latin typeface="Barlow Semi Condensed"/>
              <a:ea typeface="Barlow Semi Condensed"/>
              <a:cs typeface="Barlow Semi Condensed"/>
              <a:sym typeface="Barlow Semi Condensed"/>
            </a:endParaRP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barn(inVertical)">
                                      <p:cBhvr>
                                        <p:cTn id="7" dur="500"/>
                                        <p:tgtEl>
                                          <p:spTgt spid="277"/>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2106"/>
                                        </p:tgtEl>
                                        <p:attrNameLst>
                                          <p:attrName>style.visibility</p:attrName>
                                        </p:attrNameLst>
                                      </p:cBhvr>
                                      <p:to>
                                        <p:strVal val="visible"/>
                                      </p:to>
                                    </p:set>
                                    <p:animEffect transition="in" filter="wipe(down)">
                                      <p:cBhvr>
                                        <p:cTn id="12" dur="580">
                                          <p:stCondLst>
                                            <p:cond delay="0"/>
                                          </p:stCondLst>
                                        </p:cTn>
                                        <p:tgtEl>
                                          <p:spTgt spid="2106"/>
                                        </p:tgtEl>
                                      </p:cBhvr>
                                    </p:animEffect>
                                    <p:anim calcmode="lin" valueType="num">
                                      <p:cBhvr>
                                        <p:cTn id="13" dur="1822" tmFilter="0,0; 0.14,0.36; 0.43,0.73; 0.71,0.91; 1.0,1.0">
                                          <p:stCondLst>
                                            <p:cond delay="0"/>
                                          </p:stCondLst>
                                        </p:cTn>
                                        <p:tgtEl>
                                          <p:spTgt spid="210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10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10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10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106"/>
                                        </p:tgtEl>
                                        <p:attrNameLst>
                                          <p:attrName>ppt_y</p:attrName>
                                        </p:attrNameLst>
                                      </p:cBhvr>
                                      <p:tavLst>
                                        <p:tav tm="0" fmla="#ppt_y-sin(pi*$)/81">
                                          <p:val>
                                            <p:fltVal val="0"/>
                                          </p:val>
                                        </p:tav>
                                        <p:tav tm="100000">
                                          <p:val>
                                            <p:fltVal val="1"/>
                                          </p:val>
                                        </p:tav>
                                      </p:tavLst>
                                    </p:anim>
                                    <p:animScale>
                                      <p:cBhvr>
                                        <p:cTn id="18" dur="26">
                                          <p:stCondLst>
                                            <p:cond delay="650"/>
                                          </p:stCondLst>
                                        </p:cTn>
                                        <p:tgtEl>
                                          <p:spTgt spid="2106"/>
                                        </p:tgtEl>
                                      </p:cBhvr>
                                      <p:to x="100000" y="60000"/>
                                    </p:animScale>
                                    <p:animScale>
                                      <p:cBhvr>
                                        <p:cTn id="19" dur="166" decel="50000">
                                          <p:stCondLst>
                                            <p:cond delay="676"/>
                                          </p:stCondLst>
                                        </p:cTn>
                                        <p:tgtEl>
                                          <p:spTgt spid="2106"/>
                                        </p:tgtEl>
                                      </p:cBhvr>
                                      <p:to x="100000" y="100000"/>
                                    </p:animScale>
                                    <p:animScale>
                                      <p:cBhvr>
                                        <p:cTn id="20" dur="26">
                                          <p:stCondLst>
                                            <p:cond delay="1312"/>
                                          </p:stCondLst>
                                        </p:cTn>
                                        <p:tgtEl>
                                          <p:spTgt spid="2106"/>
                                        </p:tgtEl>
                                      </p:cBhvr>
                                      <p:to x="100000" y="80000"/>
                                    </p:animScale>
                                    <p:animScale>
                                      <p:cBhvr>
                                        <p:cTn id="21" dur="166" decel="50000">
                                          <p:stCondLst>
                                            <p:cond delay="1338"/>
                                          </p:stCondLst>
                                        </p:cTn>
                                        <p:tgtEl>
                                          <p:spTgt spid="2106"/>
                                        </p:tgtEl>
                                      </p:cBhvr>
                                      <p:to x="100000" y="100000"/>
                                    </p:animScale>
                                    <p:animScale>
                                      <p:cBhvr>
                                        <p:cTn id="22" dur="26">
                                          <p:stCondLst>
                                            <p:cond delay="1642"/>
                                          </p:stCondLst>
                                        </p:cTn>
                                        <p:tgtEl>
                                          <p:spTgt spid="2106"/>
                                        </p:tgtEl>
                                      </p:cBhvr>
                                      <p:to x="100000" y="90000"/>
                                    </p:animScale>
                                    <p:animScale>
                                      <p:cBhvr>
                                        <p:cTn id="23" dur="166" decel="50000">
                                          <p:stCondLst>
                                            <p:cond delay="1668"/>
                                          </p:stCondLst>
                                        </p:cTn>
                                        <p:tgtEl>
                                          <p:spTgt spid="2106"/>
                                        </p:tgtEl>
                                      </p:cBhvr>
                                      <p:to x="100000" y="100000"/>
                                    </p:animScale>
                                    <p:animScale>
                                      <p:cBhvr>
                                        <p:cTn id="24" dur="26">
                                          <p:stCondLst>
                                            <p:cond delay="1808"/>
                                          </p:stCondLst>
                                        </p:cTn>
                                        <p:tgtEl>
                                          <p:spTgt spid="2106"/>
                                        </p:tgtEl>
                                      </p:cBhvr>
                                      <p:to x="100000" y="95000"/>
                                    </p:animScale>
                                    <p:animScale>
                                      <p:cBhvr>
                                        <p:cTn id="25" dur="166" decel="50000">
                                          <p:stCondLst>
                                            <p:cond delay="1834"/>
                                          </p:stCondLst>
                                        </p:cTn>
                                        <p:tgtEl>
                                          <p:spTgt spid="2106"/>
                                        </p:tgtEl>
                                      </p:cBhvr>
                                      <p:to x="100000" y="100000"/>
                                    </p:animScale>
                                  </p:childTnLst>
                                </p:cTn>
                              </p:par>
                              <p:par>
                                <p:cTn id="26" presetID="26" presetClass="entr" presetSubtype="0" fill="hold" grpId="0" nodeType="withEffect">
                                  <p:stCondLst>
                                    <p:cond delay="0"/>
                                  </p:stCondLst>
                                  <p:childTnLst>
                                    <p:set>
                                      <p:cBhvr>
                                        <p:cTn id="27" dur="1" fill="hold">
                                          <p:stCondLst>
                                            <p:cond delay="0"/>
                                          </p:stCondLst>
                                        </p:cTn>
                                        <p:tgtEl>
                                          <p:spTgt spid="2147"/>
                                        </p:tgtEl>
                                        <p:attrNameLst>
                                          <p:attrName>style.visibility</p:attrName>
                                        </p:attrNameLst>
                                      </p:cBhvr>
                                      <p:to>
                                        <p:strVal val="visible"/>
                                      </p:to>
                                    </p:set>
                                    <p:animEffect transition="in" filter="wipe(down)">
                                      <p:cBhvr>
                                        <p:cTn id="28" dur="580">
                                          <p:stCondLst>
                                            <p:cond delay="0"/>
                                          </p:stCondLst>
                                        </p:cTn>
                                        <p:tgtEl>
                                          <p:spTgt spid="2147"/>
                                        </p:tgtEl>
                                      </p:cBhvr>
                                    </p:animEffect>
                                    <p:anim calcmode="lin" valueType="num">
                                      <p:cBhvr>
                                        <p:cTn id="29" dur="1822" tmFilter="0,0; 0.14,0.36; 0.43,0.73; 0.71,0.91; 1.0,1.0">
                                          <p:stCondLst>
                                            <p:cond delay="0"/>
                                          </p:stCondLst>
                                        </p:cTn>
                                        <p:tgtEl>
                                          <p:spTgt spid="2147"/>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2147"/>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2147"/>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2147"/>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2147"/>
                                        </p:tgtEl>
                                        <p:attrNameLst>
                                          <p:attrName>ppt_y</p:attrName>
                                        </p:attrNameLst>
                                      </p:cBhvr>
                                      <p:tavLst>
                                        <p:tav tm="0" fmla="#ppt_y-sin(pi*$)/81">
                                          <p:val>
                                            <p:fltVal val="0"/>
                                          </p:val>
                                        </p:tav>
                                        <p:tav tm="100000">
                                          <p:val>
                                            <p:fltVal val="1"/>
                                          </p:val>
                                        </p:tav>
                                      </p:tavLst>
                                    </p:anim>
                                    <p:animScale>
                                      <p:cBhvr>
                                        <p:cTn id="34" dur="26">
                                          <p:stCondLst>
                                            <p:cond delay="650"/>
                                          </p:stCondLst>
                                        </p:cTn>
                                        <p:tgtEl>
                                          <p:spTgt spid="2147"/>
                                        </p:tgtEl>
                                      </p:cBhvr>
                                      <p:to x="100000" y="60000"/>
                                    </p:animScale>
                                    <p:animScale>
                                      <p:cBhvr>
                                        <p:cTn id="35" dur="166" decel="50000">
                                          <p:stCondLst>
                                            <p:cond delay="676"/>
                                          </p:stCondLst>
                                        </p:cTn>
                                        <p:tgtEl>
                                          <p:spTgt spid="2147"/>
                                        </p:tgtEl>
                                      </p:cBhvr>
                                      <p:to x="100000" y="100000"/>
                                    </p:animScale>
                                    <p:animScale>
                                      <p:cBhvr>
                                        <p:cTn id="36" dur="26">
                                          <p:stCondLst>
                                            <p:cond delay="1312"/>
                                          </p:stCondLst>
                                        </p:cTn>
                                        <p:tgtEl>
                                          <p:spTgt spid="2147"/>
                                        </p:tgtEl>
                                      </p:cBhvr>
                                      <p:to x="100000" y="80000"/>
                                    </p:animScale>
                                    <p:animScale>
                                      <p:cBhvr>
                                        <p:cTn id="37" dur="166" decel="50000">
                                          <p:stCondLst>
                                            <p:cond delay="1338"/>
                                          </p:stCondLst>
                                        </p:cTn>
                                        <p:tgtEl>
                                          <p:spTgt spid="2147"/>
                                        </p:tgtEl>
                                      </p:cBhvr>
                                      <p:to x="100000" y="100000"/>
                                    </p:animScale>
                                    <p:animScale>
                                      <p:cBhvr>
                                        <p:cTn id="38" dur="26">
                                          <p:stCondLst>
                                            <p:cond delay="1642"/>
                                          </p:stCondLst>
                                        </p:cTn>
                                        <p:tgtEl>
                                          <p:spTgt spid="2147"/>
                                        </p:tgtEl>
                                      </p:cBhvr>
                                      <p:to x="100000" y="90000"/>
                                    </p:animScale>
                                    <p:animScale>
                                      <p:cBhvr>
                                        <p:cTn id="39" dur="166" decel="50000">
                                          <p:stCondLst>
                                            <p:cond delay="1668"/>
                                          </p:stCondLst>
                                        </p:cTn>
                                        <p:tgtEl>
                                          <p:spTgt spid="2147"/>
                                        </p:tgtEl>
                                      </p:cBhvr>
                                      <p:to x="100000" y="100000"/>
                                    </p:animScale>
                                    <p:animScale>
                                      <p:cBhvr>
                                        <p:cTn id="40" dur="26">
                                          <p:stCondLst>
                                            <p:cond delay="1808"/>
                                          </p:stCondLst>
                                        </p:cTn>
                                        <p:tgtEl>
                                          <p:spTgt spid="2147"/>
                                        </p:tgtEl>
                                      </p:cBhvr>
                                      <p:to x="100000" y="95000"/>
                                    </p:animScale>
                                    <p:animScale>
                                      <p:cBhvr>
                                        <p:cTn id="41" dur="166" decel="50000">
                                          <p:stCondLst>
                                            <p:cond delay="1834"/>
                                          </p:stCondLst>
                                        </p:cTn>
                                        <p:tgtEl>
                                          <p:spTgt spid="2147"/>
                                        </p:tgtEl>
                                      </p:cBhvr>
                                      <p:to x="100000" y="100000"/>
                                    </p:animScale>
                                  </p:childTnLst>
                                </p:cTn>
                              </p:par>
                              <p:par>
                                <p:cTn id="42" presetID="26" presetClass="entr" presetSubtype="0" fill="hold" grpId="0" nodeType="withEffect">
                                  <p:stCondLst>
                                    <p:cond delay="0"/>
                                  </p:stCondLst>
                                  <p:childTnLst>
                                    <p:set>
                                      <p:cBhvr>
                                        <p:cTn id="43" dur="1" fill="hold">
                                          <p:stCondLst>
                                            <p:cond delay="0"/>
                                          </p:stCondLst>
                                        </p:cTn>
                                        <p:tgtEl>
                                          <p:spTgt spid="279"/>
                                        </p:tgtEl>
                                        <p:attrNameLst>
                                          <p:attrName>style.visibility</p:attrName>
                                        </p:attrNameLst>
                                      </p:cBhvr>
                                      <p:to>
                                        <p:strVal val="visible"/>
                                      </p:to>
                                    </p:set>
                                    <p:animEffect transition="in" filter="wipe(down)">
                                      <p:cBhvr>
                                        <p:cTn id="44" dur="580">
                                          <p:stCondLst>
                                            <p:cond delay="0"/>
                                          </p:stCondLst>
                                        </p:cTn>
                                        <p:tgtEl>
                                          <p:spTgt spid="279"/>
                                        </p:tgtEl>
                                      </p:cBhvr>
                                    </p:animEffect>
                                    <p:anim calcmode="lin" valueType="num">
                                      <p:cBhvr>
                                        <p:cTn id="45" dur="1822" tmFilter="0,0; 0.14,0.36; 0.43,0.73; 0.71,0.91; 1.0,1.0">
                                          <p:stCondLst>
                                            <p:cond delay="0"/>
                                          </p:stCondLst>
                                        </p:cTn>
                                        <p:tgtEl>
                                          <p:spTgt spid="279"/>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279"/>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279"/>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279"/>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279"/>
                                        </p:tgtEl>
                                        <p:attrNameLst>
                                          <p:attrName>ppt_y</p:attrName>
                                        </p:attrNameLst>
                                      </p:cBhvr>
                                      <p:tavLst>
                                        <p:tav tm="0" fmla="#ppt_y-sin(pi*$)/81">
                                          <p:val>
                                            <p:fltVal val="0"/>
                                          </p:val>
                                        </p:tav>
                                        <p:tav tm="100000">
                                          <p:val>
                                            <p:fltVal val="1"/>
                                          </p:val>
                                        </p:tav>
                                      </p:tavLst>
                                    </p:anim>
                                    <p:animScale>
                                      <p:cBhvr>
                                        <p:cTn id="50" dur="26">
                                          <p:stCondLst>
                                            <p:cond delay="650"/>
                                          </p:stCondLst>
                                        </p:cTn>
                                        <p:tgtEl>
                                          <p:spTgt spid="279"/>
                                        </p:tgtEl>
                                      </p:cBhvr>
                                      <p:to x="100000" y="60000"/>
                                    </p:animScale>
                                    <p:animScale>
                                      <p:cBhvr>
                                        <p:cTn id="51" dur="166" decel="50000">
                                          <p:stCondLst>
                                            <p:cond delay="676"/>
                                          </p:stCondLst>
                                        </p:cTn>
                                        <p:tgtEl>
                                          <p:spTgt spid="279"/>
                                        </p:tgtEl>
                                      </p:cBhvr>
                                      <p:to x="100000" y="100000"/>
                                    </p:animScale>
                                    <p:animScale>
                                      <p:cBhvr>
                                        <p:cTn id="52" dur="26">
                                          <p:stCondLst>
                                            <p:cond delay="1312"/>
                                          </p:stCondLst>
                                        </p:cTn>
                                        <p:tgtEl>
                                          <p:spTgt spid="279"/>
                                        </p:tgtEl>
                                      </p:cBhvr>
                                      <p:to x="100000" y="80000"/>
                                    </p:animScale>
                                    <p:animScale>
                                      <p:cBhvr>
                                        <p:cTn id="53" dur="166" decel="50000">
                                          <p:stCondLst>
                                            <p:cond delay="1338"/>
                                          </p:stCondLst>
                                        </p:cTn>
                                        <p:tgtEl>
                                          <p:spTgt spid="279"/>
                                        </p:tgtEl>
                                      </p:cBhvr>
                                      <p:to x="100000" y="100000"/>
                                    </p:animScale>
                                    <p:animScale>
                                      <p:cBhvr>
                                        <p:cTn id="54" dur="26">
                                          <p:stCondLst>
                                            <p:cond delay="1642"/>
                                          </p:stCondLst>
                                        </p:cTn>
                                        <p:tgtEl>
                                          <p:spTgt spid="279"/>
                                        </p:tgtEl>
                                      </p:cBhvr>
                                      <p:to x="100000" y="90000"/>
                                    </p:animScale>
                                    <p:animScale>
                                      <p:cBhvr>
                                        <p:cTn id="55" dur="166" decel="50000">
                                          <p:stCondLst>
                                            <p:cond delay="1668"/>
                                          </p:stCondLst>
                                        </p:cTn>
                                        <p:tgtEl>
                                          <p:spTgt spid="279"/>
                                        </p:tgtEl>
                                      </p:cBhvr>
                                      <p:to x="100000" y="100000"/>
                                    </p:animScale>
                                    <p:animScale>
                                      <p:cBhvr>
                                        <p:cTn id="56" dur="26">
                                          <p:stCondLst>
                                            <p:cond delay="1808"/>
                                          </p:stCondLst>
                                        </p:cTn>
                                        <p:tgtEl>
                                          <p:spTgt spid="279"/>
                                        </p:tgtEl>
                                      </p:cBhvr>
                                      <p:to x="100000" y="95000"/>
                                    </p:animScale>
                                    <p:animScale>
                                      <p:cBhvr>
                                        <p:cTn id="57" dur="166" decel="50000">
                                          <p:stCondLst>
                                            <p:cond delay="1834"/>
                                          </p:stCondLst>
                                        </p:cTn>
                                        <p:tgtEl>
                                          <p:spTgt spid="279"/>
                                        </p:tgtEl>
                                      </p:cBhvr>
                                      <p:to x="100000" y="100000"/>
                                    </p:animScale>
                                  </p:childTnLst>
                                </p:cTn>
                              </p:par>
                            </p:childTnLst>
                          </p:cTn>
                        </p:par>
                      </p:childTnLst>
                    </p:cTn>
                  </p:par>
                  <p:par>
                    <p:cTn id="58" fill="hold">
                      <p:stCondLst>
                        <p:cond delay="indefinite"/>
                      </p:stCondLst>
                      <p:childTnLst>
                        <p:par>
                          <p:cTn id="59" fill="hold">
                            <p:stCondLst>
                              <p:cond delay="0"/>
                            </p:stCondLst>
                            <p:childTnLst>
                              <p:par>
                                <p:cTn id="60" presetID="26" presetClass="entr" presetSubtype="0" fill="hold" nodeType="clickEffect">
                                  <p:stCondLst>
                                    <p:cond delay="0"/>
                                  </p:stCondLst>
                                  <p:childTnLst>
                                    <p:set>
                                      <p:cBhvr>
                                        <p:cTn id="61" dur="1" fill="hold">
                                          <p:stCondLst>
                                            <p:cond delay="0"/>
                                          </p:stCondLst>
                                        </p:cTn>
                                        <p:tgtEl>
                                          <p:spTgt spid="257"/>
                                        </p:tgtEl>
                                        <p:attrNameLst>
                                          <p:attrName>style.visibility</p:attrName>
                                        </p:attrNameLst>
                                      </p:cBhvr>
                                      <p:to>
                                        <p:strVal val="visible"/>
                                      </p:to>
                                    </p:set>
                                    <p:animEffect transition="in" filter="wipe(down)">
                                      <p:cBhvr>
                                        <p:cTn id="62" dur="580">
                                          <p:stCondLst>
                                            <p:cond delay="0"/>
                                          </p:stCondLst>
                                        </p:cTn>
                                        <p:tgtEl>
                                          <p:spTgt spid="257"/>
                                        </p:tgtEl>
                                      </p:cBhvr>
                                    </p:animEffect>
                                    <p:anim calcmode="lin" valueType="num">
                                      <p:cBhvr>
                                        <p:cTn id="63" dur="1822" tmFilter="0,0; 0.14,0.36; 0.43,0.73; 0.71,0.91; 1.0,1.0">
                                          <p:stCondLst>
                                            <p:cond delay="0"/>
                                          </p:stCondLst>
                                        </p:cTn>
                                        <p:tgtEl>
                                          <p:spTgt spid="257"/>
                                        </p:tgtEl>
                                        <p:attrNameLst>
                                          <p:attrName>ppt_x</p:attrName>
                                        </p:attrNameLst>
                                      </p:cBhvr>
                                      <p:tavLst>
                                        <p:tav tm="0">
                                          <p:val>
                                            <p:strVal val="#ppt_x-0.25"/>
                                          </p:val>
                                        </p:tav>
                                        <p:tav tm="100000">
                                          <p:val>
                                            <p:strVal val="#ppt_x"/>
                                          </p:val>
                                        </p:tav>
                                      </p:tavLst>
                                    </p:anim>
                                    <p:anim calcmode="lin" valueType="num">
                                      <p:cBhvr>
                                        <p:cTn id="64" dur="664" tmFilter="0.0,0.0; 0.25,0.07; 0.50,0.2; 0.75,0.467; 1.0,1.0">
                                          <p:stCondLst>
                                            <p:cond delay="0"/>
                                          </p:stCondLst>
                                        </p:cTn>
                                        <p:tgtEl>
                                          <p:spTgt spid="257"/>
                                        </p:tgtEl>
                                        <p:attrNameLst>
                                          <p:attrName>ppt_y</p:attrName>
                                        </p:attrNameLst>
                                      </p:cBhvr>
                                      <p:tavLst>
                                        <p:tav tm="0" fmla="#ppt_y-sin(pi*$)/3">
                                          <p:val>
                                            <p:fltVal val="0.5"/>
                                          </p:val>
                                        </p:tav>
                                        <p:tav tm="100000">
                                          <p:val>
                                            <p:fltVal val="1"/>
                                          </p:val>
                                        </p:tav>
                                      </p:tavLst>
                                    </p:anim>
                                    <p:anim calcmode="lin" valueType="num">
                                      <p:cBhvr>
                                        <p:cTn id="65" dur="664" tmFilter="0, 0; 0.125,0.2665; 0.25,0.4; 0.375,0.465; 0.5,0.5;  0.625,0.535; 0.75,0.6; 0.875,0.7335; 1,1">
                                          <p:stCondLst>
                                            <p:cond delay="664"/>
                                          </p:stCondLst>
                                        </p:cTn>
                                        <p:tgtEl>
                                          <p:spTgt spid="257"/>
                                        </p:tgtEl>
                                        <p:attrNameLst>
                                          <p:attrName>ppt_y</p:attrName>
                                        </p:attrNameLst>
                                      </p:cBhvr>
                                      <p:tavLst>
                                        <p:tav tm="0" fmla="#ppt_y-sin(pi*$)/9">
                                          <p:val>
                                            <p:fltVal val="0"/>
                                          </p:val>
                                        </p:tav>
                                        <p:tav tm="100000">
                                          <p:val>
                                            <p:fltVal val="1"/>
                                          </p:val>
                                        </p:tav>
                                      </p:tavLst>
                                    </p:anim>
                                    <p:anim calcmode="lin" valueType="num">
                                      <p:cBhvr>
                                        <p:cTn id="66" dur="332" tmFilter="0, 0; 0.125,0.2665; 0.25,0.4; 0.375,0.465; 0.5,0.5;  0.625,0.535; 0.75,0.6; 0.875,0.7335; 1,1">
                                          <p:stCondLst>
                                            <p:cond delay="1324"/>
                                          </p:stCondLst>
                                        </p:cTn>
                                        <p:tgtEl>
                                          <p:spTgt spid="257"/>
                                        </p:tgtEl>
                                        <p:attrNameLst>
                                          <p:attrName>ppt_y</p:attrName>
                                        </p:attrNameLst>
                                      </p:cBhvr>
                                      <p:tavLst>
                                        <p:tav tm="0" fmla="#ppt_y-sin(pi*$)/27">
                                          <p:val>
                                            <p:fltVal val="0"/>
                                          </p:val>
                                        </p:tav>
                                        <p:tav tm="100000">
                                          <p:val>
                                            <p:fltVal val="1"/>
                                          </p:val>
                                        </p:tav>
                                      </p:tavLst>
                                    </p:anim>
                                    <p:anim calcmode="lin" valueType="num">
                                      <p:cBhvr>
                                        <p:cTn id="67" dur="164" tmFilter="0, 0; 0.125,0.2665; 0.25,0.4; 0.375,0.465; 0.5,0.5;  0.625,0.535; 0.75,0.6; 0.875,0.7335; 1,1">
                                          <p:stCondLst>
                                            <p:cond delay="1656"/>
                                          </p:stCondLst>
                                        </p:cTn>
                                        <p:tgtEl>
                                          <p:spTgt spid="257"/>
                                        </p:tgtEl>
                                        <p:attrNameLst>
                                          <p:attrName>ppt_y</p:attrName>
                                        </p:attrNameLst>
                                      </p:cBhvr>
                                      <p:tavLst>
                                        <p:tav tm="0" fmla="#ppt_y-sin(pi*$)/81">
                                          <p:val>
                                            <p:fltVal val="0"/>
                                          </p:val>
                                        </p:tav>
                                        <p:tav tm="100000">
                                          <p:val>
                                            <p:fltVal val="1"/>
                                          </p:val>
                                        </p:tav>
                                      </p:tavLst>
                                    </p:anim>
                                    <p:animScale>
                                      <p:cBhvr>
                                        <p:cTn id="68" dur="26">
                                          <p:stCondLst>
                                            <p:cond delay="650"/>
                                          </p:stCondLst>
                                        </p:cTn>
                                        <p:tgtEl>
                                          <p:spTgt spid="257"/>
                                        </p:tgtEl>
                                      </p:cBhvr>
                                      <p:to x="100000" y="60000"/>
                                    </p:animScale>
                                    <p:animScale>
                                      <p:cBhvr>
                                        <p:cTn id="69" dur="166" decel="50000">
                                          <p:stCondLst>
                                            <p:cond delay="676"/>
                                          </p:stCondLst>
                                        </p:cTn>
                                        <p:tgtEl>
                                          <p:spTgt spid="257"/>
                                        </p:tgtEl>
                                      </p:cBhvr>
                                      <p:to x="100000" y="100000"/>
                                    </p:animScale>
                                    <p:animScale>
                                      <p:cBhvr>
                                        <p:cTn id="70" dur="26">
                                          <p:stCondLst>
                                            <p:cond delay="1312"/>
                                          </p:stCondLst>
                                        </p:cTn>
                                        <p:tgtEl>
                                          <p:spTgt spid="257"/>
                                        </p:tgtEl>
                                      </p:cBhvr>
                                      <p:to x="100000" y="80000"/>
                                    </p:animScale>
                                    <p:animScale>
                                      <p:cBhvr>
                                        <p:cTn id="71" dur="166" decel="50000">
                                          <p:stCondLst>
                                            <p:cond delay="1338"/>
                                          </p:stCondLst>
                                        </p:cTn>
                                        <p:tgtEl>
                                          <p:spTgt spid="257"/>
                                        </p:tgtEl>
                                      </p:cBhvr>
                                      <p:to x="100000" y="100000"/>
                                    </p:animScale>
                                    <p:animScale>
                                      <p:cBhvr>
                                        <p:cTn id="72" dur="26">
                                          <p:stCondLst>
                                            <p:cond delay="1642"/>
                                          </p:stCondLst>
                                        </p:cTn>
                                        <p:tgtEl>
                                          <p:spTgt spid="257"/>
                                        </p:tgtEl>
                                      </p:cBhvr>
                                      <p:to x="100000" y="90000"/>
                                    </p:animScale>
                                    <p:animScale>
                                      <p:cBhvr>
                                        <p:cTn id="73" dur="166" decel="50000">
                                          <p:stCondLst>
                                            <p:cond delay="1668"/>
                                          </p:stCondLst>
                                        </p:cTn>
                                        <p:tgtEl>
                                          <p:spTgt spid="257"/>
                                        </p:tgtEl>
                                      </p:cBhvr>
                                      <p:to x="100000" y="100000"/>
                                    </p:animScale>
                                    <p:animScale>
                                      <p:cBhvr>
                                        <p:cTn id="74" dur="26">
                                          <p:stCondLst>
                                            <p:cond delay="1808"/>
                                          </p:stCondLst>
                                        </p:cTn>
                                        <p:tgtEl>
                                          <p:spTgt spid="257"/>
                                        </p:tgtEl>
                                      </p:cBhvr>
                                      <p:to x="100000" y="95000"/>
                                    </p:animScale>
                                    <p:animScale>
                                      <p:cBhvr>
                                        <p:cTn id="75" dur="166" decel="50000">
                                          <p:stCondLst>
                                            <p:cond delay="1834"/>
                                          </p:stCondLst>
                                        </p:cTn>
                                        <p:tgtEl>
                                          <p:spTgt spid="257"/>
                                        </p:tgtEl>
                                      </p:cBhvr>
                                      <p:to x="100000" y="100000"/>
                                    </p:animScale>
                                  </p:childTnLst>
                                </p:cTn>
                              </p:par>
                              <p:par>
                                <p:cTn id="76" presetID="26" presetClass="entr" presetSubtype="0" fill="hold" grpId="0" nodeType="withEffect">
                                  <p:stCondLst>
                                    <p:cond delay="0"/>
                                  </p:stCondLst>
                                  <p:childTnLst>
                                    <p:set>
                                      <p:cBhvr>
                                        <p:cTn id="77" dur="1" fill="hold">
                                          <p:stCondLst>
                                            <p:cond delay="0"/>
                                          </p:stCondLst>
                                        </p:cTn>
                                        <p:tgtEl>
                                          <p:spTgt spid="265"/>
                                        </p:tgtEl>
                                        <p:attrNameLst>
                                          <p:attrName>style.visibility</p:attrName>
                                        </p:attrNameLst>
                                      </p:cBhvr>
                                      <p:to>
                                        <p:strVal val="visible"/>
                                      </p:to>
                                    </p:set>
                                    <p:animEffect transition="in" filter="wipe(down)">
                                      <p:cBhvr>
                                        <p:cTn id="78" dur="580">
                                          <p:stCondLst>
                                            <p:cond delay="0"/>
                                          </p:stCondLst>
                                        </p:cTn>
                                        <p:tgtEl>
                                          <p:spTgt spid="265"/>
                                        </p:tgtEl>
                                      </p:cBhvr>
                                    </p:animEffect>
                                    <p:anim calcmode="lin" valueType="num">
                                      <p:cBhvr>
                                        <p:cTn id="79" dur="1822" tmFilter="0,0; 0.14,0.36; 0.43,0.73; 0.71,0.91; 1.0,1.0">
                                          <p:stCondLst>
                                            <p:cond delay="0"/>
                                          </p:stCondLst>
                                        </p:cTn>
                                        <p:tgtEl>
                                          <p:spTgt spid="265"/>
                                        </p:tgtEl>
                                        <p:attrNameLst>
                                          <p:attrName>ppt_x</p:attrName>
                                        </p:attrNameLst>
                                      </p:cBhvr>
                                      <p:tavLst>
                                        <p:tav tm="0">
                                          <p:val>
                                            <p:strVal val="#ppt_x-0.25"/>
                                          </p:val>
                                        </p:tav>
                                        <p:tav tm="100000">
                                          <p:val>
                                            <p:strVal val="#ppt_x"/>
                                          </p:val>
                                        </p:tav>
                                      </p:tavLst>
                                    </p:anim>
                                    <p:anim calcmode="lin" valueType="num">
                                      <p:cBhvr>
                                        <p:cTn id="80" dur="664" tmFilter="0.0,0.0; 0.25,0.07; 0.50,0.2; 0.75,0.467; 1.0,1.0">
                                          <p:stCondLst>
                                            <p:cond delay="0"/>
                                          </p:stCondLst>
                                        </p:cTn>
                                        <p:tgtEl>
                                          <p:spTgt spid="265"/>
                                        </p:tgtEl>
                                        <p:attrNameLst>
                                          <p:attrName>ppt_y</p:attrName>
                                        </p:attrNameLst>
                                      </p:cBhvr>
                                      <p:tavLst>
                                        <p:tav tm="0" fmla="#ppt_y-sin(pi*$)/3">
                                          <p:val>
                                            <p:fltVal val="0.5"/>
                                          </p:val>
                                        </p:tav>
                                        <p:tav tm="100000">
                                          <p:val>
                                            <p:fltVal val="1"/>
                                          </p:val>
                                        </p:tav>
                                      </p:tavLst>
                                    </p:anim>
                                    <p:anim calcmode="lin" valueType="num">
                                      <p:cBhvr>
                                        <p:cTn id="81" dur="664" tmFilter="0, 0; 0.125,0.2665; 0.25,0.4; 0.375,0.465; 0.5,0.5;  0.625,0.535; 0.75,0.6; 0.875,0.7335; 1,1">
                                          <p:stCondLst>
                                            <p:cond delay="664"/>
                                          </p:stCondLst>
                                        </p:cTn>
                                        <p:tgtEl>
                                          <p:spTgt spid="265"/>
                                        </p:tgtEl>
                                        <p:attrNameLst>
                                          <p:attrName>ppt_y</p:attrName>
                                        </p:attrNameLst>
                                      </p:cBhvr>
                                      <p:tavLst>
                                        <p:tav tm="0" fmla="#ppt_y-sin(pi*$)/9">
                                          <p:val>
                                            <p:fltVal val="0"/>
                                          </p:val>
                                        </p:tav>
                                        <p:tav tm="100000">
                                          <p:val>
                                            <p:fltVal val="1"/>
                                          </p:val>
                                        </p:tav>
                                      </p:tavLst>
                                    </p:anim>
                                    <p:anim calcmode="lin" valueType="num">
                                      <p:cBhvr>
                                        <p:cTn id="82" dur="332" tmFilter="0, 0; 0.125,0.2665; 0.25,0.4; 0.375,0.465; 0.5,0.5;  0.625,0.535; 0.75,0.6; 0.875,0.7335; 1,1">
                                          <p:stCondLst>
                                            <p:cond delay="1324"/>
                                          </p:stCondLst>
                                        </p:cTn>
                                        <p:tgtEl>
                                          <p:spTgt spid="265"/>
                                        </p:tgtEl>
                                        <p:attrNameLst>
                                          <p:attrName>ppt_y</p:attrName>
                                        </p:attrNameLst>
                                      </p:cBhvr>
                                      <p:tavLst>
                                        <p:tav tm="0" fmla="#ppt_y-sin(pi*$)/27">
                                          <p:val>
                                            <p:fltVal val="0"/>
                                          </p:val>
                                        </p:tav>
                                        <p:tav tm="100000">
                                          <p:val>
                                            <p:fltVal val="1"/>
                                          </p:val>
                                        </p:tav>
                                      </p:tavLst>
                                    </p:anim>
                                    <p:anim calcmode="lin" valueType="num">
                                      <p:cBhvr>
                                        <p:cTn id="83" dur="164" tmFilter="0, 0; 0.125,0.2665; 0.25,0.4; 0.375,0.465; 0.5,0.5;  0.625,0.535; 0.75,0.6; 0.875,0.7335; 1,1">
                                          <p:stCondLst>
                                            <p:cond delay="1656"/>
                                          </p:stCondLst>
                                        </p:cTn>
                                        <p:tgtEl>
                                          <p:spTgt spid="265"/>
                                        </p:tgtEl>
                                        <p:attrNameLst>
                                          <p:attrName>ppt_y</p:attrName>
                                        </p:attrNameLst>
                                      </p:cBhvr>
                                      <p:tavLst>
                                        <p:tav tm="0" fmla="#ppt_y-sin(pi*$)/81">
                                          <p:val>
                                            <p:fltVal val="0"/>
                                          </p:val>
                                        </p:tav>
                                        <p:tav tm="100000">
                                          <p:val>
                                            <p:fltVal val="1"/>
                                          </p:val>
                                        </p:tav>
                                      </p:tavLst>
                                    </p:anim>
                                    <p:animScale>
                                      <p:cBhvr>
                                        <p:cTn id="84" dur="26">
                                          <p:stCondLst>
                                            <p:cond delay="650"/>
                                          </p:stCondLst>
                                        </p:cTn>
                                        <p:tgtEl>
                                          <p:spTgt spid="265"/>
                                        </p:tgtEl>
                                      </p:cBhvr>
                                      <p:to x="100000" y="60000"/>
                                    </p:animScale>
                                    <p:animScale>
                                      <p:cBhvr>
                                        <p:cTn id="85" dur="166" decel="50000">
                                          <p:stCondLst>
                                            <p:cond delay="676"/>
                                          </p:stCondLst>
                                        </p:cTn>
                                        <p:tgtEl>
                                          <p:spTgt spid="265"/>
                                        </p:tgtEl>
                                      </p:cBhvr>
                                      <p:to x="100000" y="100000"/>
                                    </p:animScale>
                                    <p:animScale>
                                      <p:cBhvr>
                                        <p:cTn id="86" dur="26">
                                          <p:stCondLst>
                                            <p:cond delay="1312"/>
                                          </p:stCondLst>
                                        </p:cTn>
                                        <p:tgtEl>
                                          <p:spTgt spid="265"/>
                                        </p:tgtEl>
                                      </p:cBhvr>
                                      <p:to x="100000" y="80000"/>
                                    </p:animScale>
                                    <p:animScale>
                                      <p:cBhvr>
                                        <p:cTn id="87" dur="166" decel="50000">
                                          <p:stCondLst>
                                            <p:cond delay="1338"/>
                                          </p:stCondLst>
                                        </p:cTn>
                                        <p:tgtEl>
                                          <p:spTgt spid="265"/>
                                        </p:tgtEl>
                                      </p:cBhvr>
                                      <p:to x="100000" y="100000"/>
                                    </p:animScale>
                                    <p:animScale>
                                      <p:cBhvr>
                                        <p:cTn id="88" dur="26">
                                          <p:stCondLst>
                                            <p:cond delay="1642"/>
                                          </p:stCondLst>
                                        </p:cTn>
                                        <p:tgtEl>
                                          <p:spTgt spid="265"/>
                                        </p:tgtEl>
                                      </p:cBhvr>
                                      <p:to x="100000" y="90000"/>
                                    </p:animScale>
                                    <p:animScale>
                                      <p:cBhvr>
                                        <p:cTn id="89" dur="166" decel="50000">
                                          <p:stCondLst>
                                            <p:cond delay="1668"/>
                                          </p:stCondLst>
                                        </p:cTn>
                                        <p:tgtEl>
                                          <p:spTgt spid="265"/>
                                        </p:tgtEl>
                                      </p:cBhvr>
                                      <p:to x="100000" y="100000"/>
                                    </p:animScale>
                                    <p:animScale>
                                      <p:cBhvr>
                                        <p:cTn id="90" dur="26">
                                          <p:stCondLst>
                                            <p:cond delay="1808"/>
                                          </p:stCondLst>
                                        </p:cTn>
                                        <p:tgtEl>
                                          <p:spTgt spid="265"/>
                                        </p:tgtEl>
                                      </p:cBhvr>
                                      <p:to x="100000" y="95000"/>
                                    </p:animScale>
                                    <p:animScale>
                                      <p:cBhvr>
                                        <p:cTn id="91" dur="166" decel="50000">
                                          <p:stCondLst>
                                            <p:cond delay="1834"/>
                                          </p:stCondLst>
                                        </p:cTn>
                                        <p:tgtEl>
                                          <p:spTgt spid="265"/>
                                        </p:tgtEl>
                                      </p:cBhvr>
                                      <p:to x="100000" y="100000"/>
                                    </p:animScale>
                                  </p:childTnLst>
                                </p:cTn>
                              </p:par>
                              <p:par>
                                <p:cTn id="92" presetID="26" presetClass="entr" presetSubtype="0" fill="hold" grpId="0" nodeType="withEffect">
                                  <p:stCondLst>
                                    <p:cond delay="0"/>
                                  </p:stCondLst>
                                  <p:childTnLst>
                                    <p:set>
                                      <p:cBhvr>
                                        <p:cTn id="93" dur="1" fill="hold">
                                          <p:stCondLst>
                                            <p:cond delay="0"/>
                                          </p:stCondLst>
                                        </p:cTn>
                                        <p:tgtEl>
                                          <p:spTgt spid="266"/>
                                        </p:tgtEl>
                                        <p:attrNameLst>
                                          <p:attrName>style.visibility</p:attrName>
                                        </p:attrNameLst>
                                      </p:cBhvr>
                                      <p:to>
                                        <p:strVal val="visible"/>
                                      </p:to>
                                    </p:set>
                                    <p:animEffect transition="in" filter="wipe(down)">
                                      <p:cBhvr>
                                        <p:cTn id="94" dur="580">
                                          <p:stCondLst>
                                            <p:cond delay="0"/>
                                          </p:stCondLst>
                                        </p:cTn>
                                        <p:tgtEl>
                                          <p:spTgt spid="266"/>
                                        </p:tgtEl>
                                      </p:cBhvr>
                                    </p:animEffect>
                                    <p:anim calcmode="lin" valueType="num">
                                      <p:cBhvr>
                                        <p:cTn id="95" dur="1822" tmFilter="0,0; 0.14,0.36; 0.43,0.73; 0.71,0.91; 1.0,1.0">
                                          <p:stCondLst>
                                            <p:cond delay="0"/>
                                          </p:stCondLst>
                                        </p:cTn>
                                        <p:tgtEl>
                                          <p:spTgt spid="266"/>
                                        </p:tgtEl>
                                        <p:attrNameLst>
                                          <p:attrName>ppt_x</p:attrName>
                                        </p:attrNameLst>
                                      </p:cBhvr>
                                      <p:tavLst>
                                        <p:tav tm="0">
                                          <p:val>
                                            <p:strVal val="#ppt_x-0.25"/>
                                          </p:val>
                                        </p:tav>
                                        <p:tav tm="100000">
                                          <p:val>
                                            <p:strVal val="#ppt_x"/>
                                          </p:val>
                                        </p:tav>
                                      </p:tavLst>
                                    </p:anim>
                                    <p:anim calcmode="lin" valueType="num">
                                      <p:cBhvr>
                                        <p:cTn id="96" dur="664" tmFilter="0.0,0.0; 0.25,0.07; 0.50,0.2; 0.75,0.467; 1.0,1.0">
                                          <p:stCondLst>
                                            <p:cond delay="0"/>
                                          </p:stCondLst>
                                        </p:cTn>
                                        <p:tgtEl>
                                          <p:spTgt spid="266"/>
                                        </p:tgtEl>
                                        <p:attrNameLst>
                                          <p:attrName>ppt_y</p:attrName>
                                        </p:attrNameLst>
                                      </p:cBhvr>
                                      <p:tavLst>
                                        <p:tav tm="0" fmla="#ppt_y-sin(pi*$)/3">
                                          <p:val>
                                            <p:fltVal val="0.5"/>
                                          </p:val>
                                        </p:tav>
                                        <p:tav tm="100000">
                                          <p:val>
                                            <p:fltVal val="1"/>
                                          </p:val>
                                        </p:tav>
                                      </p:tavLst>
                                    </p:anim>
                                    <p:anim calcmode="lin" valueType="num">
                                      <p:cBhvr>
                                        <p:cTn id="97" dur="664" tmFilter="0, 0; 0.125,0.2665; 0.25,0.4; 0.375,0.465; 0.5,0.5;  0.625,0.535; 0.75,0.6; 0.875,0.7335; 1,1">
                                          <p:stCondLst>
                                            <p:cond delay="664"/>
                                          </p:stCondLst>
                                        </p:cTn>
                                        <p:tgtEl>
                                          <p:spTgt spid="266"/>
                                        </p:tgtEl>
                                        <p:attrNameLst>
                                          <p:attrName>ppt_y</p:attrName>
                                        </p:attrNameLst>
                                      </p:cBhvr>
                                      <p:tavLst>
                                        <p:tav tm="0" fmla="#ppt_y-sin(pi*$)/9">
                                          <p:val>
                                            <p:fltVal val="0"/>
                                          </p:val>
                                        </p:tav>
                                        <p:tav tm="100000">
                                          <p:val>
                                            <p:fltVal val="1"/>
                                          </p:val>
                                        </p:tav>
                                      </p:tavLst>
                                    </p:anim>
                                    <p:anim calcmode="lin" valueType="num">
                                      <p:cBhvr>
                                        <p:cTn id="98" dur="332" tmFilter="0, 0; 0.125,0.2665; 0.25,0.4; 0.375,0.465; 0.5,0.5;  0.625,0.535; 0.75,0.6; 0.875,0.7335; 1,1">
                                          <p:stCondLst>
                                            <p:cond delay="1324"/>
                                          </p:stCondLst>
                                        </p:cTn>
                                        <p:tgtEl>
                                          <p:spTgt spid="266"/>
                                        </p:tgtEl>
                                        <p:attrNameLst>
                                          <p:attrName>ppt_y</p:attrName>
                                        </p:attrNameLst>
                                      </p:cBhvr>
                                      <p:tavLst>
                                        <p:tav tm="0" fmla="#ppt_y-sin(pi*$)/27">
                                          <p:val>
                                            <p:fltVal val="0"/>
                                          </p:val>
                                        </p:tav>
                                        <p:tav tm="100000">
                                          <p:val>
                                            <p:fltVal val="1"/>
                                          </p:val>
                                        </p:tav>
                                      </p:tavLst>
                                    </p:anim>
                                    <p:anim calcmode="lin" valueType="num">
                                      <p:cBhvr>
                                        <p:cTn id="99" dur="164" tmFilter="0, 0; 0.125,0.2665; 0.25,0.4; 0.375,0.465; 0.5,0.5;  0.625,0.535; 0.75,0.6; 0.875,0.7335; 1,1">
                                          <p:stCondLst>
                                            <p:cond delay="1656"/>
                                          </p:stCondLst>
                                        </p:cTn>
                                        <p:tgtEl>
                                          <p:spTgt spid="266"/>
                                        </p:tgtEl>
                                        <p:attrNameLst>
                                          <p:attrName>ppt_y</p:attrName>
                                        </p:attrNameLst>
                                      </p:cBhvr>
                                      <p:tavLst>
                                        <p:tav tm="0" fmla="#ppt_y-sin(pi*$)/81">
                                          <p:val>
                                            <p:fltVal val="0"/>
                                          </p:val>
                                        </p:tav>
                                        <p:tav tm="100000">
                                          <p:val>
                                            <p:fltVal val="1"/>
                                          </p:val>
                                        </p:tav>
                                      </p:tavLst>
                                    </p:anim>
                                    <p:animScale>
                                      <p:cBhvr>
                                        <p:cTn id="100" dur="26">
                                          <p:stCondLst>
                                            <p:cond delay="650"/>
                                          </p:stCondLst>
                                        </p:cTn>
                                        <p:tgtEl>
                                          <p:spTgt spid="266"/>
                                        </p:tgtEl>
                                      </p:cBhvr>
                                      <p:to x="100000" y="60000"/>
                                    </p:animScale>
                                    <p:animScale>
                                      <p:cBhvr>
                                        <p:cTn id="101" dur="166" decel="50000">
                                          <p:stCondLst>
                                            <p:cond delay="676"/>
                                          </p:stCondLst>
                                        </p:cTn>
                                        <p:tgtEl>
                                          <p:spTgt spid="266"/>
                                        </p:tgtEl>
                                      </p:cBhvr>
                                      <p:to x="100000" y="100000"/>
                                    </p:animScale>
                                    <p:animScale>
                                      <p:cBhvr>
                                        <p:cTn id="102" dur="26">
                                          <p:stCondLst>
                                            <p:cond delay="1312"/>
                                          </p:stCondLst>
                                        </p:cTn>
                                        <p:tgtEl>
                                          <p:spTgt spid="266"/>
                                        </p:tgtEl>
                                      </p:cBhvr>
                                      <p:to x="100000" y="80000"/>
                                    </p:animScale>
                                    <p:animScale>
                                      <p:cBhvr>
                                        <p:cTn id="103" dur="166" decel="50000">
                                          <p:stCondLst>
                                            <p:cond delay="1338"/>
                                          </p:stCondLst>
                                        </p:cTn>
                                        <p:tgtEl>
                                          <p:spTgt spid="266"/>
                                        </p:tgtEl>
                                      </p:cBhvr>
                                      <p:to x="100000" y="100000"/>
                                    </p:animScale>
                                    <p:animScale>
                                      <p:cBhvr>
                                        <p:cTn id="104" dur="26">
                                          <p:stCondLst>
                                            <p:cond delay="1642"/>
                                          </p:stCondLst>
                                        </p:cTn>
                                        <p:tgtEl>
                                          <p:spTgt spid="266"/>
                                        </p:tgtEl>
                                      </p:cBhvr>
                                      <p:to x="100000" y="90000"/>
                                    </p:animScale>
                                    <p:animScale>
                                      <p:cBhvr>
                                        <p:cTn id="105" dur="166" decel="50000">
                                          <p:stCondLst>
                                            <p:cond delay="1668"/>
                                          </p:stCondLst>
                                        </p:cTn>
                                        <p:tgtEl>
                                          <p:spTgt spid="266"/>
                                        </p:tgtEl>
                                      </p:cBhvr>
                                      <p:to x="100000" y="100000"/>
                                    </p:animScale>
                                    <p:animScale>
                                      <p:cBhvr>
                                        <p:cTn id="106" dur="26">
                                          <p:stCondLst>
                                            <p:cond delay="1808"/>
                                          </p:stCondLst>
                                        </p:cTn>
                                        <p:tgtEl>
                                          <p:spTgt spid="266"/>
                                        </p:tgtEl>
                                      </p:cBhvr>
                                      <p:to x="100000" y="95000"/>
                                    </p:animScale>
                                    <p:animScale>
                                      <p:cBhvr>
                                        <p:cTn id="107" dur="166" decel="50000">
                                          <p:stCondLst>
                                            <p:cond delay="1834"/>
                                          </p:stCondLst>
                                        </p:cTn>
                                        <p:tgtEl>
                                          <p:spTgt spid="266"/>
                                        </p:tgtEl>
                                      </p:cBhvr>
                                      <p:to x="100000" y="100000"/>
                                    </p:animScale>
                                  </p:childTnLst>
                                </p:cTn>
                              </p:par>
                            </p:childTnLst>
                          </p:cTn>
                        </p:par>
                      </p:childTnLst>
                    </p:cTn>
                  </p:par>
                  <p:par>
                    <p:cTn id="108" fill="hold">
                      <p:stCondLst>
                        <p:cond delay="indefinite"/>
                      </p:stCondLst>
                      <p:childTnLst>
                        <p:par>
                          <p:cTn id="109" fill="hold">
                            <p:stCondLst>
                              <p:cond delay="0"/>
                            </p:stCondLst>
                            <p:childTnLst>
                              <p:par>
                                <p:cTn id="110" presetID="26" presetClass="entr" presetSubtype="0" fill="hold" nodeType="clickEffect">
                                  <p:stCondLst>
                                    <p:cond delay="0"/>
                                  </p:stCondLst>
                                  <p:childTnLst>
                                    <p:set>
                                      <p:cBhvr>
                                        <p:cTn id="111" dur="1" fill="hold">
                                          <p:stCondLst>
                                            <p:cond delay="0"/>
                                          </p:stCondLst>
                                        </p:cTn>
                                        <p:tgtEl>
                                          <p:spTgt spid="267"/>
                                        </p:tgtEl>
                                        <p:attrNameLst>
                                          <p:attrName>style.visibility</p:attrName>
                                        </p:attrNameLst>
                                      </p:cBhvr>
                                      <p:to>
                                        <p:strVal val="visible"/>
                                      </p:to>
                                    </p:set>
                                    <p:animEffect transition="in" filter="wipe(down)">
                                      <p:cBhvr>
                                        <p:cTn id="112" dur="580">
                                          <p:stCondLst>
                                            <p:cond delay="0"/>
                                          </p:stCondLst>
                                        </p:cTn>
                                        <p:tgtEl>
                                          <p:spTgt spid="267"/>
                                        </p:tgtEl>
                                      </p:cBhvr>
                                    </p:animEffect>
                                    <p:anim calcmode="lin" valueType="num">
                                      <p:cBhvr>
                                        <p:cTn id="113" dur="1822" tmFilter="0,0; 0.14,0.36; 0.43,0.73; 0.71,0.91; 1.0,1.0">
                                          <p:stCondLst>
                                            <p:cond delay="0"/>
                                          </p:stCondLst>
                                        </p:cTn>
                                        <p:tgtEl>
                                          <p:spTgt spid="267"/>
                                        </p:tgtEl>
                                        <p:attrNameLst>
                                          <p:attrName>ppt_x</p:attrName>
                                        </p:attrNameLst>
                                      </p:cBhvr>
                                      <p:tavLst>
                                        <p:tav tm="0">
                                          <p:val>
                                            <p:strVal val="#ppt_x-0.25"/>
                                          </p:val>
                                        </p:tav>
                                        <p:tav tm="100000">
                                          <p:val>
                                            <p:strVal val="#ppt_x"/>
                                          </p:val>
                                        </p:tav>
                                      </p:tavLst>
                                    </p:anim>
                                    <p:anim calcmode="lin" valueType="num">
                                      <p:cBhvr>
                                        <p:cTn id="114" dur="664" tmFilter="0.0,0.0; 0.25,0.07; 0.50,0.2; 0.75,0.467; 1.0,1.0">
                                          <p:stCondLst>
                                            <p:cond delay="0"/>
                                          </p:stCondLst>
                                        </p:cTn>
                                        <p:tgtEl>
                                          <p:spTgt spid="267"/>
                                        </p:tgtEl>
                                        <p:attrNameLst>
                                          <p:attrName>ppt_y</p:attrName>
                                        </p:attrNameLst>
                                      </p:cBhvr>
                                      <p:tavLst>
                                        <p:tav tm="0" fmla="#ppt_y-sin(pi*$)/3">
                                          <p:val>
                                            <p:fltVal val="0.5"/>
                                          </p:val>
                                        </p:tav>
                                        <p:tav tm="100000">
                                          <p:val>
                                            <p:fltVal val="1"/>
                                          </p:val>
                                        </p:tav>
                                      </p:tavLst>
                                    </p:anim>
                                    <p:anim calcmode="lin" valueType="num">
                                      <p:cBhvr>
                                        <p:cTn id="115" dur="664" tmFilter="0, 0; 0.125,0.2665; 0.25,0.4; 0.375,0.465; 0.5,0.5;  0.625,0.535; 0.75,0.6; 0.875,0.7335; 1,1">
                                          <p:stCondLst>
                                            <p:cond delay="664"/>
                                          </p:stCondLst>
                                        </p:cTn>
                                        <p:tgtEl>
                                          <p:spTgt spid="267"/>
                                        </p:tgtEl>
                                        <p:attrNameLst>
                                          <p:attrName>ppt_y</p:attrName>
                                        </p:attrNameLst>
                                      </p:cBhvr>
                                      <p:tavLst>
                                        <p:tav tm="0" fmla="#ppt_y-sin(pi*$)/9">
                                          <p:val>
                                            <p:fltVal val="0"/>
                                          </p:val>
                                        </p:tav>
                                        <p:tav tm="100000">
                                          <p:val>
                                            <p:fltVal val="1"/>
                                          </p:val>
                                        </p:tav>
                                      </p:tavLst>
                                    </p:anim>
                                    <p:anim calcmode="lin" valueType="num">
                                      <p:cBhvr>
                                        <p:cTn id="116" dur="332" tmFilter="0, 0; 0.125,0.2665; 0.25,0.4; 0.375,0.465; 0.5,0.5;  0.625,0.535; 0.75,0.6; 0.875,0.7335; 1,1">
                                          <p:stCondLst>
                                            <p:cond delay="1324"/>
                                          </p:stCondLst>
                                        </p:cTn>
                                        <p:tgtEl>
                                          <p:spTgt spid="267"/>
                                        </p:tgtEl>
                                        <p:attrNameLst>
                                          <p:attrName>ppt_y</p:attrName>
                                        </p:attrNameLst>
                                      </p:cBhvr>
                                      <p:tavLst>
                                        <p:tav tm="0" fmla="#ppt_y-sin(pi*$)/27">
                                          <p:val>
                                            <p:fltVal val="0"/>
                                          </p:val>
                                        </p:tav>
                                        <p:tav tm="100000">
                                          <p:val>
                                            <p:fltVal val="1"/>
                                          </p:val>
                                        </p:tav>
                                      </p:tavLst>
                                    </p:anim>
                                    <p:anim calcmode="lin" valueType="num">
                                      <p:cBhvr>
                                        <p:cTn id="117" dur="164" tmFilter="0, 0; 0.125,0.2665; 0.25,0.4; 0.375,0.465; 0.5,0.5;  0.625,0.535; 0.75,0.6; 0.875,0.7335; 1,1">
                                          <p:stCondLst>
                                            <p:cond delay="1656"/>
                                          </p:stCondLst>
                                        </p:cTn>
                                        <p:tgtEl>
                                          <p:spTgt spid="267"/>
                                        </p:tgtEl>
                                        <p:attrNameLst>
                                          <p:attrName>ppt_y</p:attrName>
                                        </p:attrNameLst>
                                      </p:cBhvr>
                                      <p:tavLst>
                                        <p:tav tm="0" fmla="#ppt_y-sin(pi*$)/81">
                                          <p:val>
                                            <p:fltVal val="0"/>
                                          </p:val>
                                        </p:tav>
                                        <p:tav tm="100000">
                                          <p:val>
                                            <p:fltVal val="1"/>
                                          </p:val>
                                        </p:tav>
                                      </p:tavLst>
                                    </p:anim>
                                    <p:animScale>
                                      <p:cBhvr>
                                        <p:cTn id="118" dur="26">
                                          <p:stCondLst>
                                            <p:cond delay="650"/>
                                          </p:stCondLst>
                                        </p:cTn>
                                        <p:tgtEl>
                                          <p:spTgt spid="267"/>
                                        </p:tgtEl>
                                      </p:cBhvr>
                                      <p:to x="100000" y="60000"/>
                                    </p:animScale>
                                    <p:animScale>
                                      <p:cBhvr>
                                        <p:cTn id="119" dur="166" decel="50000">
                                          <p:stCondLst>
                                            <p:cond delay="676"/>
                                          </p:stCondLst>
                                        </p:cTn>
                                        <p:tgtEl>
                                          <p:spTgt spid="267"/>
                                        </p:tgtEl>
                                      </p:cBhvr>
                                      <p:to x="100000" y="100000"/>
                                    </p:animScale>
                                    <p:animScale>
                                      <p:cBhvr>
                                        <p:cTn id="120" dur="26">
                                          <p:stCondLst>
                                            <p:cond delay="1312"/>
                                          </p:stCondLst>
                                        </p:cTn>
                                        <p:tgtEl>
                                          <p:spTgt spid="267"/>
                                        </p:tgtEl>
                                      </p:cBhvr>
                                      <p:to x="100000" y="80000"/>
                                    </p:animScale>
                                    <p:animScale>
                                      <p:cBhvr>
                                        <p:cTn id="121" dur="166" decel="50000">
                                          <p:stCondLst>
                                            <p:cond delay="1338"/>
                                          </p:stCondLst>
                                        </p:cTn>
                                        <p:tgtEl>
                                          <p:spTgt spid="267"/>
                                        </p:tgtEl>
                                      </p:cBhvr>
                                      <p:to x="100000" y="100000"/>
                                    </p:animScale>
                                    <p:animScale>
                                      <p:cBhvr>
                                        <p:cTn id="122" dur="26">
                                          <p:stCondLst>
                                            <p:cond delay="1642"/>
                                          </p:stCondLst>
                                        </p:cTn>
                                        <p:tgtEl>
                                          <p:spTgt spid="267"/>
                                        </p:tgtEl>
                                      </p:cBhvr>
                                      <p:to x="100000" y="90000"/>
                                    </p:animScale>
                                    <p:animScale>
                                      <p:cBhvr>
                                        <p:cTn id="123" dur="166" decel="50000">
                                          <p:stCondLst>
                                            <p:cond delay="1668"/>
                                          </p:stCondLst>
                                        </p:cTn>
                                        <p:tgtEl>
                                          <p:spTgt spid="267"/>
                                        </p:tgtEl>
                                      </p:cBhvr>
                                      <p:to x="100000" y="100000"/>
                                    </p:animScale>
                                    <p:animScale>
                                      <p:cBhvr>
                                        <p:cTn id="124" dur="26">
                                          <p:stCondLst>
                                            <p:cond delay="1808"/>
                                          </p:stCondLst>
                                        </p:cTn>
                                        <p:tgtEl>
                                          <p:spTgt spid="267"/>
                                        </p:tgtEl>
                                      </p:cBhvr>
                                      <p:to x="100000" y="95000"/>
                                    </p:animScale>
                                    <p:animScale>
                                      <p:cBhvr>
                                        <p:cTn id="125" dur="166" decel="50000">
                                          <p:stCondLst>
                                            <p:cond delay="1834"/>
                                          </p:stCondLst>
                                        </p:cTn>
                                        <p:tgtEl>
                                          <p:spTgt spid="267"/>
                                        </p:tgtEl>
                                      </p:cBhvr>
                                      <p:to x="100000" y="100000"/>
                                    </p:animScale>
                                  </p:childTnLst>
                                </p:cTn>
                              </p:par>
                              <p:par>
                                <p:cTn id="126" presetID="26" presetClass="entr" presetSubtype="0" fill="hold" grpId="0" nodeType="withEffect">
                                  <p:stCondLst>
                                    <p:cond delay="0"/>
                                  </p:stCondLst>
                                  <p:childTnLst>
                                    <p:set>
                                      <p:cBhvr>
                                        <p:cTn id="127" dur="1" fill="hold">
                                          <p:stCondLst>
                                            <p:cond delay="0"/>
                                          </p:stCondLst>
                                        </p:cTn>
                                        <p:tgtEl>
                                          <p:spTgt spid="275"/>
                                        </p:tgtEl>
                                        <p:attrNameLst>
                                          <p:attrName>style.visibility</p:attrName>
                                        </p:attrNameLst>
                                      </p:cBhvr>
                                      <p:to>
                                        <p:strVal val="visible"/>
                                      </p:to>
                                    </p:set>
                                    <p:animEffect transition="in" filter="wipe(down)">
                                      <p:cBhvr>
                                        <p:cTn id="128" dur="580">
                                          <p:stCondLst>
                                            <p:cond delay="0"/>
                                          </p:stCondLst>
                                        </p:cTn>
                                        <p:tgtEl>
                                          <p:spTgt spid="275"/>
                                        </p:tgtEl>
                                      </p:cBhvr>
                                    </p:animEffect>
                                    <p:anim calcmode="lin" valueType="num">
                                      <p:cBhvr>
                                        <p:cTn id="129" dur="1822" tmFilter="0,0; 0.14,0.36; 0.43,0.73; 0.71,0.91; 1.0,1.0">
                                          <p:stCondLst>
                                            <p:cond delay="0"/>
                                          </p:stCondLst>
                                        </p:cTn>
                                        <p:tgtEl>
                                          <p:spTgt spid="275"/>
                                        </p:tgtEl>
                                        <p:attrNameLst>
                                          <p:attrName>ppt_x</p:attrName>
                                        </p:attrNameLst>
                                      </p:cBhvr>
                                      <p:tavLst>
                                        <p:tav tm="0">
                                          <p:val>
                                            <p:strVal val="#ppt_x-0.25"/>
                                          </p:val>
                                        </p:tav>
                                        <p:tav tm="100000">
                                          <p:val>
                                            <p:strVal val="#ppt_x"/>
                                          </p:val>
                                        </p:tav>
                                      </p:tavLst>
                                    </p:anim>
                                    <p:anim calcmode="lin" valueType="num">
                                      <p:cBhvr>
                                        <p:cTn id="130" dur="664" tmFilter="0.0,0.0; 0.25,0.07; 0.50,0.2; 0.75,0.467; 1.0,1.0">
                                          <p:stCondLst>
                                            <p:cond delay="0"/>
                                          </p:stCondLst>
                                        </p:cTn>
                                        <p:tgtEl>
                                          <p:spTgt spid="275"/>
                                        </p:tgtEl>
                                        <p:attrNameLst>
                                          <p:attrName>ppt_y</p:attrName>
                                        </p:attrNameLst>
                                      </p:cBhvr>
                                      <p:tavLst>
                                        <p:tav tm="0" fmla="#ppt_y-sin(pi*$)/3">
                                          <p:val>
                                            <p:fltVal val="0.5"/>
                                          </p:val>
                                        </p:tav>
                                        <p:tav tm="100000">
                                          <p:val>
                                            <p:fltVal val="1"/>
                                          </p:val>
                                        </p:tav>
                                      </p:tavLst>
                                    </p:anim>
                                    <p:anim calcmode="lin" valueType="num">
                                      <p:cBhvr>
                                        <p:cTn id="131" dur="664" tmFilter="0, 0; 0.125,0.2665; 0.25,0.4; 0.375,0.465; 0.5,0.5;  0.625,0.535; 0.75,0.6; 0.875,0.7335; 1,1">
                                          <p:stCondLst>
                                            <p:cond delay="664"/>
                                          </p:stCondLst>
                                        </p:cTn>
                                        <p:tgtEl>
                                          <p:spTgt spid="275"/>
                                        </p:tgtEl>
                                        <p:attrNameLst>
                                          <p:attrName>ppt_y</p:attrName>
                                        </p:attrNameLst>
                                      </p:cBhvr>
                                      <p:tavLst>
                                        <p:tav tm="0" fmla="#ppt_y-sin(pi*$)/9">
                                          <p:val>
                                            <p:fltVal val="0"/>
                                          </p:val>
                                        </p:tav>
                                        <p:tav tm="100000">
                                          <p:val>
                                            <p:fltVal val="1"/>
                                          </p:val>
                                        </p:tav>
                                      </p:tavLst>
                                    </p:anim>
                                    <p:anim calcmode="lin" valueType="num">
                                      <p:cBhvr>
                                        <p:cTn id="132" dur="332" tmFilter="0, 0; 0.125,0.2665; 0.25,0.4; 0.375,0.465; 0.5,0.5;  0.625,0.535; 0.75,0.6; 0.875,0.7335; 1,1">
                                          <p:stCondLst>
                                            <p:cond delay="1324"/>
                                          </p:stCondLst>
                                        </p:cTn>
                                        <p:tgtEl>
                                          <p:spTgt spid="275"/>
                                        </p:tgtEl>
                                        <p:attrNameLst>
                                          <p:attrName>ppt_y</p:attrName>
                                        </p:attrNameLst>
                                      </p:cBhvr>
                                      <p:tavLst>
                                        <p:tav tm="0" fmla="#ppt_y-sin(pi*$)/27">
                                          <p:val>
                                            <p:fltVal val="0"/>
                                          </p:val>
                                        </p:tav>
                                        <p:tav tm="100000">
                                          <p:val>
                                            <p:fltVal val="1"/>
                                          </p:val>
                                        </p:tav>
                                      </p:tavLst>
                                    </p:anim>
                                    <p:anim calcmode="lin" valueType="num">
                                      <p:cBhvr>
                                        <p:cTn id="133" dur="164" tmFilter="0, 0; 0.125,0.2665; 0.25,0.4; 0.375,0.465; 0.5,0.5;  0.625,0.535; 0.75,0.6; 0.875,0.7335; 1,1">
                                          <p:stCondLst>
                                            <p:cond delay="1656"/>
                                          </p:stCondLst>
                                        </p:cTn>
                                        <p:tgtEl>
                                          <p:spTgt spid="275"/>
                                        </p:tgtEl>
                                        <p:attrNameLst>
                                          <p:attrName>ppt_y</p:attrName>
                                        </p:attrNameLst>
                                      </p:cBhvr>
                                      <p:tavLst>
                                        <p:tav tm="0" fmla="#ppt_y-sin(pi*$)/81">
                                          <p:val>
                                            <p:fltVal val="0"/>
                                          </p:val>
                                        </p:tav>
                                        <p:tav tm="100000">
                                          <p:val>
                                            <p:fltVal val="1"/>
                                          </p:val>
                                        </p:tav>
                                      </p:tavLst>
                                    </p:anim>
                                    <p:animScale>
                                      <p:cBhvr>
                                        <p:cTn id="134" dur="26">
                                          <p:stCondLst>
                                            <p:cond delay="650"/>
                                          </p:stCondLst>
                                        </p:cTn>
                                        <p:tgtEl>
                                          <p:spTgt spid="275"/>
                                        </p:tgtEl>
                                      </p:cBhvr>
                                      <p:to x="100000" y="60000"/>
                                    </p:animScale>
                                    <p:animScale>
                                      <p:cBhvr>
                                        <p:cTn id="135" dur="166" decel="50000">
                                          <p:stCondLst>
                                            <p:cond delay="676"/>
                                          </p:stCondLst>
                                        </p:cTn>
                                        <p:tgtEl>
                                          <p:spTgt spid="275"/>
                                        </p:tgtEl>
                                      </p:cBhvr>
                                      <p:to x="100000" y="100000"/>
                                    </p:animScale>
                                    <p:animScale>
                                      <p:cBhvr>
                                        <p:cTn id="136" dur="26">
                                          <p:stCondLst>
                                            <p:cond delay="1312"/>
                                          </p:stCondLst>
                                        </p:cTn>
                                        <p:tgtEl>
                                          <p:spTgt spid="275"/>
                                        </p:tgtEl>
                                      </p:cBhvr>
                                      <p:to x="100000" y="80000"/>
                                    </p:animScale>
                                    <p:animScale>
                                      <p:cBhvr>
                                        <p:cTn id="137" dur="166" decel="50000">
                                          <p:stCondLst>
                                            <p:cond delay="1338"/>
                                          </p:stCondLst>
                                        </p:cTn>
                                        <p:tgtEl>
                                          <p:spTgt spid="275"/>
                                        </p:tgtEl>
                                      </p:cBhvr>
                                      <p:to x="100000" y="100000"/>
                                    </p:animScale>
                                    <p:animScale>
                                      <p:cBhvr>
                                        <p:cTn id="138" dur="26">
                                          <p:stCondLst>
                                            <p:cond delay="1642"/>
                                          </p:stCondLst>
                                        </p:cTn>
                                        <p:tgtEl>
                                          <p:spTgt spid="275"/>
                                        </p:tgtEl>
                                      </p:cBhvr>
                                      <p:to x="100000" y="90000"/>
                                    </p:animScale>
                                    <p:animScale>
                                      <p:cBhvr>
                                        <p:cTn id="139" dur="166" decel="50000">
                                          <p:stCondLst>
                                            <p:cond delay="1668"/>
                                          </p:stCondLst>
                                        </p:cTn>
                                        <p:tgtEl>
                                          <p:spTgt spid="275"/>
                                        </p:tgtEl>
                                      </p:cBhvr>
                                      <p:to x="100000" y="100000"/>
                                    </p:animScale>
                                    <p:animScale>
                                      <p:cBhvr>
                                        <p:cTn id="140" dur="26">
                                          <p:stCondLst>
                                            <p:cond delay="1808"/>
                                          </p:stCondLst>
                                        </p:cTn>
                                        <p:tgtEl>
                                          <p:spTgt spid="275"/>
                                        </p:tgtEl>
                                      </p:cBhvr>
                                      <p:to x="100000" y="95000"/>
                                    </p:animScale>
                                    <p:animScale>
                                      <p:cBhvr>
                                        <p:cTn id="141" dur="166" decel="50000">
                                          <p:stCondLst>
                                            <p:cond delay="1834"/>
                                          </p:stCondLst>
                                        </p:cTn>
                                        <p:tgtEl>
                                          <p:spTgt spid="275"/>
                                        </p:tgtEl>
                                      </p:cBhvr>
                                      <p:to x="100000" y="100000"/>
                                    </p:animScale>
                                  </p:childTnLst>
                                </p:cTn>
                              </p:par>
                              <p:par>
                                <p:cTn id="142" presetID="26" presetClass="entr" presetSubtype="0" fill="hold" grpId="0" nodeType="withEffect">
                                  <p:stCondLst>
                                    <p:cond delay="0"/>
                                  </p:stCondLst>
                                  <p:childTnLst>
                                    <p:set>
                                      <p:cBhvr>
                                        <p:cTn id="143" dur="1" fill="hold">
                                          <p:stCondLst>
                                            <p:cond delay="0"/>
                                          </p:stCondLst>
                                        </p:cTn>
                                        <p:tgtEl>
                                          <p:spTgt spid="276"/>
                                        </p:tgtEl>
                                        <p:attrNameLst>
                                          <p:attrName>style.visibility</p:attrName>
                                        </p:attrNameLst>
                                      </p:cBhvr>
                                      <p:to>
                                        <p:strVal val="visible"/>
                                      </p:to>
                                    </p:set>
                                    <p:animEffect transition="in" filter="wipe(down)">
                                      <p:cBhvr>
                                        <p:cTn id="144" dur="580">
                                          <p:stCondLst>
                                            <p:cond delay="0"/>
                                          </p:stCondLst>
                                        </p:cTn>
                                        <p:tgtEl>
                                          <p:spTgt spid="276"/>
                                        </p:tgtEl>
                                      </p:cBhvr>
                                    </p:animEffect>
                                    <p:anim calcmode="lin" valueType="num">
                                      <p:cBhvr>
                                        <p:cTn id="145" dur="1822" tmFilter="0,0; 0.14,0.36; 0.43,0.73; 0.71,0.91; 1.0,1.0">
                                          <p:stCondLst>
                                            <p:cond delay="0"/>
                                          </p:stCondLst>
                                        </p:cTn>
                                        <p:tgtEl>
                                          <p:spTgt spid="276"/>
                                        </p:tgtEl>
                                        <p:attrNameLst>
                                          <p:attrName>ppt_x</p:attrName>
                                        </p:attrNameLst>
                                      </p:cBhvr>
                                      <p:tavLst>
                                        <p:tav tm="0">
                                          <p:val>
                                            <p:strVal val="#ppt_x-0.25"/>
                                          </p:val>
                                        </p:tav>
                                        <p:tav tm="100000">
                                          <p:val>
                                            <p:strVal val="#ppt_x"/>
                                          </p:val>
                                        </p:tav>
                                      </p:tavLst>
                                    </p:anim>
                                    <p:anim calcmode="lin" valueType="num">
                                      <p:cBhvr>
                                        <p:cTn id="146" dur="664" tmFilter="0.0,0.0; 0.25,0.07; 0.50,0.2; 0.75,0.467; 1.0,1.0">
                                          <p:stCondLst>
                                            <p:cond delay="0"/>
                                          </p:stCondLst>
                                        </p:cTn>
                                        <p:tgtEl>
                                          <p:spTgt spid="276"/>
                                        </p:tgtEl>
                                        <p:attrNameLst>
                                          <p:attrName>ppt_y</p:attrName>
                                        </p:attrNameLst>
                                      </p:cBhvr>
                                      <p:tavLst>
                                        <p:tav tm="0" fmla="#ppt_y-sin(pi*$)/3">
                                          <p:val>
                                            <p:fltVal val="0.5"/>
                                          </p:val>
                                        </p:tav>
                                        <p:tav tm="100000">
                                          <p:val>
                                            <p:fltVal val="1"/>
                                          </p:val>
                                        </p:tav>
                                      </p:tavLst>
                                    </p:anim>
                                    <p:anim calcmode="lin" valueType="num">
                                      <p:cBhvr>
                                        <p:cTn id="147" dur="664" tmFilter="0, 0; 0.125,0.2665; 0.25,0.4; 0.375,0.465; 0.5,0.5;  0.625,0.535; 0.75,0.6; 0.875,0.7335; 1,1">
                                          <p:stCondLst>
                                            <p:cond delay="664"/>
                                          </p:stCondLst>
                                        </p:cTn>
                                        <p:tgtEl>
                                          <p:spTgt spid="276"/>
                                        </p:tgtEl>
                                        <p:attrNameLst>
                                          <p:attrName>ppt_y</p:attrName>
                                        </p:attrNameLst>
                                      </p:cBhvr>
                                      <p:tavLst>
                                        <p:tav tm="0" fmla="#ppt_y-sin(pi*$)/9">
                                          <p:val>
                                            <p:fltVal val="0"/>
                                          </p:val>
                                        </p:tav>
                                        <p:tav tm="100000">
                                          <p:val>
                                            <p:fltVal val="1"/>
                                          </p:val>
                                        </p:tav>
                                      </p:tavLst>
                                    </p:anim>
                                    <p:anim calcmode="lin" valueType="num">
                                      <p:cBhvr>
                                        <p:cTn id="148" dur="332" tmFilter="0, 0; 0.125,0.2665; 0.25,0.4; 0.375,0.465; 0.5,0.5;  0.625,0.535; 0.75,0.6; 0.875,0.7335; 1,1">
                                          <p:stCondLst>
                                            <p:cond delay="1324"/>
                                          </p:stCondLst>
                                        </p:cTn>
                                        <p:tgtEl>
                                          <p:spTgt spid="276"/>
                                        </p:tgtEl>
                                        <p:attrNameLst>
                                          <p:attrName>ppt_y</p:attrName>
                                        </p:attrNameLst>
                                      </p:cBhvr>
                                      <p:tavLst>
                                        <p:tav tm="0" fmla="#ppt_y-sin(pi*$)/27">
                                          <p:val>
                                            <p:fltVal val="0"/>
                                          </p:val>
                                        </p:tav>
                                        <p:tav tm="100000">
                                          <p:val>
                                            <p:fltVal val="1"/>
                                          </p:val>
                                        </p:tav>
                                      </p:tavLst>
                                    </p:anim>
                                    <p:anim calcmode="lin" valueType="num">
                                      <p:cBhvr>
                                        <p:cTn id="149" dur="164" tmFilter="0, 0; 0.125,0.2665; 0.25,0.4; 0.375,0.465; 0.5,0.5;  0.625,0.535; 0.75,0.6; 0.875,0.7335; 1,1">
                                          <p:stCondLst>
                                            <p:cond delay="1656"/>
                                          </p:stCondLst>
                                        </p:cTn>
                                        <p:tgtEl>
                                          <p:spTgt spid="276"/>
                                        </p:tgtEl>
                                        <p:attrNameLst>
                                          <p:attrName>ppt_y</p:attrName>
                                        </p:attrNameLst>
                                      </p:cBhvr>
                                      <p:tavLst>
                                        <p:tav tm="0" fmla="#ppt_y-sin(pi*$)/81">
                                          <p:val>
                                            <p:fltVal val="0"/>
                                          </p:val>
                                        </p:tav>
                                        <p:tav tm="100000">
                                          <p:val>
                                            <p:fltVal val="1"/>
                                          </p:val>
                                        </p:tav>
                                      </p:tavLst>
                                    </p:anim>
                                    <p:animScale>
                                      <p:cBhvr>
                                        <p:cTn id="150" dur="26">
                                          <p:stCondLst>
                                            <p:cond delay="650"/>
                                          </p:stCondLst>
                                        </p:cTn>
                                        <p:tgtEl>
                                          <p:spTgt spid="276"/>
                                        </p:tgtEl>
                                      </p:cBhvr>
                                      <p:to x="100000" y="60000"/>
                                    </p:animScale>
                                    <p:animScale>
                                      <p:cBhvr>
                                        <p:cTn id="151" dur="166" decel="50000">
                                          <p:stCondLst>
                                            <p:cond delay="676"/>
                                          </p:stCondLst>
                                        </p:cTn>
                                        <p:tgtEl>
                                          <p:spTgt spid="276"/>
                                        </p:tgtEl>
                                      </p:cBhvr>
                                      <p:to x="100000" y="100000"/>
                                    </p:animScale>
                                    <p:animScale>
                                      <p:cBhvr>
                                        <p:cTn id="152" dur="26">
                                          <p:stCondLst>
                                            <p:cond delay="1312"/>
                                          </p:stCondLst>
                                        </p:cTn>
                                        <p:tgtEl>
                                          <p:spTgt spid="276"/>
                                        </p:tgtEl>
                                      </p:cBhvr>
                                      <p:to x="100000" y="80000"/>
                                    </p:animScale>
                                    <p:animScale>
                                      <p:cBhvr>
                                        <p:cTn id="153" dur="166" decel="50000">
                                          <p:stCondLst>
                                            <p:cond delay="1338"/>
                                          </p:stCondLst>
                                        </p:cTn>
                                        <p:tgtEl>
                                          <p:spTgt spid="276"/>
                                        </p:tgtEl>
                                      </p:cBhvr>
                                      <p:to x="100000" y="100000"/>
                                    </p:animScale>
                                    <p:animScale>
                                      <p:cBhvr>
                                        <p:cTn id="154" dur="26">
                                          <p:stCondLst>
                                            <p:cond delay="1642"/>
                                          </p:stCondLst>
                                        </p:cTn>
                                        <p:tgtEl>
                                          <p:spTgt spid="276"/>
                                        </p:tgtEl>
                                      </p:cBhvr>
                                      <p:to x="100000" y="90000"/>
                                    </p:animScale>
                                    <p:animScale>
                                      <p:cBhvr>
                                        <p:cTn id="155" dur="166" decel="50000">
                                          <p:stCondLst>
                                            <p:cond delay="1668"/>
                                          </p:stCondLst>
                                        </p:cTn>
                                        <p:tgtEl>
                                          <p:spTgt spid="276"/>
                                        </p:tgtEl>
                                      </p:cBhvr>
                                      <p:to x="100000" y="100000"/>
                                    </p:animScale>
                                    <p:animScale>
                                      <p:cBhvr>
                                        <p:cTn id="156" dur="26">
                                          <p:stCondLst>
                                            <p:cond delay="1808"/>
                                          </p:stCondLst>
                                        </p:cTn>
                                        <p:tgtEl>
                                          <p:spTgt spid="276"/>
                                        </p:tgtEl>
                                      </p:cBhvr>
                                      <p:to x="100000" y="95000"/>
                                    </p:animScale>
                                    <p:animScale>
                                      <p:cBhvr>
                                        <p:cTn id="157" dur="166" decel="50000">
                                          <p:stCondLst>
                                            <p:cond delay="1834"/>
                                          </p:stCondLst>
                                        </p:cTn>
                                        <p:tgtEl>
                                          <p:spTgt spid="27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7" grpId="0"/>
      <p:bldP spid="277" grpId="0"/>
      <p:bldP spid="279" grpId="0"/>
      <p:bldP spid="265" grpId="0"/>
      <p:bldP spid="266" grpId="0"/>
      <p:bldP spid="275" grpId="0"/>
      <p:bldP spid="27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grpSp>
        <p:nvGrpSpPr>
          <p:cNvPr id="492" name="Google Shape;492;p18"/>
          <p:cNvGrpSpPr/>
          <p:nvPr/>
        </p:nvGrpSpPr>
        <p:grpSpPr>
          <a:xfrm>
            <a:off x="2493112" y="1257953"/>
            <a:ext cx="2021531" cy="3005600"/>
            <a:chOff x="2493112" y="1257953"/>
            <a:chExt cx="2021531" cy="3005600"/>
          </a:xfrm>
        </p:grpSpPr>
        <p:sp>
          <p:nvSpPr>
            <p:cNvPr id="493" name="Google Shape;493;p18"/>
            <p:cNvSpPr/>
            <p:nvPr/>
          </p:nvSpPr>
          <p:spPr>
            <a:xfrm>
              <a:off x="2493112" y="1257953"/>
              <a:ext cx="1501875" cy="3005600"/>
            </a:xfrm>
            <a:custGeom>
              <a:avLst/>
              <a:gdLst/>
              <a:ahLst/>
              <a:cxnLst/>
              <a:rect l="l" t="t" r="r" b="b"/>
              <a:pathLst>
                <a:path w="60075" h="120224" extrusionOk="0">
                  <a:moveTo>
                    <a:pt x="0" y="20512"/>
                  </a:moveTo>
                  <a:lnTo>
                    <a:pt x="31461" y="0"/>
                  </a:lnTo>
                  <a:lnTo>
                    <a:pt x="60075" y="0"/>
                  </a:lnTo>
                  <a:lnTo>
                    <a:pt x="60075" y="120224"/>
                  </a:lnTo>
                </a:path>
              </a:pathLst>
            </a:custGeom>
            <a:noFill/>
            <a:ln w="76200" cap="flat" cmpd="sng">
              <a:solidFill>
                <a:schemeClr val="accent2"/>
              </a:solidFill>
              <a:prstDash val="solid"/>
              <a:round/>
              <a:headEnd type="none" w="med" len="med"/>
              <a:tailEnd type="none" w="med" len="med"/>
            </a:ln>
          </p:spPr>
        </p:sp>
        <p:cxnSp>
          <p:nvCxnSpPr>
            <p:cNvPr id="494" name="Google Shape;494;p18"/>
            <p:cNvCxnSpPr/>
            <p:nvPr/>
          </p:nvCxnSpPr>
          <p:spPr>
            <a:xfrm rot="10800000">
              <a:off x="4001343" y="1442212"/>
              <a:ext cx="513300" cy="0"/>
            </a:xfrm>
            <a:prstGeom prst="straightConnector1">
              <a:avLst/>
            </a:prstGeom>
            <a:noFill/>
            <a:ln w="76200" cap="flat" cmpd="sng">
              <a:solidFill>
                <a:schemeClr val="accent2"/>
              </a:solidFill>
              <a:prstDash val="solid"/>
              <a:round/>
              <a:headEnd type="none" w="med" len="med"/>
              <a:tailEnd type="none" w="med" len="med"/>
            </a:ln>
          </p:spPr>
        </p:cxnSp>
        <p:cxnSp>
          <p:nvCxnSpPr>
            <p:cNvPr id="497" name="Google Shape;497;p18"/>
            <p:cNvCxnSpPr/>
            <p:nvPr/>
          </p:nvCxnSpPr>
          <p:spPr>
            <a:xfrm rot="10800000">
              <a:off x="3957843" y="4254027"/>
              <a:ext cx="556800" cy="0"/>
            </a:xfrm>
            <a:prstGeom prst="straightConnector1">
              <a:avLst/>
            </a:prstGeom>
            <a:noFill/>
            <a:ln w="76200" cap="flat" cmpd="sng">
              <a:solidFill>
                <a:schemeClr val="accent2"/>
              </a:solidFill>
              <a:prstDash val="solid"/>
              <a:round/>
              <a:headEnd type="none" w="med" len="med"/>
              <a:tailEnd type="none" w="med" len="med"/>
            </a:ln>
          </p:spPr>
        </p:cxnSp>
        <p:sp>
          <p:nvSpPr>
            <p:cNvPr id="498" name="Google Shape;498;p18"/>
            <p:cNvSpPr/>
            <p:nvPr/>
          </p:nvSpPr>
          <p:spPr>
            <a:xfrm>
              <a:off x="2493112" y="1257953"/>
              <a:ext cx="1501875" cy="3005600"/>
            </a:xfrm>
            <a:custGeom>
              <a:avLst/>
              <a:gdLst/>
              <a:ahLst/>
              <a:cxnLst/>
              <a:rect l="l" t="t" r="r" b="b"/>
              <a:pathLst>
                <a:path w="60075" h="120224" extrusionOk="0">
                  <a:moveTo>
                    <a:pt x="0" y="20512"/>
                  </a:moveTo>
                  <a:lnTo>
                    <a:pt x="31461" y="0"/>
                  </a:lnTo>
                  <a:lnTo>
                    <a:pt x="60075" y="0"/>
                  </a:lnTo>
                  <a:lnTo>
                    <a:pt x="60075" y="120224"/>
                  </a:lnTo>
                </a:path>
              </a:pathLst>
            </a:custGeom>
            <a:noFill/>
            <a:ln w="28575" cap="flat" cmpd="sng">
              <a:solidFill>
                <a:schemeClr val="accent4"/>
              </a:solidFill>
              <a:prstDash val="solid"/>
              <a:round/>
              <a:headEnd type="none" w="med" len="med"/>
              <a:tailEnd type="none" w="med" len="med"/>
            </a:ln>
          </p:spPr>
        </p:sp>
        <p:cxnSp>
          <p:nvCxnSpPr>
            <p:cNvPr id="499" name="Google Shape;499;p18"/>
            <p:cNvCxnSpPr/>
            <p:nvPr/>
          </p:nvCxnSpPr>
          <p:spPr>
            <a:xfrm rot="10800000">
              <a:off x="4001343" y="1442212"/>
              <a:ext cx="513300" cy="0"/>
            </a:xfrm>
            <a:prstGeom prst="straightConnector1">
              <a:avLst/>
            </a:prstGeom>
            <a:noFill/>
            <a:ln w="28575" cap="flat" cmpd="sng">
              <a:solidFill>
                <a:schemeClr val="accent4"/>
              </a:solidFill>
              <a:prstDash val="solid"/>
              <a:round/>
              <a:headEnd type="none" w="med" len="med"/>
              <a:tailEnd type="none" w="med" len="med"/>
            </a:ln>
          </p:spPr>
        </p:cxnSp>
        <p:cxnSp>
          <p:nvCxnSpPr>
            <p:cNvPr id="502" name="Google Shape;502;p18"/>
            <p:cNvCxnSpPr/>
            <p:nvPr/>
          </p:nvCxnSpPr>
          <p:spPr>
            <a:xfrm rot="10800000">
              <a:off x="3981843" y="4254027"/>
              <a:ext cx="532800" cy="0"/>
            </a:xfrm>
            <a:prstGeom prst="straightConnector1">
              <a:avLst/>
            </a:prstGeom>
            <a:noFill/>
            <a:ln w="28575" cap="flat" cmpd="sng">
              <a:solidFill>
                <a:schemeClr val="accent4"/>
              </a:solidFill>
              <a:prstDash val="solid"/>
              <a:round/>
              <a:headEnd type="none" w="med" len="med"/>
              <a:tailEnd type="none" w="med" len="med"/>
            </a:ln>
          </p:spPr>
        </p:cxnSp>
      </p:grpSp>
      <p:grpSp>
        <p:nvGrpSpPr>
          <p:cNvPr id="504" name="Google Shape;504;p18"/>
          <p:cNvGrpSpPr/>
          <p:nvPr/>
        </p:nvGrpSpPr>
        <p:grpSpPr>
          <a:xfrm>
            <a:off x="872982" y="1250203"/>
            <a:ext cx="2430606" cy="3122348"/>
            <a:chOff x="2616388" y="1504175"/>
            <a:chExt cx="2082425" cy="2675075"/>
          </a:xfrm>
        </p:grpSpPr>
        <p:sp>
          <p:nvSpPr>
            <p:cNvPr id="505" name="Google Shape;505;p18"/>
            <p:cNvSpPr/>
            <p:nvPr/>
          </p:nvSpPr>
          <p:spPr>
            <a:xfrm>
              <a:off x="2616688" y="3345475"/>
              <a:ext cx="1897575" cy="833775"/>
            </a:xfrm>
            <a:custGeom>
              <a:avLst/>
              <a:gdLst/>
              <a:ahLst/>
              <a:cxnLst/>
              <a:rect l="l" t="t" r="r" b="b"/>
              <a:pathLst>
                <a:path w="75903" h="33351" extrusionOk="0">
                  <a:moveTo>
                    <a:pt x="0" y="1"/>
                  </a:moveTo>
                  <a:lnTo>
                    <a:pt x="0" y="989"/>
                  </a:lnTo>
                  <a:cubicBezTo>
                    <a:pt x="0" y="1108"/>
                    <a:pt x="72" y="1215"/>
                    <a:pt x="191" y="1275"/>
                  </a:cubicBezTo>
                  <a:lnTo>
                    <a:pt x="55472" y="33195"/>
                  </a:lnTo>
                  <a:cubicBezTo>
                    <a:pt x="55829" y="33350"/>
                    <a:pt x="56246" y="33338"/>
                    <a:pt x="56591" y="33148"/>
                  </a:cubicBezTo>
                  <a:lnTo>
                    <a:pt x="75629" y="22158"/>
                  </a:lnTo>
                  <a:cubicBezTo>
                    <a:pt x="75784" y="22087"/>
                    <a:pt x="75879" y="21944"/>
                    <a:pt x="75903" y="21789"/>
                  </a:cubicBezTo>
                  <a:lnTo>
                    <a:pt x="75903" y="2080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8"/>
            <p:cNvSpPr/>
            <p:nvPr/>
          </p:nvSpPr>
          <p:spPr>
            <a:xfrm>
              <a:off x="2616388" y="3057550"/>
              <a:ext cx="1897875" cy="1095775"/>
            </a:xfrm>
            <a:custGeom>
              <a:avLst/>
              <a:gdLst/>
              <a:ahLst/>
              <a:cxnLst/>
              <a:rect l="l" t="t" r="r" b="b"/>
              <a:pathLst>
                <a:path w="75915" h="43831" extrusionOk="0">
                  <a:moveTo>
                    <a:pt x="19950" y="0"/>
                  </a:moveTo>
                  <a:cubicBezTo>
                    <a:pt x="19729" y="0"/>
                    <a:pt x="19496" y="55"/>
                    <a:pt x="19312" y="159"/>
                  </a:cubicBezTo>
                  <a:lnTo>
                    <a:pt x="274" y="11149"/>
                  </a:lnTo>
                  <a:cubicBezTo>
                    <a:pt x="120" y="11220"/>
                    <a:pt x="24" y="11351"/>
                    <a:pt x="0" y="11518"/>
                  </a:cubicBezTo>
                  <a:cubicBezTo>
                    <a:pt x="12" y="11637"/>
                    <a:pt x="84" y="11744"/>
                    <a:pt x="191" y="11804"/>
                  </a:cubicBezTo>
                  <a:lnTo>
                    <a:pt x="55484" y="43724"/>
                  </a:lnTo>
                  <a:cubicBezTo>
                    <a:pt x="55647" y="43795"/>
                    <a:pt x="55822" y="43831"/>
                    <a:pt x="55998" y="43831"/>
                  </a:cubicBezTo>
                  <a:cubicBezTo>
                    <a:pt x="56207" y="43831"/>
                    <a:pt x="56415" y="43780"/>
                    <a:pt x="56603" y="43677"/>
                  </a:cubicBezTo>
                  <a:lnTo>
                    <a:pt x="75641" y="32687"/>
                  </a:lnTo>
                  <a:cubicBezTo>
                    <a:pt x="75796" y="32616"/>
                    <a:pt x="75891" y="32485"/>
                    <a:pt x="75915" y="32318"/>
                  </a:cubicBezTo>
                  <a:cubicBezTo>
                    <a:pt x="75903" y="32199"/>
                    <a:pt x="75831" y="32080"/>
                    <a:pt x="75724" y="32032"/>
                  </a:cubicBezTo>
                  <a:lnTo>
                    <a:pt x="20432" y="112"/>
                  </a:lnTo>
                  <a:cubicBezTo>
                    <a:pt x="20303" y="37"/>
                    <a:pt x="20131" y="0"/>
                    <a:pt x="1995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8"/>
            <p:cNvSpPr/>
            <p:nvPr/>
          </p:nvSpPr>
          <p:spPr>
            <a:xfrm>
              <a:off x="2643763" y="3070150"/>
              <a:ext cx="1853825" cy="1070400"/>
            </a:xfrm>
            <a:custGeom>
              <a:avLst/>
              <a:gdLst/>
              <a:ahLst/>
              <a:cxnLst/>
              <a:rect l="l" t="t" r="r" b="b"/>
              <a:pathLst>
                <a:path w="74153" h="42816" extrusionOk="0">
                  <a:moveTo>
                    <a:pt x="54841" y="42732"/>
                  </a:moveTo>
                  <a:lnTo>
                    <a:pt x="156" y="11157"/>
                  </a:lnTo>
                  <a:cubicBezTo>
                    <a:pt x="1" y="11073"/>
                    <a:pt x="25" y="10931"/>
                    <a:pt x="191" y="10823"/>
                  </a:cubicBezTo>
                  <a:lnTo>
                    <a:pt x="18741" y="108"/>
                  </a:lnTo>
                  <a:cubicBezTo>
                    <a:pt x="18920" y="13"/>
                    <a:pt x="19134" y="1"/>
                    <a:pt x="19313" y="84"/>
                  </a:cubicBezTo>
                  <a:lnTo>
                    <a:pt x="74010" y="31671"/>
                  </a:lnTo>
                  <a:cubicBezTo>
                    <a:pt x="74153" y="31755"/>
                    <a:pt x="74129" y="31897"/>
                    <a:pt x="73962" y="31993"/>
                  </a:cubicBezTo>
                  <a:lnTo>
                    <a:pt x="55413" y="42708"/>
                  </a:lnTo>
                  <a:cubicBezTo>
                    <a:pt x="55234" y="42815"/>
                    <a:pt x="55020" y="42815"/>
                    <a:pt x="54841" y="4273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 name="Google Shape;508;p18"/>
            <p:cNvGrpSpPr/>
            <p:nvPr/>
          </p:nvGrpSpPr>
          <p:grpSpPr>
            <a:xfrm>
              <a:off x="2723238" y="3123575"/>
              <a:ext cx="1675550" cy="965475"/>
              <a:chOff x="2723238" y="3123575"/>
              <a:chExt cx="1675550" cy="965475"/>
            </a:xfrm>
          </p:grpSpPr>
          <p:sp>
            <p:nvSpPr>
              <p:cNvPr id="509" name="Google Shape;509;p18"/>
              <p:cNvSpPr/>
              <p:nvPr/>
            </p:nvSpPr>
            <p:spPr>
              <a:xfrm>
                <a:off x="3065263" y="3123575"/>
                <a:ext cx="141100" cy="79225"/>
              </a:xfrm>
              <a:custGeom>
                <a:avLst/>
                <a:gdLst/>
                <a:ahLst/>
                <a:cxnLst/>
                <a:rect l="l" t="t" r="r" b="b"/>
                <a:pathLst>
                  <a:path w="5644" h="3169" extrusionOk="0">
                    <a:moveTo>
                      <a:pt x="2190" y="0"/>
                    </a:moveTo>
                    <a:cubicBezTo>
                      <a:pt x="2018" y="0"/>
                      <a:pt x="1846" y="42"/>
                      <a:pt x="1691" y="126"/>
                    </a:cubicBezTo>
                    <a:lnTo>
                      <a:pt x="310" y="924"/>
                    </a:lnTo>
                    <a:cubicBezTo>
                      <a:pt x="36" y="1090"/>
                      <a:pt x="0" y="1328"/>
                      <a:pt x="238" y="1459"/>
                    </a:cubicBezTo>
                    <a:lnTo>
                      <a:pt x="3036" y="3079"/>
                    </a:lnTo>
                    <a:cubicBezTo>
                      <a:pt x="3173" y="3139"/>
                      <a:pt x="3317" y="3169"/>
                      <a:pt x="3460" y="3169"/>
                    </a:cubicBezTo>
                    <a:cubicBezTo>
                      <a:pt x="3629" y="3169"/>
                      <a:pt x="3798" y="3127"/>
                      <a:pt x="3953" y="3043"/>
                    </a:cubicBezTo>
                    <a:lnTo>
                      <a:pt x="5346" y="2233"/>
                    </a:lnTo>
                    <a:cubicBezTo>
                      <a:pt x="5620" y="2067"/>
                      <a:pt x="5644" y="1828"/>
                      <a:pt x="5406" y="1697"/>
                    </a:cubicBezTo>
                    <a:lnTo>
                      <a:pt x="2619" y="90"/>
                    </a:lnTo>
                    <a:cubicBezTo>
                      <a:pt x="2483" y="30"/>
                      <a:pt x="2337" y="0"/>
                      <a:pt x="2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8"/>
              <p:cNvSpPr/>
              <p:nvPr/>
            </p:nvSpPr>
            <p:spPr>
              <a:xfrm>
                <a:off x="3197713" y="3200100"/>
                <a:ext cx="141100" cy="79200"/>
              </a:xfrm>
              <a:custGeom>
                <a:avLst/>
                <a:gdLst/>
                <a:ahLst/>
                <a:cxnLst/>
                <a:rect l="l" t="t" r="r" b="b"/>
                <a:pathLst>
                  <a:path w="5644" h="3168" extrusionOk="0">
                    <a:moveTo>
                      <a:pt x="2199" y="0"/>
                    </a:moveTo>
                    <a:cubicBezTo>
                      <a:pt x="2023" y="0"/>
                      <a:pt x="1848" y="45"/>
                      <a:pt x="1691" y="137"/>
                    </a:cubicBezTo>
                    <a:lnTo>
                      <a:pt x="310" y="934"/>
                    </a:lnTo>
                    <a:cubicBezTo>
                      <a:pt x="36" y="1089"/>
                      <a:pt x="0" y="1327"/>
                      <a:pt x="239" y="1470"/>
                    </a:cubicBezTo>
                    <a:lnTo>
                      <a:pt x="3036" y="3077"/>
                    </a:lnTo>
                    <a:cubicBezTo>
                      <a:pt x="3173" y="3137"/>
                      <a:pt x="3317" y="3167"/>
                      <a:pt x="3460" y="3167"/>
                    </a:cubicBezTo>
                    <a:cubicBezTo>
                      <a:pt x="3630" y="3167"/>
                      <a:pt x="3798" y="3126"/>
                      <a:pt x="3953" y="3042"/>
                    </a:cubicBezTo>
                    <a:lnTo>
                      <a:pt x="5346" y="2244"/>
                    </a:lnTo>
                    <a:cubicBezTo>
                      <a:pt x="5620" y="2077"/>
                      <a:pt x="5644" y="1839"/>
                      <a:pt x="5406" y="1708"/>
                    </a:cubicBezTo>
                    <a:lnTo>
                      <a:pt x="2620" y="89"/>
                    </a:lnTo>
                    <a:cubicBezTo>
                      <a:pt x="2486" y="30"/>
                      <a:pt x="2342" y="0"/>
                      <a:pt x="2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8"/>
              <p:cNvSpPr/>
              <p:nvPr/>
            </p:nvSpPr>
            <p:spPr>
              <a:xfrm>
                <a:off x="3330463" y="3276550"/>
                <a:ext cx="140825" cy="79075"/>
              </a:xfrm>
              <a:custGeom>
                <a:avLst/>
                <a:gdLst/>
                <a:ahLst/>
                <a:cxnLst/>
                <a:rect l="l" t="t" r="r" b="b"/>
                <a:pathLst>
                  <a:path w="5633" h="3163" extrusionOk="0">
                    <a:moveTo>
                      <a:pt x="2179" y="1"/>
                    </a:moveTo>
                    <a:cubicBezTo>
                      <a:pt x="2006" y="1"/>
                      <a:pt x="1834" y="43"/>
                      <a:pt x="1679" y="127"/>
                    </a:cubicBezTo>
                    <a:lnTo>
                      <a:pt x="298" y="924"/>
                    </a:lnTo>
                    <a:cubicBezTo>
                      <a:pt x="24" y="1091"/>
                      <a:pt x="1" y="1329"/>
                      <a:pt x="227" y="1460"/>
                    </a:cubicBezTo>
                    <a:lnTo>
                      <a:pt x="3025" y="3067"/>
                    </a:lnTo>
                    <a:cubicBezTo>
                      <a:pt x="3159" y="3132"/>
                      <a:pt x="3300" y="3162"/>
                      <a:pt x="3441" y="3162"/>
                    </a:cubicBezTo>
                    <a:cubicBezTo>
                      <a:pt x="3613" y="3162"/>
                      <a:pt x="3784" y="3117"/>
                      <a:pt x="3942" y="3032"/>
                    </a:cubicBezTo>
                    <a:lnTo>
                      <a:pt x="5335" y="2234"/>
                    </a:lnTo>
                    <a:cubicBezTo>
                      <a:pt x="5608" y="2079"/>
                      <a:pt x="5632" y="1841"/>
                      <a:pt x="5394" y="1698"/>
                    </a:cubicBezTo>
                    <a:lnTo>
                      <a:pt x="2608" y="91"/>
                    </a:lnTo>
                    <a:cubicBezTo>
                      <a:pt x="2472" y="31"/>
                      <a:pt x="2325" y="1"/>
                      <a:pt x="2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8"/>
              <p:cNvSpPr/>
              <p:nvPr/>
            </p:nvSpPr>
            <p:spPr>
              <a:xfrm>
                <a:off x="3462613" y="3353050"/>
                <a:ext cx="141125" cy="79075"/>
              </a:xfrm>
              <a:custGeom>
                <a:avLst/>
                <a:gdLst/>
                <a:ahLst/>
                <a:cxnLst/>
                <a:rect l="l" t="t" r="r" b="b"/>
                <a:pathLst>
                  <a:path w="5645" h="3163" extrusionOk="0">
                    <a:moveTo>
                      <a:pt x="2191" y="1"/>
                    </a:moveTo>
                    <a:cubicBezTo>
                      <a:pt x="2019" y="1"/>
                      <a:pt x="1846" y="43"/>
                      <a:pt x="1692" y="127"/>
                    </a:cubicBezTo>
                    <a:lnTo>
                      <a:pt x="311" y="924"/>
                    </a:lnTo>
                    <a:cubicBezTo>
                      <a:pt x="37" y="1091"/>
                      <a:pt x="1" y="1329"/>
                      <a:pt x="239" y="1460"/>
                    </a:cubicBezTo>
                    <a:lnTo>
                      <a:pt x="3037" y="3067"/>
                    </a:lnTo>
                    <a:cubicBezTo>
                      <a:pt x="3171" y="3132"/>
                      <a:pt x="3315" y="3162"/>
                      <a:pt x="3458" y="3162"/>
                    </a:cubicBezTo>
                    <a:cubicBezTo>
                      <a:pt x="3634" y="3162"/>
                      <a:pt x="3809" y="3117"/>
                      <a:pt x="3966" y="3032"/>
                    </a:cubicBezTo>
                    <a:lnTo>
                      <a:pt x="5347" y="2234"/>
                    </a:lnTo>
                    <a:cubicBezTo>
                      <a:pt x="5609" y="2079"/>
                      <a:pt x="5645" y="1841"/>
                      <a:pt x="5406" y="1698"/>
                    </a:cubicBezTo>
                    <a:lnTo>
                      <a:pt x="2620" y="91"/>
                    </a:lnTo>
                    <a:cubicBezTo>
                      <a:pt x="2484" y="31"/>
                      <a:pt x="2337" y="1"/>
                      <a:pt x="2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8"/>
              <p:cNvSpPr/>
              <p:nvPr/>
            </p:nvSpPr>
            <p:spPr>
              <a:xfrm>
                <a:off x="3595388" y="3429425"/>
                <a:ext cx="140800" cy="79200"/>
              </a:xfrm>
              <a:custGeom>
                <a:avLst/>
                <a:gdLst/>
                <a:ahLst/>
                <a:cxnLst/>
                <a:rect l="l" t="t" r="r" b="b"/>
                <a:pathLst>
                  <a:path w="5632" h="3168" extrusionOk="0">
                    <a:moveTo>
                      <a:pt x="2187" y="1"/>
                    </a:moveTo>
                    <a:cubicBezTo>
                      <a:pt x="2013" y="1"/>
                      <a:pt x="1841" y="46"/>
                      <a:pt x="1691" y="131"/>
                    </a:cubicBezTo>
                    <a:lnTo>
                      <a:pt x="298" y="929"/>
                    </a:lnTo>
                    <a:cubicBezTo>
                      <a:pt x="24" y="1096"/>
                      <a:pt x="0" y="1334"/>
                      <a:pt x="238" y="1465"/>
                    </a:cubicBezTo>
                    <a:lnTo>
                      <a:pt x="3024" y="3072"/>
                    </a:lnTo>
                    <a:cubicBezTo>
                      <a:pt x="3158" y="3137"/>
                      <a:pt x="3302" y="3167"/>
                      <a:pt x="3446" y="3167"/>
                    </a:cubicBezTo>
                    <a:cubicBezTo>
                      <a:pt x="3621" y="3167"/>
                      <a:pt x="3796" y="3122"/>
                      <a:pt x="3953" y="3037"/>
                    </a:cubicBezTo>
                    <a:lnTo>
                      <a:pt x="5334" y="2239"/>
                    </a:lnTo>
                    <a:cubicBezTo>
                      <a:pt x="5608" y="2084"/>
                      <a:pt x="5632" y="1846"/>
                      <a:pt x="5406" y="1703"/>
                    </a:cubicBezTo>
                    <a:lnTo>
                      <a:pt x="2608" y="96"/>
                    </a:lnTo>
                    <a:cubicBezTo>
                      <a:pt x="2474" y="31"/>
                      <a:pt x="2330" y="1"/>
                      <a:pt x="2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8"/>
              <p:cNvSpPr/>
              <p:nvPr/>
            </p:nvSpPr>
            <p:spPr>
              <a:xfrm>
                <a:off x="3727838" y="3505775"/>
                <a:ext cx="141100" cy="79325"/>
              </a:xfrm>
              <a:custGeom>
                <a:avLst/>
                <a:gdLst/>
                <a:ahLst/>
                <a:cxnLst/>
                <a:rect l="l" t="t" r="r" b="b"/>
                <a:pathLst>
                  <a:path w="5644" h="3173" extrusionOk="0">
                    <a:moveTo>
                      <a:pt x="2188" y="1"/>
                    </a:moveTo>
                    <a:cubicBezTo>
                      <a:pt x="2014" y="1"/>
                      <a:pt x="1842" y="46"/>
                      <a:pt x="1691" y="137"/>
                    </a:cubicBezTo>
                    <a:lnTo>
                      <a:pt x="298" y="935"/>
                    </a:lnTo>
                    <a:cubicBezTo>
                      <a:pt x="24" y="1090"/>
                      <a:pt x="0" y="1328"/>
                      <a:pt x="239" y="1471"/>
                    </a:cubicBezTo>
                    <a:lnTo>
                      <a:pt x="3025" y="3078"/>
                    </a:lnTo>
                    <a:cubicBezTo>
                      <a:pt x="3159" y="3142"/>
                      <a:pt x="3302" y="3173"/>
                      <a:pt x="3446" y="3173"/>
                    </a:cubicBezTo>
                    <a:cubicBezTo>
                      <a:pt x="3621" y="3173"/>
                      <a:pt x="3796" y="3128"/>
                      <a:pt x="3953" y="3042"/>
                    </a:cubicBezTo>
                    <a:lnTo>
                      <a:pt x="5334" y="2245"/>
                    </a:lnTo>
                    <a:cubicBezTo>
                      <a:pt x="5608" y="2090"/>
                      <a:pt x="5644" y="1852"/>
                      <a:pt x="5406" y="1709"/>
                    </a:cubicBezTo>
                    <a:lnTo>
                      <a:pt x="2608" y="90"/>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8"/>
              <p:cNvSpPr/>
              <p:nvPr/>
            </p:nvSpPr>
            <p:spPr>
              <a:xfrm>
                <a:off x="3860288" y="3582425"/>
                <a:ext cx="141125" cy="79175"/>
              </a:xfrm>
              <a:custGeom>
                <a:avLst/>
                <a:gdLst/>
                <a:ahLst/>
                <a:cxnLst/>
                <a:rect l="l" t="t" r="r" b="b"/>
                <a:pathLst>
                  <a:path w="5645" h="3167" extrusionOk="0">
                    <a:moveTo>
                      <a:pt x="2188" y="1"/>
                    </a:moveTo>
                    <a:cubicBezTo>
                      <a:pt x="2014" y="1"/>
                      <a:pt x="1842" y="46"/>
                      <a:pt x="1691" y="131"/>
                    </a:cubicBezTo>
                    <a:lnTo>
                      <a:pt x="298" y="929"/>
                    </a:lnTo>
                    <a:cubicBezTo>
                      <a:pt x="25" y="1084"/>
                      <a:pt x="1" y="1322"/>
                      <a:pt x="239" y="1465"/>
                    </a:cubicBezTo>
                    <a:lnTo>
                      <a:pt x="3025" y="3072"/>
                    </a:lnTo>
                    <a:cubicBezTo>
                      <a:pt x="3159" y="3136"/>
                      <a:pt x="3303" y="3167"/>
                      <a:pt x="3446" y="3167"/>
                    </a:cubicBezTo>
                    <a:cubicBezTo>
                      <a:pt x="3621" y="3167"/>
                      <a:pt x="3796" y="3121"/>
                      <a:pt x="3954" y="3036"/>
                    </a:cubicBezTo>
                    <a:lnTo>
                      <a:pt x="5335" y="2239"/>
                    </a:lnTo>
                    <a:cubicBezTo>
                      <a:pt x="5609" y="2084"/>
                      <a:pt x="5644" y="1846"/>
                      <a:pt x="5406" y="1703"/>
                    </a:cubicBezTo>
                    <a:lnTo>
                      <a:pt x="2608" y="95"/>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8"/>
              <p:cNvSpPr/>
              <p:nvPr/>
            </p:nvSpPr>
            <p:spPr>
              <a:xfrm>
                <a:off x="3992738" y="3658925"/>
                <a:ext cx="141125" cy="79175"/>
              </a:xfrm>
              <a:custGeom>
                <a:avLst/>
                <a:gdLst/>
                <a:ahLst/>
                <a:cxnLst/>
                <a:rect l="l" t="t" r="r" b="b"/>
                <a:pathLst>
                  <a:path w="5645" h="3167" extrusionOk="0">
                    <a:moveTo>
                      <a:pt x="2192" y="1"/>
                    </a:moveTo>
                    <a:cubicBezTo>
                      <a:pt x="2020" y="1"/>
                      <a:pt x="1849" y="46"/>
                      <a:pt x="1692" y="131"/>
                    </a:cubicBezTo>
                    <a:lnTo>
                      <a:pt x="299" y="929"/>
                    </a:lnTo>
                    <a:cubicBezTo>
                      <a:pt x="25" y="1084"/>
                      <a:pt x="1" y="1322"/>
                      <a:pt x="239" y="1465"/>
                    </a:cubicBezTo>
                    <a:lnTo>
                      <a:pt x="3025" y="3072"/>
                    </a:lnTo>
                    <a:cubicBezTo>
                      <a:pt x="3159" y="3136"/>
                      <a:pt x="3303" y="3167"/>
                      <a:pt x="3446" y="3167"/>
                    </a:cubicBezTo>
                    <a:cubicBezTo>
                      <a:pt x="3622" y="3167"/>
                      <a:pt x="3797" y="3121"/>
                      <a:pt x="3954" y="3036"/>
                    </a:cubicBezTo>
                    <a:lnTo>
                      <a:pt x="5335" y="2239"/>
                    </a:lnTo>
                    <a:cubicBezTo>
                      <a:pt x="5609" y="2084"/>
                      <a:pt x="5645" y="1834"/>
                      <a:pt x="5406" y="1703"/>
                    </a:cubicBezTo>
                    <a:lnTo>
                      <a:pt x="2608" y="95"/>
                    </a:lnTo>
                    <a:cubicBezTo>
                      <a:pt x="2474" y="31"/>
                      <a:pt x="2333" y="1"/>
                      <a:pt x="2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8"/>
              <p:cNvSpPr/>
              <p:nvPr/>
            </p:nvSpPr>
            <p:spPr>
              <a:xfrm>
                <a:off x="4125213" y="3735425"/>
                <a:ext cx="141100" cy="79050"/>
              </a:xfrm>
              <a:custGeom>
                <a:avLst/>
                <a:gdLst/>
                <a:ahLst/>
                <a:cxnLst/>
                <a:rect l="l" t="t" r="r" b="b"/>
                <a:pathLst>
                  <a:path w="5644" h="3162" extrusionOk="0">
                    <a:moveTo>
                      <a:pt x="2192" y="0"/>
                    </a:moveTo>
                    <a:cubicBezTo>
                      <a:pt x="2019" y="0"/>
                      <a:pt x="1848" y="46"/>
                      <a:pt x="1691" y="131"/>
                    </a:cubicBezTo>
                    <a:lnTo>
                      <a:pt x="298" y="929"/>
                    </a:lnTo>
                    <a:cubicBezTo>
                      <a:pt x="36" y="1084"/>
                      <a:pt x="0" y="1322"/>
                      <a:pt x="238" y="1464"/>
                    </a:cubicBezTo>
                    <a:lnTo>
                      <a:pt x="3024" y="3072"/>
                    </a:lnTo>
                    <a:cubicBezTo>
                      <a:pt x="3161" y="3132"/>
                      <a:pt x="3307" y="3162"/>
                      <a:pt x="3453" y="3162"/>
                    </a:cubicBezTo>
                    <a:cubicBezTo>
                      <a:pt x="3626" y="3162"/>
                      <a:pt x="3798" y="3120"/>
                      <a:pt x="3953" y="3036"/>
                    </a:cubicBezTo>
                    <a:lnTo>
                      <a:pt x="5334" y="2238"/>
                    </a:lnTo>
                    <a:cubicBezTo>
                      <a:pt x="5608" y="2084"/>
                      <a:pt x="5644" y="1845"/>
                      <a:pt x="5406" y="1703"/>
                    </a:cubicBezTo>
                    <a:lnTo>
                      <a:pt x="2608" y="95"/>
                    </a:lnTo>
                    <a:cubicBezTo>
                      <a:pt x="2474" y="31"/>
                      <a:pt x="2332"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8"/>
              <p:cNvSpPr/>
              <p:nvPr/>
            </p:nvSpPr>
            <p:spPr>
              <a:xfrm>
                <a:off x="4257663" y="3811925"/>
                <a:ext cx="141125" cy="79050"/>
              </a:xfrm>
              <a:custGeom>
                <a:avLst/>
                <a:gdLst/>
                <a:ahLst/>
                <a:cxnLst/>
                <a:rect l="l" t="t" r="r" b="b"/>
                <a:pathLst>
                  <a:path w="5645" h="3162" extrusionOk="0">
                    <a:moveTo>
                      <a:pt x="2192" y="0"/>
                    </a:moveTo>
                    <a:cubicBezTo>
                      <a:pt x="2020" y="0"/>
                      <a:pt x="1848" y="46"/>
                      <a:pt x="1691" y="131"/>
                    </a:cubicBezTo>
                    <a:lnTo>
                      <a:pt x="310" y="929"/>
                    </a:lnTo>
                    <a:cubicBezTo>
                      <a:pt x="36" y="1083"/>
                      <a:pt x="1" y="1322"/>
                      <a:pt x="239" y="1464"/>
                    </a:cubicBezTo>
                    <a:lnTo>
                      <a:pt x="3037" y="3072"/>
                    </a:lnTo>
                    <a:cubicBezTo>
                      <a:pt x="3168" y="3132"/>
                      <a:pt x="3311" y="3162"/>
                      <a:pt x="3456" y="3162"/>
                    </a:cubicBezTo>
                    <a:cubicBezTo>
                      <a:pt x="3626" y="3162"/>
                      <a:pt x="3799" y="3120"/>
                      <a:pt x="3953" y="3036"/>
                    </a:cubicBezTo>
                    <a:lnTo>
                      <a:pt x="5335" y="2226"/>
                    </a:lnTo>
                    <a:cubicBezTo>
                      <a:pt x="5608" y="2072"/>
                      <a:pt x="5644" y="1833"/>
                      <a:pt x="5406" y="1703"/>
                    </a:cubicBezTo>
                    <a:lnTo>
                      <a:pt x="2608" y="95"/>
                    </a:lnTo>
                    <a:cubicBezTo>
                      <a:pt x="2474" y="31"/>
                      <a:pt x="2333"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8"/>
              <p:cNvSpPr/>
              <p:nvPr/>
            </p:nvSpPr>
            <p:spPr>
              <a:xfrm>
                <a:off x="2968213" y="3176425"/>
                <a:ext cx="145575" cy="82925"/>
              </a:xfrm>
              <a:custGeom>
                <a:avLst/>
                <a:gdLst/>
                <a:ahLst/>
                <a:cxnLst/>
                <a:rect l="l" t="t" r="r" b="b"/>
                <a:pathLst>
                  <a:path w="5823" h="3317" extrusionOk="0">
                    <a:moveTo>
                      <a:pt x="2286" y="1"/>
                    </a:moveTo>
                    <a:cubicBezTo>
                      <a:pt x="2193" y="1"/>
                      <a:pt x="2099" y="25"/>
                      <a:pt x="2013" y="72"/>
                    </a:cubicBezTo>
                    <a:lnTo>
                      <a:pt x="155" y="1143"/>
                    </a:lnTo>
                    <a:cubicBezTo>
                      <a:pt x="13" y="1226"/>
                      <a:pt x="1" y="1346"/>
                      <a:pt x="120" y="1417"/>
                    </a:cubicBezTo>
                    <a:lnTo>
                      <a:pt x="3323" y="3274"/>
                    </a:lnTo>
                    <a:cubicBezTo>
                      <a:pt x="3393" y="3302"/>
                      <a:pt x="3469" y="3316"/>
                      <a:pt x="3546" y="3316"/>
                    </a:cubicBezTo>
                    <a:cubicBezTo>
                      <a:pt x="3636" y="3316"/>
                      <a:pt x="3727" y="3296"/>
                      <a:pt x="3811" y="3251"/>
                    </a:cubicBezTo>
                    <a:lnTo>
                      <a:pt x="5668" y="2179"/>
                    </a:lnTo>
                    <a:cubicBezTo>
                      <a:pt x="5811" y="2096"/>
                      <a:pt x="5823" y="1965"/>
                      <a:pt x="5704" y="1893"/>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8"/>
              <p:cNvSpPr/>
              <p:nvPr/>
            </p:nvSpPr>
            <p:spPr>
              <a:xfrm>
                <a:off x="2886963" y="3223950"/>
                <a:ext cx="201225" cy="114625"/>
              </a:xfrm>
              <a:custGeom>
                <a:avLst/>
                <a:gdLst/>
                <a:ahLst/>
                <a:cxnLst/>
                <a:rect l="l" t="t" r="r" b="b"/>
                <a:pathLst>
                  <a:path w="8049" h="4585" extrusionOk="0">
                    <a:moveTo>
                      <a:pt x="2260" y="1"/>
                    </a:moveTo>
                    <a:cubicBezTo>
                      <a:pt x="2155" y="1"/>
                      <a:pt x="2049" y="25"/>
                      <a:pt x="1953" y="76"/>
                    </a:cubicBezTo>
                    <a:lnTo>
                      <a:pt x="191" y="1100"/>
                    </a:lnTo>
                    <a:cubicBezTo>
                      <a:pt x="24" y="1195"/>
                      <a:pt x="0" y="1338"/>
                      <a:pt x="155" y="1433"/>
                    </a:cubicBezTo>
                    <a:lnTo>
                      <a:pt x="5525" y="4529"/>
                    </a:lnTo>
                    <a:cubicBezTo>
                      <a:pt x="5605" y="4566"/>
                      <a:pt x="5693" y="4584"/>
                      <a:pt x="5780" y="4584"/>
                    </a:cubicBezTo>
                    <a:cubicBezTo>
                      <a:pt x="5887" y="4584"/>
                      <a:pt x="5993" y="4557"/>
                      <a:pt x="6084" y="4505"/>
                    </a:cubicBezTo>
                    <a:lnTo>
                      <a:pt x="7858" y="3481"/>
                    </a:lnTo>
                    <a:cubicBezTo>
                      <a:pt x="8025" y="3386"/>
                      <a:pt x="8049" y="3243"/>
                      <a:pt x="7894" y="3159"/>
                    </a:cubicBezTo>
                    <a:lnTo>
                      <a:pt x="2524" y="52"/>
                    </a:lnTo>
                    <a:cubicBezTo>
                      <a:pt x="2441" y="19"/>
                      <a:pt x="2351"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8"/>
              <p:cNvSpPr/>
              <p:nvPr/>
            </p:nvSpPr>
            <p:spPr>
              <a:xfrm>
                <a:off x="2805688" y="3271075"/>
                <a:ext cx="217325" cy="124050"/>
              </a:xfrm>
              <a:custGeom>
                <a:avLst/>
                <a:gdLst/>
                <a:ahLst/>
                <a:cxnLst/>
                <a:rect l="l" t="t" r="r" b="b"/>
                <a:pathLst>
                  <a:path w="8693" h="4962" extrusionOk="0">
                    <a:moveTo>
                      <a:pt x="2248" y="0"/>
                    </a:moveTo>
                    <a:cubicBezTo>
                      <a:pt x="2141" y="0"/>
                      <a:pt x="2036" y="27"/>
                      <a:pt x="1942" y="84"/>
                    </a:cubicBezTo>
                    <a:lnTo>
                      <a:pt x="191" y="1096"/>
                    </a:lnTo>
                    <a:cubicBezTo>
                      <a:pt x="13" y="1191"/>
                      <a:pt x="1" y="1346"/>
                      <a:pt x="144" y="1429"/>
                    </a:cubicBezTo>
                    <a:lnTo>
                      <a:pt x="6168" y="4906"/>
                    </a:lnTo>
                    <a:cubicBezTo>
                      <a:pt x="6254" y="4943"/>
                      <a:pt x="6345" y="4961"/>
                      <a:pt x="6435" y="4961"/>
                    </a:cubicBezTo>
                    <a:cubicBezTo>
                      <a:pt x="6544" y="4961"/>
                      <a:pt x="6653" y="4934"/>
                      <a:pt x="6752" y="4882"/>
                    </a:cubicBezTo>
                    <a:lnTo>
                      <a:pt x="8502" y="3882"/>
                    </a:lnTo>
                    <a:cubicBezTo>
                      <a:pt x="8669" y="3775"/>
                      <a:pt x="8692" y="3620"/>
                      <a:pt x="8538" y="3536"/>
                    </a:cubicBezTo>
                    <a:lnTo>
                      <a:pt x="2525" y="60"/>
                    </a:lnTo>
                    <a:cubicBezTo>
                      <a:pt x="2436" y="21"/>
                      <a:pt x="2341" y="0"/>
                      <a:pt x="2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8"/>
              <p:cNvSpPr/>
              <p:nvPr/>
            </p:nvSpPr>
            <p:spPr>
              <a:xfrm>
                <a:off x="4160638" y="3864775"/>
                <a:ext cx="145575" cy="82900"/>
              </a:xfrm>
              <a:custGeom>
                <a:avLst/>
                <a:gdLst/>
                <a:ahLst/>
                <a:cxnLst/>
                <a:rect l="l" t="t" r="r" b="b"/>
                <a:pathLst>
                  <a:path w="5823" h="3316" extrusionOk="0">
                    <a:moveTo>
                      <a:pt x="2255" y="1"/>
                    </a:moveTo>
                    <a:cubicBezTo>
                      <a:pt x="2170" y="1"/>
                      <a:pt x="2086" y="21"/>
                      <a:pt x="2012" y="65"/>
                    </a:cubicBezTo>
                    <a:lnTo>
                      <a:pt x="155" y="1148"/>
                    </a:lnTo>
                    <a:cubicBezTo>
                      <a:pt x="12" y="1220"/>
                      <a:pt x="0" y="1351"/>
                      <a:pt x="119" y="1422"/>
                    </a:cubicBezTo>
                    <a:lnTo>
                      <a:pt x="3322" y="3268"/>
                    </a:lnTo>
                    <a:cubicBezTo>
                      <a:pt x="3393" y="3300"/>
                      <a:pt x="3469" y="3316"/>
                      <a:pt x="3544" y="3316"/>
                    </a:cubicBezTo>
                    <a:cubicBezTo>
                      <a:pt x="3633" y="3316"/>
                      <a:pt x="3721" y="3294"/>
                      <a:pt x="3798" y="3256"/>
                    </a:cubicBezTo>
                    <a:lnTo>
                      <a:pt x="5667" y="2172"/>
                    </a:lnTo>
                    <a:cubicBezTo>
                      <a:pt x="5810" y="2089"/>
                      <a:pt x="5822" y="1970"/>
                      <a:pt x="5691" y="1898"/>
                    </a:cubicBezTo>
                    <a:lnTo>
                      <a:pt x="2489" y="53"/>
                    </a:lnTo>
                    <a:cubicBezTo>
                      <a:pt x="2414" y="19"/>
                      <a:pt x="2334" y="1"/>
                      <a:pt x="2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8"/>
              <p:cNvSpPr/>
              <p:nvPr/>
            </p:nvSpPr>
            <p:spPr>
              <a:xfrm>
                <a:off x="4023113" y="3879875"/>
                <a:ext cx="200950" cy="114525"/>
              </a:xfrm>
              <a:custGeom>
                <a:avLst/>
                <a:gdLst/>
                <a:ahLst/>
                <a:cxnLst/>
                <a:rect l="l" t="t" r="r" b="b"/>
                <a:pathLst>
                  <a:path w="8038" h="4581" extrusionOk="0">
                    <a:moveTo>
                      <a:pt x="2268" y="0"/>
                    </a:moveTo>
                    <a:cubicBezTo>
                      <a:pt x="2160" y="0"/>
                      <a:pt x="2051" y="28"/>
                      <a:pt x="1953" y="80"/>
                    </a:cubicBezTo>
                    <a:lnTo>
                      <a:pt x="191" y="1092"/>
                    </a:lnTo>
                    <a:cubicBezTo>
                      <a:pt x="24" y="1199"/>
                      <a:pt x="0" y="1342"/>
                      <a:pt x="143" y="1425"/>
                    </a:cubicBezTo>
                    <a:lnTo>
                      <a:pt x="5513" y="4521"/>
                    </a:lnTo>
                    <a:cubicBezTo>
                      <a:pt x="5597" y="4560"/>
                      <a:pt x="5688" y="4581"/>
                      <a:pt x="5780" y="4581"/>
                    </a:cubicBezTo>
                    <a:cubicBezTo>
                      <a:pt x="5885" y="4581"/>
                      <a:pt x="5990" y="4554"/>
                      <a:pt x="6085" y="4497"/>
                    </a:cubicBezTo>
                    <a:lnTo>
                      <a:pt x="7847" y="3485"/>
                    </a:lnTo>
                    <a:cubicBezTo>
                      <a:pt x="8013" y="3390"/>
                      <a:pt x="8037" y="3235"/>
                      <a:pt x="7882" y="3152"/>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8"/>
              <p:cNvSpPr/>
              <p:nvPr/>
            </p:nvSpPr>
            <p:spPr>
              <a:xfrm>
                <a:off x="3925188" y="3917450"/>
                <a:ext cx="217300" cy="123975"/>
              </a:xfrm>
              <a:custGeom>
                <a:avLst/>
                <a:gdLst/>
                <a:ahLst/>
                <a:cxnLst/>
                <a:rect l="l" t="t" r="r" b="b"/>
                <a:pathLst>
                  <a:path w="8692" h="4959" extrusionOk="0">
                    <a:moveTo>
                      <a:pt x="2253" y="1"/>
                    </a:moveTo>
                    <a:cubicBezTo>
                      <a:pt x="2143" y="1"/>
                      <a:pt x="2033" y="31"/>
                      <a:pt x="1929" y="89"/>
                    </a:cubicBezTo>
                    <a:lnTo>
                      <a:pt x="191" y="1089"/>
                    </a:lnTo>
                    <a:cubicBezTo>
                      <a:pt x="12" y="1184"/>
                      <a:pt x="0" y="1351"/>
                      <a:pt x="143" y="1422"/>
                    </a:cubicBezTo>
                    <a:lnTo>
                      <a:pt x="6168" y="4899"/>
                    </a:lnTo>
                    <a:cubicBezTo>
                      <a:pt x="6257" y="4938"/>
                      <a:pt x="6351" y="4959"/>
                      <a:pt x="6445" y="4959"/>
                    </a:cubicBezTo>
                    <a:cubicBezTo>
                      <a:pt x="6551" y="4959"/>
                      <a:pt x="6656" y="4932"/>
                      <a:pt x="6751" y="4875"/>
                    </a:cubicBezTo>
                    <a:lnTo>
                      <a:pt x="8501" y="3875"/>
                    </a:lnTo>
                    <a:cubicBezTo>
                      <a:pt x="8668" y="3780"/>
                      <a:pt x="8692" y="3625"/>
                      <a:pt x="8537" y="3542"/>
                    </a:cubicBezTo>
                    <a:lnTo>
                      <a:pt x="2524" y="65"/>
                    </a:lnTo>
                    <a:cubicBezTo>
                      <a:pt x="2438" y="22"/>
                      <a:pt x="2346" y="1"/>
                      <a:pt x="2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8"/>
              <p:cNvSpPr/>
              <p:nvPr/>
            </p:nvSpPr>
            <p:spPr>
              <a:xfrm>
                <a:off x="2723238" y="3317650"/>
                <a:ext cx="145875" cy="82975"/>
              </a:xfrm>
              <a:custGeom>
                <a:avLst/>
                <a:gdLst/>
                <a:ahLst/>
                <a:cxnLst/>
                <a:rect l="l" t="t" r="r" b="b"/>
                <a:pathLst>
                  <a:path w="5835" h="3319" extrusionOk="0">
                    <a:moveTo>
                      <a:pt x="2284" y="0"/>
                    </a:moveTo>
                    <a:cubicBezTo>
                      <a:pt x="2201" y="0"/>
                      <a:pt x="2120" y="21"/>
                      <a:pt x="2049" y="66"/>
                    </a:cubicBezTo>
                    <a:lnTo>
                      <a:pt x="156" y="1150"/>
                    </a:lnTo>
                    <a:cubicBezTo>
                      <a:pt x="25" y="1233"/>
                      <a:pt x="1" y="1352"/>
                      <a:pt x="120" y="1412"/>
                    </a:cubicBezTo>
                    <a:lnTo>
                      <a:pt x="3346" y="3281"/>
                    </a:lnTo>
                    <a:cubicBezTo>
                      <a:pt x="3408" y="3307"/>
                      <a:pt x="3474" y="3319"/>
                      <a:pt x="3541" y="3319"/>
                    </a:cubicBezTo>
                    <a:cubicBezTo>
                      <a:pt x="3629" y="3319"/>
                      <a:pt x="3718" y="3298"/>
                      <a:pt x="3799" y="3257"/>
                    </a:cubicBezTo>
                    <a:lnTo>
                      <a:pt x="5680" y="2174"/>
                    </a:lnTo>
                    <a:cubicBezTo>
                      <a:pt x="5823" y="2090"/>
                      <a:pt x="5835" y="1971"/>
                      <a:pt x="5716" y="1912"/>
                    </a:cubicBezTo>
                    <a:lnTo>
                      <a:pt x="2489" y="42"/>
                    </a:lnTo>
                    <a:cubicBezTo>
                      <a:pt x="2424" y="15"/>
                      <a:pt x="2353" y="0"/>
                      <a:pt x="2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8"/>
              <p:cNvSpPr/>
              <p:nvPr/>
            </p:nvSpPr>
            <p:spPr>
              <a:xfrm>
                <a:off x="2829513" y="3378950"/>
                <a:ext cx="145875" cy="83100"/>
              </a:xfrm>
              <a:custGeom>
                <a:avLst/>
                <a:gdLst/>
                <a:ahLst/>
                <a:cxnLst/>
                <a:rect l="l" t="t" r="r" b="b"/>
                <a:pathLst>
                  <a:path w="5835" h="3324" extrusionOk="0">
                    <a:moveTo>
                      <a:pt x="2289" y="1"/>
                    </a:moveTo>
                    <a:cubicBezTo>
                      <a:pt x="2207" y="1"/>
                      <a:pt x="2126" y="22"/>
                      <a:pt x="2048" y="67"/>
                    </a:cubicBezTo>
                    <a:lnTo>
                      <a:pt x="155" y="1150"/>
                    </a:lnTo>
                    <a:cubicBezTo>
                      <a:pt x="24" y="1234"/>
                      <a:pt x="0" y="1353"/>
                      <a:pt x="119" y="1412"/>
                    </a:cubicBezTo>
                    <a:lnTo>
                      <a:pt x="3346" y="3281"/>
                    </a:lnTo>
                    <a:cubicBezTo>
                      <a:pt x="3411" y="3309"/>
                      <a:pt x="3484" y="3324"/>
                      <a:pt x="3557" y="3324"/>
                    </a:cubicBezTo>
                    <a:cubicBezTo>
                      <a:pt x="3642" y="3324"/>
                      <a:pt x="3727" y="3303"/>
                      <a:pt x="3798" y="3258"/>
                    </a:cubicBezTo>
                    <a:lnTo>
                      <a:pt x="5692" y="2174"/>
                    </a:lnTo>
                    <a:cubicBezTo>
                      <a:pt x="5823" y="2091"/>
                      <a:pt x="5834" y="1972"/>
                      <a:pt x="5727" y="1912"/>
                    </a:cubicBezTo>
                    <a:lnTo>
                      <a:pt x="2501" y="43"/>
                    </a:lnTo>
                    <a:cubicBezTo>
                      <a:pt x="2430" y="16"/>
                      <a:pt x="2359" y="1"/>
                      <a:pt x="2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8"/>
              <p:cNvSpPr/>
              <p:nvPr/>
            </p:nvSpPr>
            <p:spPr>
              <a:xfrm>
                <a:off x="2935763" y="3440275"/>
                <a:ext cx="145875" cy="83100"/>
              </a:xfrm>
              <a:custGeom>
                <a:avLst/>
                <a:gdLst/>
                <a:ahLst/>
                <a:cxnLst/>
                <a:rect l="l" t="t" r="r" b="b"/>
                <a:pathLst>
                  <a:path w="5835" h="3324" extrusionOk="0">
                    <a:moveTo>
                      <a:pt x="2284" y="1"/>
                    </a:moveTo>
                    <a:cubicBezTo>
                      <a:pt x="2201" y="1"/>
                      <a:pt x="2120" y="21"/>
                      <a:pt x="2049" y="66"/>
                    </a:cubicBezTo>
                    <a:lnTo>
                      <a:pt x="156" y="1150"/>
                    </a:lnTo>
                    <a:cubicBezTo>
                      <a:pt x="25" y="1233"/>
                      <a:pt x="1" y="1352"/>
                      <a:pt x="120" y="1412"/>
                    </a:cubicBezTo>
                    <a:lnTo>
                      <a:pt x="3347" y="3281"/>
                    </a:lnTo>
                    <a:cubicBezTo>
                      <a:pt x="3412" y="3308"/>
                      <a:pt x="3482" y="3323"/>
                      <a:pt x="3553" y="3323"/>
                    </a:cubicBezTo>
                    <a:cubicBezTo>
                      <a:pt x="3637" y="3323"/>
                      <a:pt x="3722" y="3303"/>
                      <a:pt x="3799" y="3257"/>
                    </a:cubicBezTo>
                    <a:lnTo>
                      <a:pt x="5692" y="2174"/>
                    </a:lnTo>
                    <a:cubicBezTo>
                      <a:pt x="5823" y="2091"/>
                      <a:pt x="5835" y="1971"/>
                      <a:pt x="5716" y="1912"/>
                    </a:cubicBezTo>
                    <a:lnTo>
                      <a:pt x="2489" y="43"/>
                    </a:lnTo>
                    <a:cubicBezTo>
                      <a:pt x="2424" y="15"/>
                      <a:pt x="2353" y="1"/>
                      <a:pt x="2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8"/>
              <p:cNvSpPr/>
              <p:nvPr/>
            </p:nvSpPr>
            <p:spPr>
              <a:xfrm>
                <a:off x="2990838" y="3378025"/>
                <a:ext cx="121175" cy="68575"/>
              </a:xfrm>
              <a:custGeom>
                <a:avLst/>
                <a:gdLst/>
                <a:ahLst/>
                <a:cxnLst/>
                <a:rect l="l" t="t" r="r" b="b"/>
                <a:pathLst>
                  <a:path w="4847" h="2743" extrusionOk="0">
                    <a:moveTo>
                      <a:pt x="2257" y="0"/>
                    </a:moveTo>
                    <a:cubicBezTo>
                      <a:pt x="2146" y="0"/>
                      <a:pt x="2034" y="28"/>
                      <a:pt x="1929" y="80"/>
                    </a:cubicBezTo>
                    <a:lnTo>
                      <a:pt x="191" y="1092"/>
                    </a:lnTo>
                    <a:cubicBezTo>
                      <a:pt x="12" y="1199"/>
                      <a:pt x="1" y="1342"/>
                      <a:pt x="143" y="1437"/>
                    </a:cubicBezTo>
                    <a:lnTo>
                      <a:pt x="2310" y="2687"/>
                    </a:lnTo>
                    <a:cubicBezTo>
                      <a:pt x="2394" y="2724"/>
                      <a:pt x="2484" y="2742"/>
                      <a:pt x="2574" y="2742"/>
                    </a:cubicBezTo>
                    <a:cubicBezTo>
                      <a:pt x="2690" y="2742"/>
                      <a:pt x="2805" y="2712"/>
                      <a:pt x="2906" y="2652"/>
                    </a:cubicBezTo>
                    <a:lnTo>
                      <a:pt x="4656" y="1652"/>
                    </a:lnTo>
                    <a:cubicBezTo>
                      <a:pt x="4823" y="1544"/>
                      <a:pt x="4846" y="1402"/>
                      <a:pt x="4692" y="1306"/>
                    </a:cubicBezTo>
                    <a:lnTo>
                      <a:pt x="2525" y="56"/>
                    </a:lnTo>
                    <a:cubicBezTo>
                      <a:pt x="2439" y="19"/>
                      <a:pt x="2348"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8"/>
              <p:cNvSpPr/>
              <p:nvPr/>
            </p:nvSpPr>
            <p:spPr>
              <a:xfrm>
                <a:off x="3075663" y="3426925"/>
                <a:ext cx="120875" cy="68500"/>
              </a:xfrm>
              <a:custGeom>
                <a:avLst/>
                <a:gdLst/>
                <a:ahLst/>
                <a:cxnLst/>
                <a:rect l="l" t="t" r="r" b="b"/>
                <a:pathLst>
                  <a:path w="4835" h="2740" extrusionOk="0">
                    <a:moveTo>
                      <a:pt x="2255" y="0"/>
                    </a:moveTo>
                    <a:cubicBezTo>
                      <a:pt x="2146" y="0"/>
                      <a:pt x="2039" y="30"/>
                      <a:pt x="1942" y="89"/>
                    </a:cubicBezTo>
                    <a:lnTo>
                      <a:pt x="191" y="1089"/>
                    </a:lnTo>
                    <a:cubicBezTo>
                      <a:pt x="13" y="1196"/>
                      <a:pt x="1" y="1339"/>
                      <a:pt x="156" y="1434"/>
                    </a:cubicBezTo>
                    <a:lnTo>
                      <a:pt x="2311" y="2684"/>
                    </a:lnTo>
                    <a:cubicBezTo>
                      <a:pt x="2396" y="2722"/>
                      <a:pt x="2487" y="2740"/>
                      <a:pt x="2578" y="2740"/>
                    </a:cubicBezTo>
                    <a:cubicBezTo>
                      <a:pt x="2689" y="2740"/>
                      <a:pt x="2801" y="2713"/>
                      <a:pt x="2906" y="2660"/>
                    </a:cubicBezTo>
                    <a:lnTo>
                      <a:pt x="4644" y="1648"/>
                    </a:lnTo>
                    <a:cubicBezTo>
                      <a:pt x="4823" y="1553"/>
                      <a:pt x="4835" y="1398"/>
                      <a:pt x="4692" y="1315"/>
                    </a:cubicBezTo>
                    <a:lnTo>
                      <a:pt x="2525" y="65"/>
                    </a:lnTo>
                    <a:cubicBezTo>
                      <a:pt x="2438" y="21"/>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8"/>
              <p:cNvSpPr/>
              <p:nvPr/>
            </p:nvSpPr>
            <p:spPr>
              <a:xfrm>
                <a:off x="3160513" y="3475950"/>
                <a:ext cx="120875" cy="68525"/>
              </a:xfrm>
              <a:custGeom>
                <a:avLst/>
                <a:gdLst/>
                <a:ahLst/>
                <a:cxnLst/>
                <a:rect l="l" t="t" r="r" b="b"/>
                <a:pathLst>
                  <a:path w="4835" h="2741" extrusionOk="0">
                    <a:moveTo>
                      <a:pt x="2258" y="1"/>
                    </a:moveTo>
                    <a:cubicBezTo>
                      <a:pt x="2148" y="1"/>
                      <a:pt x="2039" y="28"/>
                      <a:pt x="1941" y="80"/>
                    </a:cubicBezTo>
                    <a:lnTo>
                      <a:pt x="191" y="1092"/>
                    </a:lnTo>
                    <a:cubicBezTo>
                      <a:pt x="24" y="1187"/>
                      <a:pt x="0" y="1342"/>
                      <a:pt x="155" y="1426"/>
                    </a:cubicBezTo>
                    <a:lnTo>
                      <a:pt x="2322" y="2676"/>
                    </a:lnTo>
                    <a:cubicBezTo>
                      <a:pt x="2403" y="2719"/>
                      <a:pt x="2495" y="2740"/>
                      <a:pt x="2587" y="2740"/>
                    </a:cubicBezTo>
                    <a:cubicBezTo>
                      <a:pt x="2697" y="2740"/>
                      <a:pt x="2808" y="2710"/>
                      <a:pt x="2905" y="2652"/>
                    </a:cubicBezTo>
                    <a:lnTo>
                      <a:pt x="4644" y="1652"/>
                    </a:lnTo>
                    <a:cubicBezTo>
                      <a:pt x="4822" y="1545"/>
                      <a:pt x="4834" y="1402"/>
                      <a:pt x="4691" y="1306"/>
                    </a:cubicBezTo>
                    <a:lnTo>
                      <a:pt x="2524" y="56"/>
                    </a:lnTo>
                    <a:cubicBezTo>
                      <a:pt x="2438" y="19"/>
                      <a:pt x="2348"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8"/>
              <p:cNvSpPr/>
              <p:nvPr/>
            </p:nvSpPr>
            <p:spPr>
              <a:xfrm>
                <a:off x="3245338" y="3524850"/>
                <a:ext cx="121175" cy="68500"/>
              </a:xfrm>
              <a:custGeom>
                <a:avLst/>
                <a:gdLst/>
                <a:ahLst/>
                <a:cxnLst/>
                <a:rect l="l" t="t" r="r" b="b"/>
                <a:pathLst>
                  <a:path w="4847" h="2740" extrusionOk="0">
                    <a:moveTo>
                      <a:pt x="2257" y="0"/>
                    </a:moveTo>
                    <a:cubicBezTo>
                      <a:pt x="2146" y="0"/>
                      <a:pt x="2038" y="30"/>
                      <a:pt x="1941" y="89"/>
                    </a:cubicBezTo>
                    <a:lnTo>
                      <a:pt x="191" y="1101"/>
                    </a:lnTo>
                    <a:cubicBezTo>
                      <a:pt x="24" y="1196"/>
                      <a:pt x="0" y="1351"/>
                      <a:pt x="155" y="1434"/>
                    </a:cubicBezTo>
                    <a:lnTo>
                      <a:pt x="2322" y="2684"/>
                    </a:lnTo>
                    <a:cubicBezTo>
                      <a:pt x="2408" y="2722"/>
                      <a:pt x="2498" y="2740"/>
                      <a:pt x="2588" y="2740"/>
                    </a:cubicBezTo>
                    <a:cubicBezTo>
                      <a:pt x="2698" y="2740"/>
                      <a:pt x="2807" y="2713"/>
                      <a:pt x="2906" y="2660"/>
                    </a:cubicBezTo>
                    <a:lnTo>
                      <a:pt x="4656" y="1648"/>
                    </a:lnTo>
                    <a:cubicBezTo>
                      <a:pt x="4822" y="1553"/>
                      <a:pt x="4846" y="1398"/>
                      <a:pt x="4691" y="1315"/>
                    </a:cubicBezTo>
                    <a:lnTo>
                      <a:pt x="2536" y="65"/>
                    </a:lnTo>
                    <a:cubicBezTo>
                      <a:pt x="2444" y="21"/>
                      <a:pt x="2349"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8"/>
              <p:cNvSpPr/>
              <p:nvPr/>
            </p:nvSpPr>
            <p:spPr>
              <a:xfrm>
                <a:off x="3330463" y="3573950"/>
                <a:ext cx="120875" cy="68525"/>
              </a:xfrm>
              <a:custGeom>
                <a:avLst/>
                <a:gdLst/>
                <a:ahLst/>
                <a:cxnLst/>
                <a:rect l="l" t="t" r="r" b="b"/>
                <a:pathLst>
                  <a:path w="4835" h="2741" extrusionOk="0">
                    <a:moveTo>
                      <a:pt x="2250" y="1"/>
                    </a:moveTo>
                    <a:cubicBezTo>
                      <a:pt x="2138" y="1"/>
                      <a:pt x="2027" y="31"/>
                      <a:pt x="1929" y="89"/>
                    </a:cubicBezTo>
                    <a:lnTo>
                      <a:pt x="191" y="1089"/>
                    </a:lnTo>
                    <a:cubicBezTo>
                      <a:pt x="12" y="1196"/>
                      <a:pt x="1" y="1339"/>
                      <a:pt x="143" y="1435"/>
                    </a:cubicBezTo>
                    <a:lnTo>
                      <a:pt x="2310" y="2685"/>
                    </a:lnTo>
                    <a:cubicBezTo>
                      <a:pt x="2396" y="2722"/>
                      <a:pt x="2487" y="2740"/>
                      <a:pt x="2577" y="2740"/>
                    </a:cubicBezTo>
                    <a:cubicBezTo>
                      <a:pt x="2687" y="2740"/>
                      <a:pt x="2796" y="2713"/>
                      <a:pt x="2894" y="2661"/>
                    </a:cubicBezTo>
                    <a:lnTo>
                      <a:pt x="4644" y="1649"/>
                    </a:lnTo>
                    <a:cubicBezTo>
                      <a:pt x="4811" y="1554"/>
                      <a:pt x="4835" y="1399"/>
                      <a:pt x="4680" y="1316"/>
                    </a:cubicBezTo>
                    <a:lnTo>
                      <a:pt x="2525" y="65"/>
                    </a:lnTo>
                    <a:cubicBezTo>
                      <a:pt x="2438" y="22"/>
                      <a:pt x="2344" y="1"/>
                      <a:pt x="2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8"/>
              <p:cNvSpPr/>
              <p:nvPr/>
            </p:nvSpPr>
            <p:spPr>
              <a:xfrm>
                <a:off x="3415288" y="3623000"/>
                <a:ext cx="120875" cy="68500"/>
              </a:xfrm>
              <a:custGeom>
                <a:avLst/>
                <a:gdLst/>
                <a:ahLst/>
                <a:cxnLst/>
                <a:rect l="l" t="t" r="r" b="b"/>
                <a:pathLst>
                  <a:path w="4835" h="2740" extrusionOk="0">
                    <a:moveTo>
                      <a:pt x="2259" y="0"/>
                    </a:moveTo>
                    <a:cubicBezTo>
                      <a:pt x="2149" y="0"/>
                      <a:pt x="2040" y="27"/>
                      <a:pt x="1942" y="80"/>
                    </a:cubicBezTo>
                    <a:lnTo>
                      <a:pt x="191" y="1092"/>
                    </a:lnTo>
                    <a:cubicBezTo>
                      <a:pt x="13" y="1187"/>
                      <a:pt x="1" y="1342"/>
                      <a:pt x="144" y="1425"/>
                    </a:cubicBezTo>
                    <a:lnTo>
                      <a:pt x="2311" y="2675"/>
                    </a:lnTo>
                    <a:cubicBezTo>
                      <a:pt x="2398" y="2719"/>
                      <a:pt x="2489" y="2740"/>
                      <a:pt x="2582" y="2740"/>
                    </a:cubicBezTo>
                    <a:cubicBezTo>
                      <a:pt x="2692" y="2740"/>
                      <a:pt x="2802" y="2710"/>
                      <a:pt x="2906" y="2652"/>
                    </a:cubicBezTo>
                    <a:lnTo>
                      <a:pt x="4644" y="1651"/>
                    </a:lnTo>
                    <a:cubicBezTo>
                      <a:pt x="4823" y="1544"/>
                      <a:pt x="4835" y="1401"/>
                      <a:pt x="4692" y="1306"/>
                    </a:cubicBezTo>
                    <a:lnTo>
                      <a:pt x="2525" y="56"/>
                    </a:lnTo>
                    <a:cubicBezTo>
                      <a:pt x="2439" y="18"/>
                      <a:pt x="2349"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8"/>
              <p:cNvSpPr/>
              <p:nvPr/>
            </p:nvSpPr>
            <p:spPr>
              <a:xfrm>
                <a:off x="3500138" y="3672100"/>
                <a:ext cx="120875" cy="68400"/>
              </a:xfrm>
              <a:custGeom>
                <a:avLst/>
                <a:gdLst/>
                <a:ahLst/>
                <a:cxnLst/>
                <a:rect l="l" t="t" r="r" b="b"/>
                <a:pathLst>
                  <a:path w="4835" h="2736" extrusionOk="0">
                    <a:moveTo>
                      <a:pt x="2257" y="1"/>
                    </a:moveTo>
                    <a:cubicBezTo>
                      <a:pt x="2146" y="1"/>
                      <a:pt x="2034" y="28"/>
                      <a:pt x="1929" y="80"/>
                    </a:cubicBezTo>
                    <a:lnTo>
                      <a:pt x="191" y="1092"/>
                    </a:lnTo>
                    <a:cubicBezTo>
                      <a:pt x="12" y="1188"/>
                      <a:pt x="0" y="1342"/>
                      <a:pt x="143" y="1426"/>
                    </a:cubicBezTo>
                    <a:lnTo>
                      <a:pt x="2310" y="2676"/>
                    </a:lnTo>
                    <a:cubicBezTo>
                      <a:pt x="2399" y="2715"/>
                      <a:pt x="2496" y="2736"/>
                      <a:pt x="2593" y="2736"/>
                    </a:cubicBezTo>
                    <a:cubicBezTo>
                      <a:pt x="2702" y="2736"/>
                      <a:pt x="2810" y="2709"/>
                      <a:pt x="2905" y="2652"/>
                    </a:cubicBezTo>
                    <a:lnTo>
                      <a:pt x="4644" y="1640"/>
                    </a:lnTo>
                    <a:cubicBezTo>
                      <a:pt x="4822" y="1545"/>
                      <a:pt x="4834" y="1390"/>
                      <a:pt x="4691" y="1307"/>
                    </a:cubicBezTo>
                    <a:lnTo>
                      <a:pt x="2524" y="57"/>
                    </a:lnTo>
                    <a:cubicBezTo>
                      <a:pt x="2438" y="19"/>
                      <a:pt x="2348" y="1"/>
                      <a:pt x="2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8"/>
              <p:cNvSpPr/>
              <p:nvPr/>
            </p:nvSpPr>
            <p:spPr>
              <a:xfrm>
                <a:off x="3584963" y="3721000"/>
                <a:ext cx="120875" cy="68525"/>
              </a:xfrm>
              <a:custGeom>
                <a:avLst/>
                <a:gdLst/>
                <a:ahLst/>
                <a:cxnLst/>
                <a:rect l="l" t="t" r="r" b="b"/>
                <a:pathLst>
                  <a:path w="4835" h="2741" extrusionOk="0">
                    <a:moveTo>
                      <a:pt x="2255" y="0"/>
                    </a:moveTo>
                    <a:cubicBezTo>
                      <a:pt x="2146" y="0"/>
                      <a:pt x="2038" y="31"/>
                      <a:pt x="1941" y="89"/>
                    </a:cubicBezTo>
                    <a:lnTo>
                      <a:pt x="191" y="1089"/>
                    </a:lnTo>
                    <a:cubicBezTo>
                      <a:pt x="24" y="1196"/>
                      <a:pt x="0" y="1351"/>
                      <a:pt x="155" y="1434"/>
                    </a:cubicBezTo>
                    <a:lnTo>
                      <a:pt x="2322" y="2684"/>
                    </a:lnTo>
                    <a:cubicBezTo>
                      <a:pt x="2403" y="2722"/>
                      <a:pt x="2493" y="2740"/>
                      <a:pt x="2584" y="2740"/>
                    </a:cubicBezTo>
                    <a:cubicBezTo>
                      <a:pt x="2695" y="2740"/>
                      <a:pt x="2807" y="2713"/>
                      <a:pt x="2906" y="2661"/>
                    </a:cubicBezTo>
                    <a:lnTo>
                      <a:pt x="4656" y="1661"/>
                    </a:lnTo>
                    <a:cubicBezTo>
                      <a:pt x="4822" y="1553"/>
                      <a:pt x="4834" y="1399"/>
                      <a:pt x="4691" y="1315"/>
                    </a:cubicBezTo>
                    <a:lnTo>
                      <a:pt x="2525" y="65"/>
                    </a:lnTo>
                    <a:cubicBezTo>
                      <a:pt x="2438" y="22"/>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8"/>
              <p:cNvSpPr/>
              <p:nvPr/>
            </p:nvSpPr>
            <p:spPr>
              <a:xfrm>
                <a:off x="3670088" y="3770225"/>
                <a:ext cx="120875" cy="68350"/>
              </a:xfrm>
              <a:custGeom>
                <a:avLst/>
                <a:gdLst/>
                <a:ahLst/>
                <a:cxnLst/>
                <a:rect l="l" t="t" r="r" b="b"/>
                <a:pathLst>
                  <a:path w="4835" h="2734" extrusionOk="0">
                    <a:moveTo>
                      <a:pt x="2246" y="1"/>
                    </a:moveTo>
                    <a:cubicBezTo>
                      <a:pt x="2139" y="1"/>
                      <a:pt x="2031" y="27"/>
                      <a:pt x="1929" y="84"/>
                    </a:cubicBezTo>
                    <a:lnTo>
                      <a:pt x="191" y="1096"/>
                    </a:lnTo>
                    <a:cubicBezTo>
                      <a:pt x="13" y="1192"/>
                      <a:pt x="1" y="1346"/>
                      <a:pt x="143" y="1430"/>
                    </a:cubicBezTo>
                    <a:lnTo>
                      <a:pt x="2310" y="2668"/>
                    </a:lnTo>
                    <a:cubicBezTo>
                      <a:pt x="2400" y="2713"/>
                      <a:pt x="2494" y="2734"/>
                      <a:pt x="2589" y="2734"/>
                    </a:cubicBezTo>
                    <a:cubicBezTo>
                      <a:pt x="2697" y="2734"/>
                      <a:pt x="2805" y="2707"/>
                      <a:pt x="2906" y="2656"/>
                    </a:cubicBezTo>
                    <a:lnTo>
                      <a:pt x="4644" y="1644"/>
                    </a:lnTo>
                    <a:cubicBezTo>
                      <a:pt x="4823" y="1549"/>
                      <a:pt x="4835" y="1394"/>
                      <a:pt x="4692" y="1311"/>
                    </a:cubicBezTo>
                    <a:lnTo>
                      <a:pt x="2525" y="61"/>
                    </a:lnTo>
                    <a:cubicBezTo>
                      <a:pt x="2435" y="22"/>
                      <a:pt x="2341" y="1"/>
                      <a:pt x="2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8"/>
              <p:cNvSpPr/>
              <p:nvPr/>
            </p:nvSpPr>
            <p:spPr>
              <a:xfrm>
                <a:off x="3754913" y="3819150"/>
                <a:ext cx="121175" cy="68400"/>
              </a:xfrm>
              <a:custGeom>
                <a:avLst/>
                <a:gdLst/>
                <a:ahLst/>
                <a:cxnLst/>
                <a:rect l="l" t="t" r="r" b="b"/>
                <a:pathLst>
                  <a:path w="4847" h="2736" extrusionOk="0">
                    <a:moveTo>
                      <a:pt x="2264" y="0"/>
                    </a:moveTo>
                    <a:cubicBezTo>
                      <a:pt x="2152" y="0"/>
                      <a:pt x="2040" y="28"/>
                      <a:pt x="1942" y="80"/>
                    </a:cubicBezTo>
                    <a:lnTo>
                      <a:pt x="191" y="1092"/>
                    </a:lnTo>
                    <a:cubicBezTo>
                      <a:pt x="13" y="1187"/>
                      <a:pt x="1" y="1342"/>
                      <a:pt x="144" y="1425"/>
                    </a:cubicBezTo>
                    <a:lnTo>
                      <a:pt x="2311" y="2676"/>
                    </a:lnTo>
                    <a:cubicBezTo>
                      <a:pt x="2400" y="2715"/>
                      <a:pt x="2497" y="2735"/>
                      <a:pt x="2593" y="2735"/>
                    </a:cubicBezTo>
                    <a:cubicBezTo>
                      <a:pt x="2703" y="2735"/>
                      <a:pt x="2811" y="2709"/>
                      <a:pt x="2906" y="2652"/>
                    </a:cubicBezTo>
                    <a:lnTo>
                      <a:pt x="4656" y="1640"/>
                    </a:lnTo>
                    <a:cubicBezTo>
                      <a:pt x="4823" y="1544"/>
                      <a:pt x="4847" y="1390"/>
                      <a:pt x="4692" y="1306"/>
                    </a:cubicBezTo>
                    <a:lnTo>
                      <a:pt x="2525" y="56"/>
                    </a:lnTo>
                    <a:cubicBezTo>
                      <a:pt x="2445" y="19"/>
                      <a:pt x="2355"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8"/>
              <p:cNvSpPr/>
              <p:nvPr/>
            </p:nvSpPr>
            <p:spPr>
              <a:xfrm>
                <a:off x="3839763" y="3868050"/>
                <a:ext cx="120875" cy="68500"/>
              </a:xfrm>
              <a:custGeom>
                <a:avLst/>
                <a:gdLst/>
                <a:ahLst/>
                <a:cxnLst/>
                <a:rect l="l" t="t" r="r" b="b"/>
                <a:pathLst>
                  <a:path w="4835" h="2740" extrusionOk="0">
                    <a:moveTo>
                      <a:pt x="2254" y="0"/>
                    </a:moveTo>
                    <a:cubicBezTo>
                      <a:pt x="2146" y="0"/>
                      <a:pt x="2038" y="30"/>
                      <a:pt x="1941" y="89"/>
                    </a:cubicBezTo>
                    <a:lnTo>
                      <a:pt x="191" y="1089"/>
                    </a:lnTo>
                    <a:cubicBezTo>
                      <a:pt x="12" y="1196"/>
                      <a:pt x="0" y="1351"/>
                      <a:pt x="155" y="1434"/>
                    </a:cubicBezTo>
                    <a:lnTo>
                      <a:pt x="2310" y="2684"/>
                    </a:lnTo>
                    <a:cubicBezTo>
                      <a:pt x="2396" y="2722"/>
                      <a:pt x="2486" y="2740"/>
                      <a:pt x="2577" y="2740"/>
                    </a:cubicBezTo>
                    <a:cubicBezTo>
                      <a:pt x="2689" y="2740"/>
                      <a:pt x="2801" y="2713"/>
                      <a:pt x="2905" y="2660"/>
                    </a:cubicBezTo>
                    <a:lnTo>
                      <a:pt x="4644" y="1648"/>
                    </a:lnTo>
                    <a:cubicBezTo>
                      <a:pt x="4822" y="1553"/>
                      <a:pt x="4834" y="1398"/>
                      <a:pt x="4691" y="1315"/>
                    </a:cubicBezTo>
                    <a:lnTo>
                      <a:pt x="2524" y="65"/>
                    </a:lnTo>
                    <a:cubicBezTo>
                      <a:pt x="2437" y="21"/>
                      <a:pt x="2346" y="0"/>
                      <a:pt x="2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8"/>
              <p:cNvSpPr/>
              <p:nvPr/>
            </p:nvSpPr>
            <p:spPr>
              <a:xfrm>
                <a:off x="3057813" y="3322350"/>
                <a:ext cx="123550" cy="69900"/>
              </a:xfrm>
              <a:custGeom>
                <a:avLst/>
                <a:gdLst/>
                <a:ahLst/>
                <a:cxnLst/>
                <a:rect l="l" t="t" r="r" b="b"/>
                <a:pathLst>
                  <a:path w="4942" h="2796" extrusionOk="0">
                    <a:moveTo>
                      <a:pt x="2263" y="1"/>
                    </a:moveTo>
                    <a:cubicBezTo>
                      <a:pt x="2157" y="1"/>
                      <a:pt x="2051" y="28"/>
                      <a:pt x="1953" y="81"/>
                    </a:cubicBezTo>
                    <a:lnTo>
                      <a:pt x="191" y="1104"/>
                    </a:lnTo>
                    <a:cubicBezTo>
                      <a:pt x="24" y="1200"/>
                      <a:pt x="0" y="1355"/>
                      <a:pt x="143" y="1438"/>
                    </a:cubicBezTo>
                    <a:lnTo>
                      <a:pt x="2417" y="2736"/>
                    </a:lnTo>
                    <a:cubicBezTo>
                      <a:pt x="2501" y="2775"/>
                      <a:pt x="2593" y="2795"/>
                      <a:pt x="2683" y="2795"/>
                    </a:cubicBezTo>
                    <a:cubicBezTo>
                      <a:pt x="2786" y="2795"/>
                      <a:pt x="2888" y="2769"/>
                      <a:pt x="2977" y="2712"/>
                    </a:cubicBezTo>
                    <a:lnTo>
                      <a:pt x="4751" y="1700"/>
                    </a:lnTo>
                    <a:cubicBezTo>
                      <a:pt x="4918" y="1605"/>
                      <a:pt x="4942" y="1450"/>
                      <a:pt x="4787" y="1366"/>
                    </a:cubicBezTo>
                    <a:lnTo>
                      <a:pt x="2525" y="57"/>
                    </a:lnTo>
                    <a:cubicBezTo>
                      <a:pt x="2439" y="19"/>
                      <a:pt x="235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8"/>
              <p:cNvSpPr/>
              <p:nvPr/>
            </p:nvSpPr>
            <p:spPr>
              <a:xfrm>
                <a:off x="3145313" y="3372975"/>
                <a:ext cx="123550" cy="69775"/>
              </a:xfrm>
              <a:custGeom>
                <a:avLst/>
                <a:gdLst/>
                <a:ahLst/>
                <a:cxnLst/>
                <a:rect l="l" t="t" r="r" b="b"/>
                <a:pathLst>
                  <a:path w="4942" h="2791" extrusionOk="0">
                    <a:moveTo>
                      <a:pt x="2269" y="0"/>
                    </a:moveTo>
                    <a:cubicBezTo>
                      <a:pt x="2161" y="0"/>
                      <a:pt x="2052" y="27"/>
                      <a:pt x="1954" y="80"/>
                    </a:cubicBezTo>
                    <a:lnTo>
                      <a:pt x="191" y="1104"/>
                    </a:lnTo>
                    <a:cubicBezTo>
                      <a:pt x="25" y="1199"/>
                      <a:pt x="1" y="1342"/>
                      <a:pt x="144" y="1425"/>
                    </a:cubicBezTo>
                    <a:lnTo>
                      <a:pt x="2418" y="2735"/>
                    </a:lnTo>
                    <a:cubicBezTo>
                      <a:pt x="2498" y="2772"/>
                      <a:pt x="2586" y="2790"/>
                      <a:pt x="2674" y="2790"/>
                    </a:cubicBezTo>
                    <a:cubicBezTo>
                      <a:pt x="2782" y="2790"/>
                      <a:pt x="2891" y="2763"/>
                      <a:pt x="2989" y="2711"/>
                    </a:cubicBezTo>
                    <a:lnTo>
                      <a:pt x="4751" y="1699"/>
                    </a:lnTo>
                    <a:cubicBezTo>
                      <a:pt x="4918" y="1592"/>
                      <a:pt x="4942" y="1449"/>
                      <a:pt x="4787" y="1365"/>
                    </a:cubicBezTo>
                    <a:lnTo>
                      <a:pt x="2525" y="56"/>
                    </a:lnTo>
                    <a:cubicBezTo>
                      <a:pt x="2445" y="18"/>
                      <a:pt x="2357"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8"/>
              <p:cNvSpPr/>
              <p:nvPr/>
            </p:nvSpPr>
            <p:spPr>
              <a:xfrm>
                <a:off x="3232838" y="3423575"/>
                <a:ext cx="123550" cy="69775"/>
              </a:xfrm>
              <a:custGeom>
                <a:avLst/>
                <a:gdLst/>
                <a:ahLst/>
                <a:cxnLst/>
                <a:rect l="l" t="t" r="r" b="b"/>
                <a:pathLst>
                  <a:path w="4942" h="2791" extrusionOk="0">
                    <a:moveTo>
                      <a:pt x="2268" y="0"/>
                    </a:moveTo>
                    <a:cubicBezTo>
                      <a:pt x="2160" y="0"/>
                      <a:pt x="2051" y="27"/>
                      <a:pt x="1953" y="80"/>
                    </a:cubicBezTo>
                    <a:lnTo>
                      <a:pt x="191" y="1104"/>
                    </a:lnTo>
                    <a:cubicBezTo>
                      <a:pt x="24" y="1199"/>
                      <a:pt x="0" y="1342"/>
                      <a:pt x="155" y="1425"/>
                    </a:cubicBezTo>
                    <a:lnTo>
                      <a:pt x="2417" y="2735"/>
                    </a:lnTo>
                    <a:cubicBezTo>
                      <a:pt x="2498" y="2772"/>
                      <a:pt x="2585" y="2790"/>
                      <a:pt x="2674" y="2790"/>
                    </a:cubicBezTo>
                    <a:cubicBezTo>
                      <a:pt x="2782" y="2790"/>
                      <a:pt x="2891" y="2763"/>
                      <a:pt x="2989" y="2711"/>
                    </a:cubicBezTo>
                    <a:lnTo>
                      <a:pt x="4751" y="1699"/>
                    </a:lnTo>
                    <a:cubicBezTo>
                      <a:pt x="4918" y="1592"/>
                      <a:pt x="4941" y="1449"/>
                      <a:pt x="4787" y="1366"/>
                    </a:cubicBezTo>
                    <a:lnTo>
                      <a:pt x="2524" y="56"/>
                    </a:lnTo>
                    <a:cubicBezTo>
                      <a:pt x="2444" y="18"/>
                      <a:pt x="2356"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8"/>
              <p:cNvSpPr/>
              <p:nvPr/>
            </p:nvSpPr>
            <p:spPr>
              <a:xfrm>
                <a:off x="3320338" y="3474175"/>
                <a:ext cx="123550" cy="69775"/>
              </a:xfrm>
              <a:custGeom>
                <a:avLst/>
                <a:gdLst/>
                <a:ahLst/>
                <a:cxnLst/>
                <a:rect l="l" t="t" r="r" b="b"/>
                <a:pathLst>
                  <a:path w="4942" h="2791" extrusionOk="0">
                    <a:moveTo>
                      <a:pt x="2268" y="0"/>
                    </a:moveTo>
                    <a:cubicBezTo>
                      <a:pt x="2161" y="0"/>
                      <a:pt x="2052" y="27"/>
                      <a:pt x="1953" y="80"/>
                    </a:cubicBezTo>
                    <a:lnTo>
                      <a:pt x="191" y="1104"/>
                    </a:lnTo>
                    <a:cubicBezTo>
                      <a:pt x="25" y="1199"/>
                      <a:pt x="1" y="1342"/>
                      <a:pt x="156" y="1425"/>
                    </a:cubicBezTo>
                    <a:lnTo>
                      <a:pt x="2418" y="2735"/>
                    </a:lnTo>
                    <a:cubicBezTo>
                      <a:pt x="2503" y="2772"/>
                      <a:pt x="2592" y="2791"/>
                      <a:pt x="2679" y="2791"/>
                    </a:cubicBezTo>
                    <a:cubicBezTo>
                      <a:pt x="2786" y="2791"/>
                      <a:pt x="2891" y="2763"/>
                      <a:pt x="2989" y="2711"/>
                    </a:cubicBezTo>
                    <a:lnTo>
                      <a:pt x="4751" y="1699"/>
                    </a:lnTo>
                    <a:cubicBezTo>
                      <a:pt x="4918" y="1604"/>
                      <a:pt x="4942" y="1449"/>
                      <a:pt x="4799" y="1366"/>
                    </a:cubicBezTo>
                    <a:lnTo>
                      <a:pt x="2525" y="56"/>
                    </a:lnTo>
                    <a:cubicBezTo>
                      <a:pt x="2444" y="18"/>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8"/>
              <p:cNvSpPr/>
              <p:nvPr/>
            </p:nvSpPr>
            <p:spPr>
              <a:xfrm>
                <a:off x="3407863" y="3524775"/>
                <a:ext cx="123550" cy="69775"/>
              </a:xfrm>
              <a:custGeom>
                <a:avLst/>
                <a:gdLst/>
                <a:ahLst/>
                <a:cxnLst/>
                <a:rect l="l" t="t" r="r" b="b"/>
                <a:pathLst>
                  <a:path w="4942" h="2791" extrusionOk="0">
                    <a:moveTo>
                      <a:pt x="2269" y="0"/>
                    </a:moveTo>
                    <a:cubicBezTo>
                      <a:pt x="2162" y="0"/>
                      <a:pt x="2056" y="27"/>
                      <a:pt x="1965" y="80"/>
                    </a:cubicBezTo>
                    <a:lnTo>
                      <a:pt x="191" y="1092"/>
                    </a:lnTo>
                    <a:cubicBezTo>
                      <a:pt x="24" y="1199"/>
                      <a:pt x="0" y="1342"/>
                      <a:pt x="155" y="1425"/>
                    </a:cubicBezTo>
                    <a:lnTo>
                      <a:pt x="2417" y="2735"/>
                    </a:lnTo>
                    <a:cubicBezTo>
                      <a:pt x="2503" y="2772"/>
                      <a:pt x="2591" y="2791"/>
                      <a:pt x="2678" y="2791"/>
                    </a:cubicBezTo>
                    <a:cubicBezTo>
                      <a:pt x="2785" y="2791"/>
                      <a:pt x="2890" y="2763"/>
                      <a:pt x="2989" y="2711"/>
                    </a:cubicBezTo>
                    <a:lnTo>
                      <a:pt x="4751" y="1687"/>
                    </a:lnTo>
                    <a:cubicBezTo>
                      <a:pt x="4929" y="1592"/>
                      <a:pt x="4941" y="1449"/>
                      <a:pt x="4798" y="1366"/>
                    </a:cubicBezTo>
                    <a:lnTo>
                      <a:pt x="2524" y="56"/>
                    </a:lnTo>
                    <a:cubicBezTo>
                      <a:pt x="2444" y="18"/>
                      <a:pt x="2356"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8"/>
              <p:cNvSpPr/>
              <p:nvPr/>
            </p:nvSpPr>
            <p:spPr>
              <a:xfrm>
                <a:off x="3495663" y="3575275"/>
                <a:ext cx="123250" cy="69875"/>
              </a:xfrm>
              <a:custGeom>
                <a:avLst/>
                <a:gdLst/>
                <a:ahLst/>
                <a:cxnLst/>
                <a:rect l="l" t="t" r="r" b="b"/>
                <a:pathLst>
                  <a:path w="4930" h="2795" extrusionOk="0">
                    <a:moveTo>
                      <a:pt x="2253" y="0"/>
                    </a:moveTo>
                    <a:cubicBezTo>
                      <a:pt x="2150" y="0"/>
                      <a:pt x="2048" y="27"/>
                      <a:pt x="1953" y="84"/>
                    </a:cubicBezTo>
                    <a:lnTo>
                      <a:pt x="191" y="1096"/>
                    </a:lnTo>
                    <a:cubicBezTo>
                      <a:pt x="12" y="1191"/>
                      <a:pt x="1" y="1346"/>
                      <a:pt x="143" y="1429"/>
                    </a:cubicBezTo>
                    <a:lnTo>
                      <a:pt x="2406" y="2739"/>
                    </a:lnTo>
                    <a:cubicBezTo>
                      <a:pt x="2491" y="2776"/>
                      <a:pt x="2582" y="2795"/>
                      <a:pt x="2671" y="2795"/>
                    </a:cubicBezTo>
                    <a:cubicBezTo>
                      <a:pt x="2779" y="2795"/>
                      <a:pt x="2885" y="2767"/>
                      <a:pt x="2977" y="2715"/>
                    </a:cubicBezTo>
                    <a:lnTo>
                      <a:pt x="4751" y="1691"/>
                    </a:lnTo>
                    <a:cubicBezTo>
                      <a:pt x="4918" y="1596"/>
                      <a:pt x="4930" y="1441"/>
                      <a:pt x="4787" y="1370"/>
                    </a:cubicBezTo>
                    <a:lnTo>
                      <a:pt x="2525" y="60"/>
                    </a:lnTo>
                    <a:cubicBezTo>
                      <a:pt x="2435" y="21"/>
                      <a:pt x="2343" y="0"/>
                      <a:pt x="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8"/>
              <p:cNvSpPr/>
              <p:nvPr/>
            </p:nvSpPr>
            <p:spPr>
              <a:xfrm>
                <a:off x="3583163" y="3625975"/>
                <a:ext cx="123575" cy="69775"/>
              </a:xfrm>
              <a:custGeom>
                <a:avLst/>
                <a:gdLst/>
                <a:ahLst/>
                <a:cxnLst/>
                <a:rect l="l" t="t" r="r" b="b"/>
                <a:pathLst>
                  <a:path w="4943" h="2791" extrusionOk="0">
                    <a:moveTo>
                      <a:pt x="2264" y="0"/>
                    </a:moveTo>
                    <a:cubicBezTo>
                      <a:pt x="2157" y="0"/>
                      <a:pt x="2052" y="28"/>
                      <a:pt x="1954" y="80"/>
                    </a:cubicBezTo>
                    <a:lnTo>
                      <a:pt x="191" y="1104"/>
                    </a:lnTo>
                    <a:cubicBezTo>
                      <a:pt x="13" y="1199"/>
                      <a:pt x="1" y="1342"/>
                      <a:pt x="144" y="1425"/>
                    </a:cubicBezTo>
                    <a:lnTo>
                      <a:pt x="2418" y="2735"/>
                    </a:lnTo>
                    <a:cubicBezTo>
                      <a:pt x="2498" y="2772"/>
                      <a:pt x="2586" y="2791"/>
                      <a:pt x="2674" y="2791"/>
                    </a:cubicBezTo>
                    <a:cubicBezTo>
                      <a:pt x="2782" y="2791"/>
                      <a:pt x="2891" y="2764"/>
                      <a:pt x="2989" y="2711"/>
                    </a:cubicBezTo>
                    <a:lnTo>
                      <a:pt x="4752" y="1687"/>
                    </a:lnTo>
                    <a:cubicBezTo>
                      <a:pt x="4918" y="1592"/>
                      <a:pt x="4942" y="1437"/>
                      <a:pt x="4799" y="1354"/>
                    </a:cubicBezTo>
                    <a:lnTo>
                      <a:pt x="2525" y="56"/>
                    </a:lnTo>
                    <a:cubicBezTo>
                      <a:pt x="2439" y="19"/>
                      <a:pt x="2351"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8"/>
              <p:cNvSpPr/>
              <p:nvPr/>
            </p:nvSpPr>
            <p:spPr>
              <a:xfrm>
                <a:off x="3670688" y="3676275"/>
                <a:ext cx="123550" cy="69875"/>
              </a:xfrm>
              <a:custGeom>
                <a:avLst/>
                <a:gdLst/>
                <a:ahLst/>
                <a:cxnLst/>
                <a:rect l="l" t="t" r="r" b="b"/>
                <a:pathLst>
                  <a:path w="4942" h="2795" extrusionOk="0">
                    <a:moveTo>
                      <a:pt x="2268" y="0"/>
                    </a:moveTo>
                    <a:cubicBezTo>
                      <a:pt x="2160" y="0"/>
                      <a:pt x="2051" y="28"/>
                      <a:pt x="1953" y="80"/>
                    </a:cubicBezTo>
                    <a:lnTo>
                      <a:pt x="191" y="1104"/>
                    </a:lnTo>
                    <a:cubicBezTo>
                      <a:pt x="24" y="1199"/>
                      <a:pt x="0" y="1342"/>
                      <a:pt x="143" y="1425"/>
                    </a:cubicBezTo>
                    <a:lnTo>
                      <a:pt x="2417" y="2735"/>
                    </a:lnTo>
                    <a:cubicBezTo>
                      <a:pt x="2501" y="2774"/>
                      <a:pt x="2593" y="2795"/>
                      <a:pt x="2685" y="2795"/>
                    </a:cubicBezTo>
                    <a:cubicBezTo>
                      <a:pt x="2789" y="2795"/>
                      <a:pt x="2894" y="2768"/>
                      <a:pt x="2989" y="2711"/>
                    </a:cubicBezTo>
                    <a:lnTo>
                      <a:pt x="4751" y="1699"/>
                    </a:lnTo>
                    <a:cubicBezTo>
                      <a:pt x="4918" y="1604"/>
                      <a:pt x="4942" y="1449"/>
                      <a:pt x="4787" y="1366"/>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8"/>
              <p:cNvSpPr/>
              <p:nvPr/>
            </p:nvSpPr>
            <p:spPr>
              <a:xfrm>
                <a:off x="3758188" y="3726875"/>
                <a:ext cx="123550" cy="69925"/>
              </a:xfrm>
              <a:custGeom>
                <a:avLst/>
                <a:gdLst/>
                <a:ahLst/>
                <a:cxnLst/>
                <a:rect l="l" t="t" r="r" b="b"/>
                <a:pathLst>
                  <a:path w="4942" h="2797" extrusionOk="0">
                    <a:moveTo>
                      <a:pt x="2270" y="1"/>
                    </a:moveTo>
                    <a:cubicBezTo>
                      <a:pt x="2163" y="1"/>
                      <a:pt x="2057" y="28"/>
                      <a:pt x="1965" y="80"/>
                    </a:cubicBezTo>
                    <a:lnTo>
                      <a:pt x="191" y="1104"/>
                    </a:lnTo>
                    <a:cubicBezTo>
                      <a:pt x="25" y="1199"/>
                      <a:pt x="1" y="1342"/>
                      <a:pt x="156" y="1426"/>
                    </a:cubicBezTo>
                    <a:lnTo>
                      <a:pt x="2418" y="2735"/>
                    </a:lnTo>
                    <a:cubicBezTo>
                      <a:pt x="2504" y="2775"/>
                      <a:pt x="2599" y="2796"/>
                      <a:pt x="2694" y="2796"/>
                    </a:cubicBezTo>
                    <a:cubicBezTo>
                      <a:pt x="2795" y="2796"/>
                      <a:pt x="2897" y="2772"/>
                      <a:pt x="2989" y="2723"/>
                    </a:cubicBezTo>
                    <a:lnTo>
                      <a:pt x="4751" y="1699"/>
                    </a:lnTo>
                    <a:cubicBezTo>
                      <a:pt x="4918" y="1592"/>
                      <a:pt x="4942" y="1449"/>
                      <a:pt x="4787" y="1366"/>
                    </a:cubicBezTo>
                    <a:lnTo>
                      <a:pt x="2525" y="56"/>
                    </a:lnTo>
                    <a:cubicBezTo>
                      <a:pt x="2445" y="19"/>
                      <a:pt x="2357" y="1"/>
                      <a:pt x="2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8"/>
              <p:cNvSpPr/>
              <p:nvPr/>
            </p:nvSpPr>
            <p:spPr>
              <a:xfrm>
                <a:off x="3845713" y="3777475"/>
                <a:ext cx="123550" cy="69775"/>
              </a:xfrm>
              <a:custGeom>
                <a:avLst/>
                <a:gdLst/>
                <a:ahLst/>
                <a:cxnLst/>
                <a:rect l="l" t="t" r="r" b="b"/>
                <a:pathLst>
                  <a:path w="4942" h="2791" extrusionOk="0">
                    <a:moveTo>
                      <a:pt x="2268" y="1"/>
                    </a:moveTo>
                    <a:cubicBezTo>
                      <a:pt x="2160" y="1"/>
                      <a:pt x="2051" y="28"/>
                      <a:pt x="1953" y="80"/>
                    </a:cubicBezTo>
                    <a:lnTo>
                      <a:pt x="191" y="1104"/>
                    </a:lnTo>
                    <a:cubicBezTo>
                      <a:pt x="24" y="1199"/>
                      <a:pt x="0" y="1342"/>
                      <a:pt x="155" y="1426"/>
                    </a:cubicBezTo>
                    <a:lnTo>
                      <a:pt x="2417" y="2735"/>
                    </a:lnTo>
                    <a:cubicBezTo>
                      <a:pt x="2498" y="2773"/>
                      <a:pt x="2585" y="2791"/>
                      <a:pt x="2674" y="2791"/>
                    </a:cubicBezTo>
                    <a:cubicBezTo>
                      <a:pt x="2782" y="2791"/>
                      <a:pt x="2891" y="2764"/>
                      <a:pt x="2989" y="2711"/>
                    </a:cubicBezTo>
                    <a:lnTo>
                      <a:pt x="4751" y="1687"/>
                    </a:lnTo>
                    <a:cubicBezTo>
                      <a:pt x="4918" y="1592"/>
                      <a:pt x="4941" y="1449"/>
                      <a:pt x="4799" y="1366"/>
                    </a:cubicBezTo>
                    <a:lnTo>
                      <a:pt x="2524" y="56"/>
                    </a:lnTo>
                    <a:cubicBezTo>
                      <a:pt x="2444" y="19"/>
                      <a:pt x="235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8"/>
              <p:cNvSpPr/>
              <p:nvPr/>
            </p:nvSpPr>
            <p:spPr>
              <a:xfrm>
                <a:off x="3933513" y="3828075"/>
                <a:ext cx="123250" cy="69800"/>
              </a:xfrm>
              <a:custGeom>
                <a:avLst/>
                <a:gdLst/>
                <a:ahLst/>
                <a:cxnLst/>
                <a:rect l="l" t="t" r="r" b="b"/>
                <a:pathLst>
                  <a:path w="4930" h="2792" extrusionOk="0">
                    <a:moveTo>
                      <a:pt x="2258" y="1"/>
                    </a:moveTo>
                    <a:cubicBezTo>
                      <a:pt x="2151" y="1"/>
                      <a:pt x="2045" y="28"/>
                      <a:pt x="1953" y="80"/>
                    </a:cubicBezTo>
                    <a:lnTo>
                      <a:pt x="179" y="1092"/>
                    </a:lnTo>
                    <a:cubicBezTo>
                      <a:pt x="13" y="1199"/>
                      <a:pt x="1" y="1342"/>
                      <a:pt x="144" y="1426"/>
                    </a:cubicBezTo>
                    <a:lnTo>
                      <a:pt x="2406" y="2735"/>
                    </a:lnTo>
                    <a:cubicBezTo>
                      <a:pt x="2491" y="2773"/>
                      <a:pt x="2582" y="2791"/>
                      <a:pt x="2672" y="2791"/>
                    </a:cubicBezTo>
                    <a:cubicBezTo>
                      <a:pt x="2782" y="2791"/>
                      <a:pt x="2891" y="2764"/>
                      <a:pt x="2989" y="2711"/>
                    </a:cubicBezTo>
                    <a:lnTo>
                      <a:pt x="4739" y="1688"/>
                    </a:lnTo>
                    <a:cubicBezTo>
                      <a:pt x="4918" y="1592"/>
                      <a:pt x="4930" y="1449"/>
                      <a:pt x="4787" y="1366"/>
                    </a:cubicBezTo>
                    <a:lnTo>
                      <a:pt x="2513" y="56"/>
                    </a:lnTo>
                    <a:cubicBezTo>
                      <a:pt x="2432" y="19"/>
                      <a:pt x="2345"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8"/>
              <p:cNvSpPr/>
              <p:nvPr/>
            </p:nvSpPr>
            <p:spPr>
              <a:xfrm>
                <a:off x="3080738" y="3241325"/>
                <a:ext cx="132775" cy="75600"/>
              </a:xfrm>
              <a:custGeom>
                <a:avLst/>
                <a:gdLst/>
                <a:ahLst/>
                <a:cxnLst/>
                <a:rect l="l" t="t" r="r" b="b"/>
                <a:pathLst>
                  <a:path w="5311" h="3024" extrusionOk="0">
                    <a:moveTo>
                      <a:pt x="2285" y="0"/>
                    </a:moveTo>
                    <a:cubicBezTo>
                      <a:pt x="2192" y="0"/>
                      <a:pt x="2099" y="25"/>
                      <a:pt x="2012" y="71"/>
                    </a:cubicBezTo>
                    <a:lnTo>
                      <a:pt x="155" y="1143"/>
                    </a:lnTo>
                    <a:cubicBezTo>
                      <a:pt x="12" y="1226"/>
                      <a:pt x="0" y="1345"/>
                      <a:pt x="119" y="1417"/>
                    </a:cubicBezTo>
                    <a:lnTo>
                      <a:pt x="2810" y="2976"/>
                    </a:lnTo>
                    <a:cubicBezTo>
                      <a:pt x="2879" y="3008"/>
                      <a:pt x="2952" y="3023"/>
                      <a:pt x="3025" y="3023"/>
                    </a:cubicBezTo>
                    <a:cubicBezTo>
                      <a:pt x="3118" y="3023"/>
                      <a:pt x="3212" y="2999"/>
                      <a:pt x="3298" y="2952"/>
                    </a:cubicBezTo>
                    <a:lnTo>
                      <a:pt x="5156" y="1881"/>
                    </a:lnTo>
                    <a:cubicBezTo>
                      <a:pt x="5299" y="1798"/>
                      <a:pt x="5310" y="1678"/>
                      <a:pt x="5191"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8"/>
              <p:cNvSpPr/>
              <p:nvPr/>
            </p:nvSpPr>
            <p:spPr>
              <a:xfrm>
                <a:off x="3178963" y="3298175"/>
                <a:ext cx="133075" cy="75600"/>
              </a:xfrm>
              <a:custGeom>
                <a:avLst/>
                <a:gdLst/>
                <a:ahLst/>
                <a:cxnLst/>
                <a:rect l="l" t="t" r="r" b="b"/>
                <a:pathLst>
                  <a:path w="5323" h="3024" extrusionOk="0">
                    <a:moveTo>
                      <a:pt x="2286" y="1"/>
                    </a:moveTo>
                    <a:cubicBezTo>
                      <a:pt x="2195" y="1"/>
                      <a:pt x="2104" y="25"/>
                      <a:pt x="2024" y="71"/>
                    </a:cubicBezTo>
                    <a:lnTo>
                      <a:pt x="155" y="1143"/>
                    </a:lnTo>
                    <a:cubicBezTo>
                      <a:pt x="12" y="1226"/>
                      <a:pt x="0" y="1345"/>
                      <a:pt x="131" y="1417"/>
                    </a:cubicBezTo>
                    <a:lnTo>
                      <a:pt x="2822" y="2976"/>
                    </a:lnTo>
                    <a:cubicBezTo>
                      <a:pt x="2891" y="3008"/>
                      <a:pt x="2964" y="3023"/>
                      <a:pt x="3036" y="3023"/>
                    </a:cubicBezTo>
                    <a:cubicBezTo>
                      <a:pt x="3128" y="3023"/>
                      <a:pt x="3219" y="2999"/>
                      <a:pt x="3298" y="2953"/>
                    </a:cubicBezTo>
                    <a:lnTo>
                      <a:pt x="5156" y="1881"/>
                    </a:lnTo>
                    <a:cubicBezTo>
                      <a:pt x="5299" y="1798"/>
                      <a:pt x="5322" y="1679"/>
                      <a:pt x="5191" y="1607"/>
                    </a:cubicBezTo>
                    <a:lnTo>
                      <a:pt x="2501" y="47"/>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8"/>
              <p:cNvSpPr/>
              <p:nvPr/>
            </p:nvSpPr>
            <p:spPr>
              <a:xfrm>
                <a:off x="3277488" y="3354900"/>
                <a:ext cx="132775" cy="75600"/>
              </a:xfrm>
              <a:custGeom>
                <a:avLst/>
                <a:gdLst/>
                <a:ahLst/>
                <a:cxnLst/>
                <a:rect l="l" t="t" r="r" b="b"/>
                <a:pathLst>
                  <a:path w="5311" h="3024" extrusionOk="0">
                    <a:moveTo>
                      <a:pt x="2256" y="0"/>
                    </a:moveTo>
                    <a:cubicBezTo>
                      <a:pt x="2170" y="0"/>
                      <a:pt x="2087" y="21"/>
                      <a:pt x="2012" y="64"/>
                    </a:cubicBezTo>
                    <a:lnTo>
                      <a:pt x="155" y="1148"/>
                    </a:lnTo>
                    <a:cubicBezTo>
                      <a:pt x="12" y="1231"/>
                      <a:pt x="0" y="1350"/>
                      <a:pt x="119" y="1422"/>
                    </a:cubicBezTo>
                    <a:lnTo>
                      <a:pt x="2810" y="2981"/>
                    </a:lnTo>
                    <a:cubicBezTo>
                      <a:pt x="2881" y="3009"/>
                      <a:pt x="2957" y="3023"/>
                      <a:pt x="3032" y="3023"/>
                    </a:cubicBezTo>
                    <a:cubicBezTo>
                      <a:pt x="3121" y="3023"/>
                      <a:pt x="3209" y="3003"/>
                      <a:pt x="3286" y="2958"/>
                    </a:cubicBezTo>
                    <a:lnTo>
                      <a:pt x="5156" y="1886"/>
                    </a:lnTo>
                    <a:cubicBezTo>
                      <a:pt x="5299" y="1803"/>
                      <a:pt x="5310" y="1672"/>
                      <a:pt x="5191" y="1600"/>
                    </a:cubicBezTo>
                    <a:lnTo>
                      <a:pt x="2489" y="53"/>
                    </a:lnTo>
                    <a:cubicBezTo>
                      <a:pt x="2414" y="18"/>
                      <a:pt x="2334" y="0"/>
                      <a:pt x="2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8"/>
              <p:cNvSpPr/>
              <p:nvPr/>
            </p:nvSpPr>
            <p:spPr>
              <a:xfrm>
                <a:off x="3375713" y="3411575"/>
                <a:ext cx="133075" cy="75600"/>
              </a:xfrm>
              <a:custGeom>
                <a:avLst/>
                <a:gdLst/>
                <a:ahLst/>
                <a:cxnLst/>
                <a:rect l="l" t="t" r="r" b="b"/>
                <a:pathLst>
                  <a:path w="5323" h="3024" extrusionOk="0">
                    <a:moveTo>
                      <a:pt x="2286" y="1"/>
                    </a:moveTo>
                    <a:cubicBezTo>
                      <a:pt x="2195" y="1"/>
                      <a:pt x="2104" y="25"/>
                      <a:pt x="2024" y="71"/>
                    </a:cubicBezTo>
                    <a:lnTo>
                      <a:pt x="167" y="1143"/>
                    </a:lnTo>
                    <a:cubicBezTo>
                      <a:pt x="24" y="1226"/>
                      <a:pt x="0" y="1345"/>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8"/>
              <p:cNvSpPr/>
              <p:nvPr/>
            </p:nvSpPr>
            <p:spPr>
              <a:xfrm>
                <a:off x="3473938" y="3468425"/>
                <a:ext cx="133075" cy="75600"/>
              </a:xfrm>
              <a:custGeom>
                <a:avLst/>
                <a:gdLst/>
                <a:ahLst/>
                <a:cxnLst/>
                <a:rect l="l" t="t" r="r" b="b"/>
                <a:pathLst>
                  <a:path w="5323" h="3024" extrusionOk="0">
                    <a:moveTo>
                      <a:pt x="2286" y="1"/>
                    </a:moveTo>
                    <a:cubicBezTo>
                      <a:pt x="2195" y="1"/>
                      <a:pt x="2104" y="25"/>
                      <a:pt x="2024" y="72"/>
                    </a:cubicBezTo>
                    <a:lnTo>
                      <a:pt x="167" y="1143"/>
                    </a:lnTo>
                    <a:cubicBezTo>
                      <a:pt x="24" y="1226"/>
                      <a:pt x="0" y="1346"/>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8"/>
              <p:cNvSpPr/>
              <p:nvPr/>
            </p:nvSpPr>
            <p:spPr>
              <a:xfrm>
                <a:off x="3572463" y="3525275"/>
                <a:ext cx="132775" cy="75600"/>
              </a:xfrm>
              <a:custGeom>
                <a:avLst/>
                <a:gdLst/>
                <a:ahLst/>
                <a:cxnLst/>
                <a:rect l="l" t="t" r="r" b="b"/>
                <a:pathLst>
                  <a:path w="5311" h="3024" extrusionOk="0">
                    <a:moveTo>
                      <a:pt x="2285" y="1"/>
                    </a:moveTo>
                    <a:cubicBezTo>
                      <a:pt x="2192" y="1"/>
                      <a:pt x="2099" y="25"/>
                      <a:pt x="2013" y="72"/>
                    </a:cubicBezTo>
                    <a:lnTo>
                      <a:pt x="155" y="1143"/>
                    </a:lnTo>
                    <a:cubicBezTo>
                      <a:pt x="12" y="1227"/>
                      <a:pt x="0" y="1346"/>
                      <a:pt x="119" y="1417"/>
                    </a:cubicBezTo>
                    <a:lnTo>
                      <a:pt x="2810" y="2977"/>
                    </a:lnTo>
                    <a:cubicBezTo>
                      <a:pt x="2879" y="3008"/>
                      <a:pt x="2952" y="3024"/>
                      <a:pt x="3026" y="3024"/>
                    </a:cubicBezTo>
                    <a:cubicBezTo>
                      <a:pt x="3118" y="3024"/>
                      <a:pt x="3212" y="2999"/>
                      <a:pt x="3298" y="2953"/>
                    </a:cubicBezTo>
                    <a:lnTo>
                      <a:pt x="5156" y="1881"/>
                    </a:lnTo>
                    <a:cubicBezTo>
                      <a:pt x="5299" y="1798"/>
                      <a:pt x="5311" y="1679"/>
                      <a:pt x="5191" y="1608"/>
                    </a:cubicBezTo>
                    <a:lnTo>
                      <a:pt x="2501" y="48"/>
                    </a:lnTo>
                    <a:cubicBezTo>
                      <a:pt x="2432" y="16"/>
                      <a:pt x="2359" y="1"/>
                      <a:pt x="2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8"/>
              <p:cNvSpPr/>
              <p:nvPr/>
            </p:nvSpPr>
            <p:spPr>
              <a:xfrm>
                <a:off x="3670688" y="3582000"/>
                <a:ext cx="133075" cy="75600"/>
              </a:xfrm>
              <a:custGeom>
                <a:avLst/>
                <a:gdLst/>
                <a:ahLst/>
                <a:cxnLst/>
                <a:rect l="l" t="t" r="r" b="b"/>
                <a:pathLst>
                  <a:path w="5323" h="3024" extrusionOk="0">
                    <a:moveTo>
                      <a:pt x="2268" y="1"/>
                    </a:moveTo>
                    <a:cubicBezTo>
                      <a:pt x="2182" y="1"/>
                      <a:pt x="2099" y="22"/>
                      <a:pt x="2024" y="65"/>
                    </a:cubicBezTo>
                    <a:lnTo>
                      <a:pt x="167" y="1148"/>
                    </a:lnTo>
                    <a:cubicBezTo>
                      <a:pt x="12" y="1232"/>
                      <a:pt x="0" y="1351"/>
                      <a:pt x="131" y="1422"/>
                    </a:cubicBezTo>
                    <a:lnTo>
                      <a:pt x="2822" y="2982"/>
                    </a:lnTo>
                    <a:cubicBezTo>
                      <a:pt x="2893" y="3009"/>
                      <a:pt x="2969" y="3024"/>
                      <a:pt x="3044" y="3024"/>
                    </a:cubicBezTo>
                    <a:cubicBezTo>
                      <a:pt x="3133" y="3024"/>
                      <a:pt x="3221" y="3003"/>
                      <a:pt x="3298" y="2958"/>
                    </a:cubicBezTo>
                    <a:lnTo>
                      <a:pt x="5156" y="1887"/>
                    </a:lnTo>
                    <a:cubicBezTo>
                      <a:pt x="5299" y="1803"/>
                      <a:pt x="5323" y="1672"/>
                      <a:pt x="5192" y="1601"/>
                    </a:cubicBezTo>
                    <a:lnTo>
                      <a:pt x="2501" y="53"/>
                    </a:lnTo>
                    <a:cubicBezTo>
                      <a:pt x="2426" y="19"/>
                      <a:pt x="234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8"/>
              <p:cNvSpPr/>
              <p:nvPr/>
            </p:nvSpPr>
            <p:spPr>
              <a:xfrm>
                <a:off x="3769213" y="3638850"/>
                <a:ext cx="132775" cy="75575"/>
              </a:xfrm>
              <a:custGeom>
                <a:avLst/>
                <a:gdLst/>
                <a:ahLst/>
                <a:cxnLst/>
                <a:rect l="l" t="t" r="r" b="b"/>
                <a:pathLst>
                  <a:path w="5311" h="3023" extrusionOk="0">
                    <a:moveTo>
                      <a:pt x="2266" y="1"/>
                    </a:moveTo>
                    <a:cubicBezTo>
                      <a:pt x="2180" y="1"/>
                      <a:pt x="2093" y="22"/>
                      <a:pt x="2013" y="65"/>
                    </a:cubicBezTo>
                    <a:lnTo>
                      <a:pt x="155" y="1137"/>
                    </a:lnTo>
                    <a:cubicBezTo>
                      <a:pt x="12" y="1220"/>
                      <a:pt x="0" y="1351"/>
                      <a:pt x="119" y="1422"/>
                    </a:cubicBezTo>
                    <a:lnTo>
                      <a:pt x="2810" y="2970"/>
                    </a:lnTo>
                    <a:cubicBezTo>
                      <a:pt x="2885" y="3004"/>
                      <a:pt x="2965" y="3022"/>
                      <a:pt x="3045" y="3022"/>
                    </a:cubicBezTo>
                    <a:cubicBezTo>
                      <a:pt x="3131" y="3022"/>
                      <a:pt x="3218" y="3001"/>
                      <a:pt x="3298" y="2958"/>
                    </a:cubicBezTo>
                    <a:lnTo>
                      <a:pt x="5156" y="1875"/>
                    </a:lnTo>
                    <a:cubicBezTo>
                      <a:pt x="5299" y="1803"/>
                      <a:pt x="5311" y="1672"/>
                      <a:pt x="5192" y="1601"/>
                    </a:cubicBezTo>
                    <a:lnTo>
                      <a:pt x="2501" y="53"/>
                    </a:lnTo>
                    <a:cubicBezTo>
                      <a:pt x="2426" y="19"/>
                      <a:pt x="2346" y="1"/>
                      <a:pt x="2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8"/>
              <p:cNvSpPr/>
              <p:nvPr/>
            </p:nvSpPr>
            <p:spPr>
              <a:xfrm>
                <a:off x="3867438" y="3695550"/>
                <a:ext cx="132775" cy="75600"/>
              </a:xfrm>
              <a:custGeom>
                <a:avLst/>
                <a:gdLst/>
                <a:ahLst/>
                <a:cxnLst/>
                <a:rect l="l" t="t" r="r" b="b"/>
                <a:pathLst>
                  <a:path w="5311" h="3024" extrusionOk="0">
                    <a:moveTo>
                      <a:pt x="2285" y="0"/>
                    </a:moveTo>
                    <a:cubicBezTo>
                      <a:pt x="2193" y="0"/>
                      <a:pt x="2099" y="25"/>
                      <a:pt x="2013" y="71"/>
                    </a:cubicBezTo>
                    <a:lnTo>
                      <a:pt x="155" y="1143"/>
                    </a:lnTo>
                    <a:cubicBezTo>
                      <a:pt x="12" y="1226"/>
                      <a:pt x="0" y="1357"/>
                      <a:pt x="120" y="1428"/>
                    </a:cubicBezTo>
                    <a:lnTo>
                      <a:pt x="2822" y="2976"/>
                    </a:lnTo>
                    <a:cubicBezTo>
                      <a:pt x="2891" y="3008"/>
                      <a:pt x="2962" y="3023"/>
                      <a:pt x="3033" y="3023"/>
                    </a:cubicBezTo>
                    <a:cubicBezTo>
                      <a:pt x="3122" y="3023"/>
                      <a:pt x="3212" y="2999"/>
                      <a:pt x="3298" y="2952"/>
                    </a:cubicBezTo>
                    <a:lnTo>
                      <a:pt x="5156" y="1881"/>
                    </a:lnTo>
                    <a:cubicBezTo>
                      <a:pt x="5299" y="1797"/>
                      <a:pt x="5311" y="1678"/>
                      <a:pt x="5192"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8"/>
              <p:cNvSpPr/>
              <p:nvPr/>
            </p:nvSpPr>
            <p:spPr>
              <a:xfrm>
                <a:off x="3965963" y="3752400"/>
                <a:ext cx="132775" cy="75600"/>
              </a:xfrm>
              <a:custGeom>
                <a:avLst/>
                <a:gdLst/>
                <a:ahLst/>
                <a:cxnLst/>
                <a:rect l="l" t="t" r="r" b="b"/>
                <a:pathLst>
                  <a:path w="5311" h="3024" extrusionOk="0">
                    <a:moveTo>
                      <a:pt x="2274" y="0"/>
                    </a:moveTo>
                    <a:cubicBezTo>
                      <a:pt x="2183" y="0"/>
                      <a:pt x="2092" y="25"/>
                      <a:pt x="2013" y="71"/>
                    </a:cubicBezTo>
                    <a:lnTo>
                      <a:pt x="155" y="1143"/>
                    </a:lnTo>
                    <a:cubicBezTo>
                      <a:pt x="12" y="1226"/>
                      <a:pt x="0" y="1345"/>
                      <a:pt x="119" y="1417"/>
                    </a:cubicBezTo>
                    <a:lnTo>
                      <a:pt x="2810" y="2976"/>
                    </a:lnTo>
                    <a:cubicBezTo>
                      <a:pt x="2879" y="3008"/>
                      <a:pt x="2952" y="3023"/>
                      <a:pt x="3025" y="3023"/>
                    </a:cubicBezTo>
                    <a:cubicBezTo>
                      <a:pt x="3116" y="3023"/>
                      <a:pt x="3207" y="2999"/>
                      <a:pt x="3287" y="2952"/>
                    </a:cubicBezTo>
                    <a:lnTo>
                      <a:pt x="5156" y="1881"/>
                    </a:lnTo>
                    <a:cubicBezTo>
                      <a:pt x="5299" y="1798"/>
                      <a:pt x="5311" y="1678"/>
                      <a:pt x="5192" y="1607"/>
                    </a:cubicBezTo>
                    <a:lnTo>
                      <a:pt x="2489" y="47"/>
                    </a:lnTo>
                    <a:cubicBezTo>
                      <a:pt x="2420" y="16"/>
                      <a:pt x="2347" y="0"/>
                      <a:pt x="2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8"/>
              <p:cNvSpPr/>
              <p:nvPr/>
            </p:nvSpPr>
            <p:spPr>
              <a:xfrm>
                <a:off x="4064188" y="3809250"/>
                <a:ext cx="133075" cy="75600"/>
              </a:xfrm>
              <a:custGeom>
                <a:avLst/>
                <a:gdLst/>
                <a:ahLst/>
                <a:cxnLst/>
                <a:rect l="l" t="t" r="r" b="b"/>
                <a:pathLst>
                  <a:path w="5323" h="3024" extrusionOk="0">
                    <a:moveTo>
                      <a:pt x="2286" y="0"/>
                    </a:moveTo>
                    <a:cubicBezTo>
                      <a:pt x="2195" y="0"/>
                      <a:pt x="2104" y="25"/>
                      <a:pt x="2025" y="71"/>
                    </a:cubicBezTo>
                    <a:lnTo>
                      <a:pt x="155" y="1143"/>
                    </a:lnTo>
                    <a:cubicBezTo>
                      <a:pt x="12" y="1226"/>
                      <a:pt x="0" y="1345"/>
                      <a:pt x="120" y="1417"/>
                    </a:cubicBezTo>
                    <a:lnTo>
                      <a:pt x="2822" y="2976"/>
                    </a:lnTo>
                    <a:cubicBezTo>
                      <a:pt x="2891" y="3008"/>
                      <a:pt x="2964" y="3023"/>
                      <a:pt x="3037" y="3023"/>
                    </a:cubicBezTo>
                    <a:cubicBezTo>
                      <a:pt x="3128" y="3023"/>
                      <a:pt x="3219" y="2999"/>
                      <a:pt x="3299" y="2953"/>
                    </a:cubicBezTo>
                    <a:lnTo>
                      <a:pt x="5168" y="1881"/>
                    </a:lnTo>
                    <a:cubicBezTo>
                      <a:pt x="5311" y="1798"/>
                      <a:pt x="5323" y="1667"/>
                      <a:pt x="5204" y="1607"/>
                    </a:cubicBezTo>
                    <a:lnTo>
                      <a:pt x="2501" y="47"/>
                    </a:lnTo>
                    <a:cubicBezTo>
                      <a:pt x="2432" y="16"/>
                      <a:pt x="2359"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8"/>
              <p:cNvSpPr/>
              <p:nvPr/>
            </p:nvSpPr>
            <p:spPr>
              <a:xfrm>
                <a:off x="3915663" y="4005975"/>
                <a:ext cx="145875" cy="83075"/>
              </a:xfrm>
              <a:custGeom>
                <a:avLst/>
                <a:gdLst/>
                <a:ahLst/>
                <a:cxnLst/>
                <a:rect l="l" t="t" r="r" b="b"/>
                <a:pathLst>
                  <a:path w="5835" h="3323" extrusionOk="0">
                    <a:moveTo>
                      <a:pt x="2283" y="0"/>
                    </a:moveTo>
                    <a:cubicBezTo>
                      <a:pt x="2200" y="0"/>
                      <a:pt x="2119" y="22"/>
                      <a:pt x="2048" y="60"/>
                    </a:cubicBezTo>
                    <a:lnTo>
                      <a:pt x="155" y="1156"/>
                    </a:lnTo>
                    <a:cubicBezTo>
                      <a:pt x="12" y="1227"/>
                      <a:pt x="0" y="1346"/>
                      <a:pt x="119" y="1418"/>
                    </a:cubicBezTo>
                    <a:lnTo>
                      <a:pt x="3346" y="3275"/>
                    </a:lnTo>
                    <a:cubicBezTo>
                      <a:pt x="3411" y="3308"/>
                      <a:pt x="3482" y="3323"/>
                      <a:pt x="3553" y="3323"/>
                    </a:cubicBezTo>
                    <a:cubicBezTo>
                      <a:pt x="3637" y="3323"/>
                      <a:pt x="3721" y="3302"/>
                      <a:pt x="3798" y="3263"/>
                    </a:cubicBezTo>
                    <a:lnTo>
                      <a:pt x="5680" y="2168"/>
                    </a:lnTo>
                    <a:cubicBezTo>
                      <a:pt x="5811" y="2096"/>
                      <a:pt x="5834" y="1977"/>
                      <a:pt x="5715" y="1906"/>
                    </a:cubicBezTo>
                    <a:lnTo>
                      <a:pt x="2489" y="48"/>
                    </a:lnTo>
                    <a:cubicBezTo>
                      <a:pt x="2423" y="16"/>
                      <a:pt x="2353" y="0"/>
                      <a:pt x="2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8"/>
              <p:cNvSpPr/>
              <p:nvPr/>
            </p:nvSpPr>
            <p:spPr>
              <a:xfrm>
                <a:off x="3809388" y="3944650"/>
                <a:ext cx="145875" cy="83100"/>
              </a:xfrm>
              <a:custGeom>
                <a:avLst/>
                <a:gdLst/>
                <a:ahLst/>
                <a:cxnLst/>
                <a:rect l="l" t="t" r="r" b="b"/>
                <a:pathLst>
                  <a:path w="5835" h="3324" extrusionOk="0">
                    <a:moveTo>
                      <a:pt x="2282" y="1"/>
                    </a:moveTo>
                    <a:cubicBezTo>
                      <a:pt x="2198" y="1"/>
                      <a:pt x="2114" y="22"/>
                      <a:pt x="2037" y="61"/>
                    </a:cubicBezTo>
                    <a:lnTo>
                      <a:pt x="156" y="1156"/>
                    </a:lnTo>
                    <a:cubicBezTo>
                      <a:pt x="13" y="1227"/>
                      <a:pt x="1" y="1347"/>
                      <a:pt x="120" y="1418"/>
                    </a:cubicBezTo>
                    <a:lnTo>
                      <a:pt x="3346" y="3275"/>
                    </a:lnTo>
                    <a:cubicBezTo>
                      <a:pt x="3412" y="3308"/>
                      <a:pt x="3482" y="3323"/>
                      <a:pt x="3552" y="3323"/>
                    </a:cubicBezTo>
                    <a:cubicBezTo>
                      <a:pt x="3635" y="3323"/>
                      <a:pt x="3716" y="3302"/>
                      <a:pt x="3787" y="3263"/>
                    </a:cubicBezTo>
                    <a:lnTo>
                      <a:pt x="5680" y="2168"/>
                    </a:lnTo>
                    <a:cubicBezTo>
                      <a:pt x="5811" y="2097"/>
                      <a:pt x="5835" y="1978"/>
                      <a:pt x="5716" y="1906"/>
                    </a:cubicBezTo>
                    <a:lnTo>
                      <a:pt x="2489" y="49"/>
                    </a:lnTo>
                    <a:cubicBezTo>
                      <a:pt x="2424" y="16"/>
                      <a:pt x="2353"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8"/>
              <p:cNvSpPr/>
              <p:nvPr/>
            </p:nvSpPr>
            <p:spPr>
              <a:xfrm>
                <a:off x="3703138" y="3883350"/>
                <a:ext cx="145875" cy="82950"/>
              </a:xfrm>
              <a:custGeom>
                <a:avLst/>
                <a:gdLst/>
                <a:ahLst/>
                <a:cxnLst/>
                <a:rect l="l" t="t" r="r" b="b"/>
                <a:pathLst>
                  <a:path w="5835" h="3318" extrusionOk="0">
                    <a:moveTo>
                      <a:pt x="2282" y="0"/>
                    </a:moveTo>
                    <a:cubicBezTo>
                      <a:pt x="2198" y="0"/>
                      <a:pt x="2114" y="21"/>
                      <a:pt x="2036" y="60"/>
                    </a:cubicBezTo>
                    <a:lnTo>
                      <a:pt x="143" y="1155"/>
                    </a:lnTo>
                    <a:cubicBezTo>
                      <a:pt x="12" y="1227"/>
                      <a:pt x="0" y="1346"/>
                      <a:pt x="119" y="1417"/>
                    </a:cubicBezTo>
                    <a:lnTo>
                      <a:pt x="3346" y="3275"/>
                    </a:lnTo>
                    <a:cubicBezTo>
                      <a:pt x="3414" y="3303"/>
                      <a:pt x="3488" y="3318"/>
                      <a:pt x="3560" y="3318"/>
                    </a:cubicBezTo>
                    <a:cubicBezTo>
                      <a:pt x="3640" y="3318"/>
                      <a:pt x="3718" y="3300"/>
                      <a:pt x="3786" y="3263"/>
                    </a:cubicBezTo>
                    <a:lnTo>
                      <a:pt x="5679" y="2167"/>
                    </a:lnTo>
                    <a:cubicBezTo>
                      <a:pt x="5810" y="2084"/>
                      <a:pt x="5834" y="1977"/>
                      <a:pt x="5715" y="1905"/>
                    </a:cubicBezTo>
                    <a:lnTo>
                      <a:pt x="2489" y="48"/>
                    </a:lnTo>
                    <a:cubicBezTo>
                      <a:pt x="2423" y="15"/>
                      <a:pt x="2353" y="0"/>
                      <a:pt x="2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8"/>
              <p:cNvSpPr/>
              <p:nvPr/>
            </p:nvSpPr>
            <p:spPr>
              <a:xfrm>
                <a:off x="3042338" y="3501700"/>
                <a:ext cx="700400" cy="403300"/>
              </a:xfrm>
              <a:custGeom>
                <a:avLst/>
                <a:gdLst/>
                <a:ahLst/>
                <a:cxnLst/>
                <a:rect l="l" t="t" r="r" b="b"/>
                <a:pathLst>
                  <a:path w="28016" h="16132" extrusionOk="0">
                    <a:moveTo>
                      <a:pt x="2294" y="0"/>
                    </a:moveTo>
                    <a:cubicBezTo>
                      <a:pt x="2206" y="0"/>
                      <a:pt x="2117" y="22"/>
                      <a:pt x="2036" y="62"/>
                    </a:cubicBezTo>
                    <a:lnTo>
                      <a:pt x="155" y="1158"/>
                    </a:lnTo>
                    <a:cubicBezTo>
                      <a:pt x="12" y="1229"/>
                      <a:pt x="0" y="1348"/>
                      <a:pt x="119" y="1419"/>
                    </a:cubicBezTo>
                    <a:lnTo>
                      <a:pt x="25539" y="16088"/>
                    </a:lnTo>
                    <a:cubicBezTo>
                      <a:pt x="25607" y="16116"/>
                      <a:pt x="25678" y="16131"/>
                      <a:pt x="25749" y="16131"/>
                    </a:cubicBezTo>
                    <a:cubicBezTo>
                      <a:pt x="25827" y="16131"/>
                      <a:pt x="25905" y="16113"/>
                      <a:pt x="25980" y="16076"/>
                    </a:cubicBezTo>
                    <a:lnTo>
                      <a:pt x="27873" y="14981"/>
                    </a:lnTo>
                    <a:cubicBezTo>
                      <a:pt x="28004" y="14897"/>
                      <a:pt x="28016" y="14790"/>
                      <a:pt x="27909" y="14719"/>
                    </a:cubicBezTo>
                    <a:lnTo>
                      <a:pt x="2489" y="38"/>
                    </a:lnTo>
                    <a:cubicBezTo>
                      <a:pt x="2427" y="13"/>
                      <a:pt x="2361" y="0"/>
                      <a:pt x="2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 name="Google Shape;565;p18"/>
            <p:cNvSpPr/>
            <p:nvPr/>
          </p:nvSpPr>
          <p:spPr>
            <a:xfrm>
              <a:off x="3548638" y="2988300"/>
              <a:ext cx="838525" cy="489075"/>
            </a:xfrm>
            <a:custGeom>
              <a:avLst/>
              <a:gdLst/>
              <a:ahLst/>
              <a:cxnLst/>
              <a:rect l="l" t="t" r="r" b="b"/>
              <a:pathLst>
                <a:path w="33541" h="19563" extrusionOk="0">
                  <a:moveTo>
                    <a:pt x="32481" y="13526"/>
                  </a:moveTo>
                  <a:lnTo>
                    <a:pt x="9585" y="298"/>
                  </a:lnTo>
                  <a:cubicBezTo>
                    <a:pt x="9073" y="0"/>
                    <a:pt x="8180" y="48"/>
                    <a:pt x="7585" y="381"/>
                  </a:cubicBezTo>
                  <a:lnTo>
                    <a:pt x="680" y="4370"/>
                  </a:lnTo>
                  <a:lnTo>
                    <a:pt x="1" y="4215"/>
                  </a:lnTo>
                  <a:lnTo>
                    <a:pt x="1" y="5132"/>
                  </a:lnTo>
                  <a:cubicBezTo>
                    <a:pt x="25" y="5346"/>
                    <a:pt x="156" y="5537"/>
                    <a:pt x="346" y="5632"/>
                  </a:cubicBezTo>
                  <a:lnTo>
                    <a:pt x="23968" y="19265"/>
                  </a:lnTo>
                  <a:cubicBezTo>
                    <a:pt x="24480" y="19562"/>
                    <a:pt x="25373" y="19527"/>
                    <a:pt x="25968" y="19181"/>
                  </a:cubicBezTo>
                  <a:lnTo>
                    <a:pt x="33053" y="15098"/>
                  </a:lnTo>
                  <a:cubicBezTo>
                    <a:pt x="33374" y="14907"/>
                    <a:pt x="33541" y="14669"/>
                    <a:pt x="33541" y="14443"/>
                  </a:cubicBezTo>
                  <a:lnTo>
                    <a:pt x="33541" y="13526"/>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8"/>
            <p:cNvSpPr/>
            <p:nvPr/>
          </p:nvSpPr>
          <p:spPr>
            <a:xfrm>
              <a:off x="3548638" y="2968000"/>
              <a:ext cx="838525" cy="484075"/>
            </a:xfrm>
            <a:custGeom>
              <a:avLst/>
              <a:gdLst/>
              <a:ahLst/>
              <a:cxnLst/>
              <a:rect l="l" t="t" r="r" b="b"/>
              <a:pathLst>
                <a:path w="33541" h="19363" extrusionOk="0">
                  <a:moveTo>
                    <a:pt x="8720" y="1"/>
                  </a:moveTo>
                  <a:cubicBezTo>
                    <a:pt x="8327" y="1"/>
                    <a:pt x="7911" y="94"/>
                    <a:pt x="7585" y="277"/>
                  </a:cubicBezTo>
                  <a:lnTo>
                    <a:pt x="489" y="4372"/>
                  </a:lnTo>
                  <a:cubicBezTo>
                    <a:pt x="168" y="4563"/>
                    <a:pt x="1" y="4801"/>
                    <a:pt x="1" y="5027"/>
                  </a:cubicBezTo>
                  <a:cubicBezTo>
                    <a:pt x="25" y="5242"/>
                    <a:pt x="156" y="5432"/>
                    <a:pt x="346" y="5527"/>
                  </a:cubicBezTo>
                  <a:lnTo>
                    <a:pt x="23968" y="19160"/>
                  </a:lnTo>
                  <a:cubicBezTo>
                    <a:pt x="24202" y="19296"/>
                    <a:pt x="24517" y="19363"/>
                    <a:pt x="24845" y="19363"/>
                  </a:cubicBezTo>
                  <a:cubicBezTo>
                    <a:pt x="25235" y="19363"/>
                    <a:pt x="25646" y="19269"/>
                    <a:pt x="25968" y="19088"/>
                  </a:cubicBezTo>
                  <a:lnTo>
                    <a:pt x="33053" y="14993"/>
                  </a:lnTo>
                  <a:cubicBezTo>
                    <a:pt x="33374" y="14802"/>
                    <a:pt x="33541" y="14564"/>
                    <a:pt x="33541" y="14338"/>
                  </a:cubicBezTo>
                  <a:cubicBezTo>
                    <a:pt x="33529" y="14112"/>
                    <a:pt x="33398" y="13921"/>
                    <a:pt x="33195" y="13838"/>
                  </a:cubicBezTo>
                  <a:lnTo>
                    <a:pt x="9585" y="193"/>
                  </a:lnTo>
                  <a:cubicBezTo>
                    <a:pt x="9354" y="64"/>
                    <a:pt x="9045" y="1"/>
                    <a:pt x="8720"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8"/>
            <p:cNvSpPr/>
            <p:nvPr/>
          </p:nvSpPr>
          <p:spPr>
            <a:xfrm>
              <a:off x="3760888" y="2885900"/>
              <a:ext cx="414350" cy="444425"/>
            </a:xfrm>
            <a:custGeom>
              <a:avLst/>
              <a:gdLst/>
              <a:ahLst/>
              <a:cxnLst/>
              <a:rect l="l" t="t" r="r" b="b"/>
              <a:pathLst>
                <a:path w="16574" h="17777" extrusionOk="0">
                  <a:moveTo>
                    <a:pt x="14323" y="8073"/>
                  </a:moveTo>
                  <a:lnTo>
                    <a:pt x="0" y="1"/>
                  </a:lnTo>
                  <a:lnTo>
                    <a:pt x="0" y="8680"/>
                  </a:lnTo>
                  <a:cubicBezTo>
                    <a:pt x="0" y="8728"/>
                    <a:pt x="24" y="8764"/>
                    <a:pt x="71" y="8787"/>
                  </a:cubicBezTo>
                  <a:lnTo>
                    <a:pt x="15526" y="17705"/>
                  </a:lnTo>
                  <a:cubicBezTo>
                    <a:pt x="15669" y="17777"/>
                    <a:pt x="15835" y="17765"/>
                    <a:pt x="15966" y="17693"/>
                  </a:cubicBezTo>
                  <a:lnTo>
                    <a:pt x="16466" y="17408"/>
                  </a:lnTo>
                  <a:cubicBezTo>
                    <a:pt x="16526" y="17372"/>
                    <a:pt x="16574" y="17324"/>
                    <a:pt x="16574" y="17253"/>
                  </a:cubicBezTo>
                  <a:lnTo>
                    <a:pt x="16574" y="857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8"/>
            <p:cNvSpPr/>
            <p:nvPr/>
          </p:nvSpPr>
          <p:spPr>
            <a:xfrm>
              <a:off x="3759688" y="2873400"/>
              <a:ext cx="415550" cy="239350"/>
            </a:xfrm>
            <a:custGeom>
              <a:avLst/>
              <a:gdLst/>
              <a:ahLst/>
              <a:cxnLst/>
              <a:rect l="l" t="t" r="r" b="b"/>
              <a:pathLst>
                <a:path w="16622" h="9574" extrusionOk="0">
                  <a:moveTo>
                    <a:pt x="878" y="0"/>
                  </a:moveTo>
                  <a:cubicBezTo>
                    <a:pt x="796" y="0"/>
                    <a:pt x="714" y="21"/>
                    <a:pt x="643" y="60"/>
                  </a:cubicBezTo>
                  <a:lnTo>
                    <a:pt x="143" y="346"/>
                  </a:lnTo>
                  <a:cubicBezTo>
                    <a:pt x="12" y="429"/>
                    <a:pt x="0" y="536"/>
                    <a:pt x="119" y="608"/>
                  </a:cubicBezTo>
                  <a:lnTo>
                    <a:pt x="15574" y="9526"/>
                  </a:lnTo>
                  <a:cubicBezTo>
                    <a:pt x="15639" y="9558"/>
                    <a:pt x="15707" y="9574"/>
                    <a:pt x="15776" y="9574"/>
                  </a:cubicBezTo>
                  <a:cubicBezTo>
                    <a:pt x="15856" y="9574"/>
                    <a:pt x="15937" y="9552"/>
                    <a:pt x="16014" y="9514"/>
                  </a:cubicBezTo>
                  <a:lnTo>
                    <a:pt x="16502" y="9228"/>
                  </a:lnTo>
                  <a:cubicBezTo>
                    <a:pt x="16562" y="9204"/>
                    <a:pt x="16610" y="9145"/>
                    <a:pt x="16622" y="9073"/>
                  </a:cubicBezTo>
                  <a:cubicBezTo>
                    <a:pt x="16610" y="9026"/>
                    <a:pt x="16586" y="8990"/>
                    <a:pt x="16538" y="8966"/>
                  </a:cubicBezTo>
                  <a:lnTo>
                    <a:pt x="1084" y="48"/>
                  </a:lnTo>
                  <a:cubicBezTo>
                    <a:pt x="1018" y="15"/>
                    <a:pt x="948" y="0"/>
                    <a:pt x="87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8"/>
            <p:cNvSpPr/>
            <p:nvPr/>
          </p:nvSpPr>
          <p:spPr>
            <a:xfrm>
              <a:off x="3248613" y="1504175"/>
              <a:ext cx="1450200" cy="1892225"/>
            </a:xfrm>
            <a:custGeom>
              <a:avLst/>
              <a:gdLst/>
              <a:ahLst/>
              <a:cxnLst/>
              <a:rect l="l" t="t" r="r" b="b"/>
              <a:pathLst>
                <a:path w="58008" h="75689" extrusionOk="0">
                  <a:moveTo>
                    <a:pt x="56710" y="31219"/>
                  </a:moveTo>
                  <a:lnTo>
                    <a:pt x="2977" y="203"/>
                  </a:lnTo>
                  <a:cubicBezTo>
                    <a:pt x="2655" y="13"/>
                    <a:pt x="2358" y="1"/>
                    <a:pt x="2132" y="132"/>
                  </a:cubicBezTo>
                  <a:lnTo>
                    <a:pt x="0" y="1358"/>
                  </a:lnTo>
                  <a:lnTo>
                    <a:pt x="1679" y="2549"/>
                  </a:lnTo>
                  <a:lnTo>
                    <a:pt x="1679" y="40875"/>
                  </a:lnTo>
                  <a:cubicBezTo>
                    <a:pt x="1679" y="41828"/>
                    <a:pt x="2263" y="42947"/>
                    <a:pt x="2977" y="43363"/>
                  </a:cubicBezTo>
                  <a:lnTo>
                    <a:pt x="55353" y="73605"/>
                  </a:lnTo>
                  <a:lnTo>
                    <a:pt x="55424" y="75689"/>
                  </a:lnTo>
                  <a:lnTo>
                    <a:pt x="57555" y="74451"/>
                  </a:lnTo>
                  <a:cubicBezTo>
                    <a:pt x="57829" y="74296"/>
                    <a:pt x="58008" y="73927"/>
                    <a:pt x="58008" y="73403"/>
                  </a:cubicBezTo>
                  <a:lnTo>
                    <a:pt x="58008" y="33707"/>
                  </a:lnTo>
                  <a:cubicBezTo>
                    <a:pt x="58008" y="32743"/>
                    <a:pt x="57424" y="31636"/>
                    <a:pt x="56710" y="3121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8"/>
            <p:cNvSpPr/>
            <p:nvPr/>
          </p:nvSpPr>
          <p:spPr>
            <a:xfrm>
              <a:off x="3237288" y="1535150"/>
              <a:ext cx="1408250" cy="1864225"/>
            </a:xfrm>
            <a:custGeom>
              <a:avLst/>
              <a:gdLst/>
              <a:ahLst/>
              <a:cxnLst/>
              <a:rect l="l" t="t" r="r" b="b"/>
              <a:pathLst>
                <a:path w="56330" h="74569" extrusionOk="0">
                  <a:moveTo>
                    <a:pt x="55032" y="31206"/>
                  </a:moveTo>
                  <a:lnTo>
                    <a:pt x="1299" y="203"/>
                  </a:lnTo>
                  <a:cubicBezTo>
                    <a:pt x="977" y="12"/>
                    <a:pt x="680" y="0"/>
                    <a:pt x="453" y="131"/>
                  </a:cubicBezTo>
                  <a:cubicBezTo>
                    <a:pt x="180" y="286"/>
                    <a:pt x="1" y="655"/>
                    <a:pt x="1" y="1179"/>
                  </a:cubicBezTo>
                  <a:lnTo>
                    <a:pt x="1" y="40862"/>
                  </a:lnTo>
                  <a:cubicBezTo>
                    <a:pt x="1" y="41827"/>
                    <a:pt x="584" y="42934"/>
                    <a:pt x="1299" y="43351"/>
                  </a:cubicBezTo>
                  <a:lnTo>
                    <a:pt x="55032" y="74367"/>
                  </a:lnTo>
                  <a:cubicBezTo>
                    <a:pt x="55353" y="74557"/>
                    <a:pt x="55651" y="74569"/>
                    <a:pt x="55877" y="74438"/>
                  </a:cubicBezTo>
                  <a:cubicBezTo>
                    <a:pt x="56151" y="74283"/>
                    <a:pt x="56329" y="73914"/>
                    <a:pt x="56329" y="73390"/>
                  </a:cubicBezTo>
                  <a:lnTo>
                    <a:pt x="56329" y="33695"/>
                  </a:lnTo>
                  <a:cubicBezTo>
                    <a:pt x="56329" y="32742"/>
                    <a:pt x="55746" y="31623"/>
                    <a:pt x="55032" y="3120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8"/>
            <p:cNvSpPr/>
            <p:nvPr/>
          </p:nvSpPr>
          <p:spPr>
            <a:xfrm>
              <a:off x="3266763" y="1573550"/>
              <a:ext cx="1349000" cy="1787150"/>
            </a:xfrm>
            <a:custGeom>
              <a:avLst/>
              <a:gdLst/>
              <a:ahLst/>
              <a:cxnLst/>
              <a:rect l="l" t="t" r="r" b="b"/>
              <a:pathLst>
                <a:path w="53960" h="71486" extrusionOk="0">
                  <a:moveTo>
                    <a:pt x="53174" y="30492"/>
                  </a:moveTo>
                  <a:lnTo>
                    <a:pt x="798" y="250"/>
                  </a:lnTo>
                  <a:cubicBezTo>
                    <a:pt x="358" y="0"/>
                    <a:pt x="1" y="274"/>
                    <a:pt x="1" y="845"/>
                  </a:cubicBezTo>
                  <a:lnTo>
                    <a:pt x="1" y="39481"/>
                  </a:lnTo>
                  <a:cubicBezTo>
                    <a:pt x="1" y="40065"/>
                    <a:pt x="358" y="40743"/>
                    <a:pt x="798" y="40993"/>
                  </a:cubicBezTo>
                  <a:lnTo>
                    <a:pt x="53174" y="71235"/>
                  </a:lnTo>
                  <a:cubicBezTo>
                    <a:pt x="53603" y="71485"/>
                    <a:pt x="53960" y="71223"/>
                    <a:pt x="53960" y="70640"/>
                  </a:cubicBezTo>
                  <a:lnTo>
                    <a:pt x="53960" y="32004"/>
                  </a:lnTo>
                  <a:cubicBezTo>
                    <a:pt x="53960" y="31421"/>
                    <a:pt x="53614" y="30742"/>
                    <a:pt x="53174" y="3049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18"/>
          <p:cNvGrpSpPr/>
          <p:nvPr/>
        </p:nvGrpSpPr>
        <p:grpSpPr>
          <a:xfrm>
            <a:off x="4514643" y="3891276"/>
            <a:ext cx="3756375" cy="770424"/>
            <a:chOff x="4514643" y="3891276"/>
            <a:chExt cx="3756375" cy="770424"/>
          </a:xfrm>
        </p:grpSpPr>
        <p:sp>
          <p:nvSpPr>
            <p:cNvPr id="583" name="Google Shape;583;p18"/>
            <p:cNvSpPr/>
            <p:nvPr/>
          </p:nvSpPr>
          <p:spPr>
            <a:xfrm>
              <a:off x="4514643" y="3985788"/>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18"/>
            <p:cNvGrpSpPr/>
            <p:nvPr/>
          </p:nvGrpSpPr>
          <p:grpSpPr>
            <a:xfrm>
              <a:off x="5277918" y="3891276"/>
              <a:ext cx="2993100" cy="770424"/>
              <a:chOff x="5277918" y="3891276"/>
              <a:chExt cx="2993100" cy="770424"/>
            </a:xfrm>
          </p:grpSpPr>
          <p:sp>
            <p:nvSpPr>
              <p:cNvPr id="585" name="Google Shape;585;p18"/>
              <p:cNvSpPr txBox="1"/>
              <p:nvPr/>
            </p:nvSpPr>
            <p:spPr>
              <a:xfrm>
                <a:off x="5277918" y="3891276"/>
                <a:ext cx="29931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solidFill>
                      <a:schemeClr val="accent1"/>
                    </a:solidFill>
                    <a:latin typeface="Fira Sans Extra Condensed SemiBold"/>
                    <a:ea typeface="Fira Sans Extra Condensed SemiBold"/>
                    <a:cs typeface="Fira Sans Extra Condensed SemiBold"/>
                    <a:sym typeface="Fira Sans Extra Condensed SemiBold"/>
                  </a:rPr>
                  <a:t>FRONT-END</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586" name="Google Shape;586;p18"/>
              <p:cNvSpPr txBox="1"/>
              <p:nvPr/>
            </p:nvSpPr>
            <p:spPr>
              <a:xfrm>
                <a:off x="5277918" y="4134600"/>
                <a:ext cx="2993100" cy="527100"/>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endParaRPr sz="1200">
                  <a:latin typeface="Roboto"/>
                  <a:ea typeface="Roboto"/>
                  <a:cs typeface="Roboto"/>
                  <a:sym typeface="Roboto"/>
                </a:endParaRPr>
              </a:p>
            </p:txBody>
          </p:sp>
        </p:grpSp>
      </p:grpSp>
      <p:grpSp>
        <p:nvGrpSpPr>
          <p:cNvPr id="587" name="Google Shape;587;p18"/>
          <p:cNvGrpSpPr/>
          <p:nvPr/>
        </p:nvGrpSpPr>
        <p:grpSpPr>
          <a:xfrm>
            <a:off x="4514643" y="1057000"/>
            <a:ext cx="3756117" cy="770424"/>
            <a:chOff x="4514643" y="1057000"/>
            <a:chExt cx="3756117" cy="770424"/>
          </a:xfrm>
        </p:grpSpPr>
        <p:sp>
          <p:nvSpPr>
            <p:cNvPr id="588" name="Google Shape;588;p18"/>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18"/>
            <p:cNvGrpSpPr/>
            <p:nvPr/>
          </p:nvGrpSpPr>
          <p:grpSpPr>
            <a:xfrm>
              <a:off x="5277960" y="1057000"/>
              <a:ext cx="2992800" cy="770424"/>
              <a:chOff x="5277960" y="1057000"/>
              <a:chExt cx="2992800" cy="770424"/>
            </a:xfrm>
          </p:grpSpPr>
          <p:sp>
            <p:nvSpPr>
              <p:cNvPr id="590" name="Google Shape;590;p18"/>
              <p:cNvSpPr txBox="1"/>
              <p:nvPr/>
            </p:nvSpPr>
            <p:spPr>
              <a:xfrm flipH="1">
                <a:off x="5277960" y="1057000"/>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solidFill>
                      <a:schemeClr val="accent1"/>
                    </a:solidFill>
                    <a:latin typeface="Fira Sans Extra Condensed SemiBold"/>
                    <a:ea typeface="Fira Sans Extra Condensed SemiBold"/>
                    <a:cs typeface="Fira Sans Extra Condensed SemiBold"/>
                    <a:sym typeface="Fira Sans Extra Condensed SemiBold"/>
                  </a:rPr>
                  <a:t>BACK-END</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591" name="Google Shape;591;p18"/>
              <p:cNvSpPr txBox="1"/>
              <p:nvPr/>
            </p:nvSpPr>
            <p:spPr>
              <a:xfrm flipH="1">
                <a:off x="5277960" y="1300324"/>
                <a:ext cx="2992800" cy="527100"/>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vi-VN" sz="1200" dirty="0">
                    <a:latin typeface="Roboto" panose="02000000000000000000" pitchFamily="2" charset="0"/>
                    <a:ea typeface="Roboto" panose="02000000000000000000" pitchFamily="2" charset="0"/>
                    <a:cs typeface="Roboto"/>
                    <a:sym typeface="Roboto"/>
                  </a:rPr>
                  <a:t>Tạo nên khung sườn chính cho cả trang web. Đặc biệt CSS, Bookstrap tạo nên sự sắp xếp cố định cùng những hiệu ứng bắt mắt.</a:t>
                </a:r>
              </a:p>
              <a:p>
                <a:pPr lvl="0" algn="l" rtl="0">
                  <a:spcBef>
                    <a:spcPts val="0"/>
                  </a:spcBef>
                  <a:spcAft>
                    <a:spcPts val="0"/>
                  </a:spcAft>
                </a:pPr>
                <a:r>
                  <a:rPr lang="vi-VN" sz="1200" dirty="0">
                    <a:latin typeface="Roboto" panose="02000000000000000000" pitchFamily="2" charset="0"/>
                    <a:ea typeface="Roboto" panose="02000000000000000000" pitchFamily="2" charset="0"/>
                    <a:cs typeface="Roboto"/>
                    <a:sym typeface="Roboto"/>
                  </a:rPr>
                  <a:t>Tiến hành tiền xử lý trước khi gửi về phía server và hiển thị những thông báo thân thiện.</a:t>
                </a:r>
              </a:p>
              <a:p>
                <a:pPr lvl="0" algn="l" rtl="0">
                  <a:spcBef>
                    <a:spcPts val="0"/>
                  </a:spcBef>
                  <a:spcAft>
                    <a:spcPts val="0"/>
                  </a:spcAft>
                </a:pPr>
                <a:r>
                  <a:rPr lang="vi-VN" sz="1200" dirty="0">
                    <a:latin typeface="Roboto" panose="02000000000000000000" pitchFamily="2" charset="0"/>
                    <a:ea typeface="Roboto" panose="02000000000000000000" pitchFamily="2" charset="0"/>
                    <a:cs typeface="Roboto"/>
                    <a:sym typeface="Roboto"/>
                  </a:rPr>
                  <a:t>Phân trang, hiển thị sản phẩm.</a:t>
                </a:r>
              </a:p>
              <a:p>
                <a:pPr lvl="0" algn="l" rtl="0">
                  <a:spcBef>
                    <a:spcPts val="0"/>
                  </a:spcBef>
                  <a:spcAft>
                    <a:spcPts val="0"/>
                  </a:spcAft>
                </a:pPr>
                <a:endParaRPr lang="en-US" sz="1200" dirty="0">
                  <a:latin typeface="Roboto"/>
                  <a:ea typeface="Roboto"/>
                  <a:cs typeface="Roboto"/>
                  <a:sym typeface="Roboto"/>
                </a:endParaRPr>
              </a:p>
              <a:p>
                <a:pPr marL="171450" lvl="0" indent="-171450" algn="l" rtl="0">
                  <a:spcBef>
                    <a:spcPts val="0"/>
                  </a:spcBef>
                  <a:spcAft>
                    <a:spcPts val="0"/>
                  </a:spcAft>
                  <a:buFontTx/>
                  <a:buChar char="-"/>
                </a:pPr>
                <a:endParaRPr sz="1200" dirty="0">
                  <a:latin typeface="Roboto"/>
                  <a:ea typeface="Roboto"/>
                  <a:cs typeface="Roboto"/>
                  <a:sym typeface="Roboto"/>
                </a:endParaRPr>
              </a:p>
            </p:txBody>
          </p:sp>
        </p:grpSp>
      </p:grpSp>
      <p:grpSp>
        <p:nvGrpSpPr>
          <p:cNvPr id="599" name="Google Shape;599;p18"/>
          <p:cNvGrpSpPr/>
          <p:nvPr/>
        </p:nvGrpSpPr>
        <p:grpSpPr>
          <a:xfrm>
            <a:off x="4561874" y="1257953"/>
            <a:ext cx="340573" cy="339271"/>
            <a:chOff x="5073109" y="3150705"/>
            <a:chExt cx="340573" cy="339271"/>
          </a:xfrm>
        </p:grpSpPr>
        <p:sp>
          <p:nvSpPr>
            <p:cNvPr id="600" name="Google Shape;600;p18"/>
            <p:cNvSpPr/>
            <p:nvPr/>
          </p:nvSpPr>
          <p:spPr>
            <a:xfrm>
              <a:off x="5073161" y="3210325"/>
              <a:ext cx="340520" cy="279651"/>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 name="Google Shape;601;p18"/>
            <p:cNvSpPr/>
            <p:nvPr/>
          </p:nvSpPr>
          <p:spPr>
            <a:xfrm>
              <a:off x="5073109" y="3368712"/>
              <a:ext cx="101144" cy="61662"/>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 name="Google Shape;602;p18"/>
            <p:cNvSpPr/>
            <p:nvPr/>
          </p:nvSpPr>
          <p:spPr>
            <a:xfrm>
              <a:off x="5206412" y="3150705"/>
              <a:ext cx="207269" cy="139165"/>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 name="Google Shape;603;p18"/>
          <p:cNvGrpSpPr/>
          <p:nvPr/>
        </p:nvGrpSpPr>
        <p:grpSpPr>
          <a:xfrm>
            <a:off x="4635716" y="4106861"/>
            <a:ext cx="339253" cy="339253"/>
            <a:chOff x="5061713" y="4084392"/>
            <a:chExt cx="339253" cy="339253"/>
          </a:xfrm>
        </p:grpSpPr>
        <p:sp>
          <p:nvSpPr>
            <p:cNvPr id="604" name="Google Shape;604;p18"/>
            <p:cNvSpPr/>
            <p:nvPr/>
          </p:nvSpPr>
          <p:spPr>
            <a:xfrm>
              <a:off x="5061713" y="4219175"/>
              <a:ext cx="339253" cy="204471"/>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 name="Google Shape;605;p18"/>
            <p:cNvSpPr/>
            <p:nvPr/>
          </p:nvSpPr>
          <p:spPr>
            <a:xfrm>
              <a:off x="5340678" y="4164537"/>
              <a:ext cx="50378" cy="74529"/>
            </a:xfrm>
            <a:custGeom>
              <a:avLst/>
              <a:gdLst/>
              <a:ahLst/>
              <a:cxnLst/>
              <a:rect l="l" t="t" r="r" b="b"/>
              <a:pathLst>
                <a:path w="2862" h="4234" extrusionOk="0">
                  <a:moveTo>
                    <a:pt x="0" y="0"/>
                  </a:moveTo>
                  <a:lnTo>
                    <a:pt x="0" y="4234"/>
                  </a:lnTo>
                  <a:lnTo>
                    <a:pt x="2861" y="211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 name="Google Shape;606;p18"/>
            <p:cNvSpPr/>
            <p:nvPr/>
          </p:nvSpPr>
          <p:spPr>
            <a:xfrm>
              <a:off x="5071676" y="4164537"/>
              <a:ext cx="50378" cy="74529"/>
            </a:xfrm>
            <a:custGeom>
              <a:avLst/>
              <a:gdLst/>
              <a:ahLst/>
              <a:cxnLst/>
              <a:rect l="l" t="t" r="r" b="b"/>
              <a:pathLst>
                <a:path w="2862" h="4234" extrusionOk="0">
                  <a:moveTo>
                    <a:pt x="2861" y="0"/>
                  </a:moveTo>
                  <a:lnTo>
                    <a:pt x="0" y="2117"/>
                  </a:lnTo>
                  <a:lnTo>
                    <a:pt x="2861" y="4234"/>
                  </a:lnTo>
                  <a:lnTo>
                    <a:pt x="28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 name="Google Shape;607;p18"/>
            <p:cNvSpPr/>
            <p:nvPr/>
          </p:nvSpPr>
          <p:spPr>
            <a:xfrm>
              <a:off x="5141910" y="4084392"/>
              <a:ext cx="178912" cy="236683"/>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4" name="TextBox 103">
            <a:extLst>
              <a:ext uri="{FF2B5EF4-FFF2-40B4-BE49-F238E27FC236}">
                <a16:creationId xmlns:a16="http://schemas.microsoft.com/office/drawing/2014/main" id="{1955BB25-E0EB-39CE-8F24-83F710642DCE}"/>
              </a:ext>
            </a:extLst>
          </p:cNvPr>
          <p:cNvSpPr txBox="1"/>
          <p:nvPr/>
        </p:nvSpPr>
        <p:spPr>
          <a:xfrm>
            <a:off x="5297313" y="4115389"/>
            <a:ext cx="3892578" cy="1015663"/>
          </a:xfrm>
          <a:prstGeom prst="rect">
            <a:avLst/>
          </a:prstGeom>
          <a:noFill/>
        </p:spPr>
        <p:txBody>
          <a:bodyPr wrap="square">
            <a:spAutoFit/>
          </a:bodyPr>
          <a:lstStyle/>
          <a:p>
            <a:r>
              <a:rPr lang="vi-VN" sz="1200">
                <a:latin typeface="Roboto" panose="02000000000000000000" pitchFamily="2" charset="0"/>
                <a:ea typeface="Roboto" panose="02000000000000000000" pitchFamily="2" charset="0"/>
              </a:rPr>
              <a:t>Xử lý các thông tin từ các form hay các thông tin gửi từ Client.</a:t>
            </a:r>
          </a:p>
          <a:p>
            <a:r>
              <a:rPr lang="vi-VN" sz="1200">
                <a:latin typeface="Roboto" panose="02000000000000000000" pitchFamily="2" charset="0"/>
                <a:ea typeface="Roboto" panose="02000000000000000000" pitchFamily="2" charset="0"/>
              </a:rPr>
              <a:t>Lưu thông tin, phân quyền người dùng.</a:t>
            </a:r>
          </a:p>
          <a:p>
            <a:r>
              <a:rPr lang="vi-VN" sz="1200">
                <a:latin typeface="Roboto" panose="02000000000000000000" pitchFamily="2" charset="0"/>
                <a:ea typeface="Roboto" panose="02000000000000000000" pitchFamily="2" charset="0"/>
              </a:rPr>
              <a:t>Lưu trữ thông tin.</a:t>
            </a:r>
          </a:p>
          <a:p>
            <a:r>
              <a:rPr lang="vi-VN" sz="1200">
                <a:latin typeface="Roboto" panose="02000000000000000000" pitchFamily="2" charset="0"/>
                <a:ea typeface="Roboto" panose="02000000000000000000" pitchFamily="2" charset="0"/>
              </a:rPr>
              <a:t>Tạo Api, truy cập cơ sở dữ liệu</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04"/>
                                        </p:tgtEl>
                                        <p:attrNameLst>
                                          <p:attrName>style.visibility</p:attrName>
                                        </p:attrNameLst>
                                      </p:cBhvr>
                                      <p:to>
                                        <p:strVal val="visible"/>
                                      </p:to>
                                    </p:set>
                                    <p:anim calcmode="lin" valueType="num">
                                      <p:cBhvr>
                                        <p:cTn id="7" dur="500" fill="hold"/>
                                        <p:tgtEl>
                                          <p:spTgt spid="504"/>
                                        </p:tgtEl>
                                        <p:attrNameLst>
                                          <p:attrName>ppt_w</p:attrName>
                                        </p:attrNameLst>
                                      </p:cBhvr>
                                      <p:tavLst>
                                        <p:tav tm="0">
                                          <p:val>
                                            <p:fltVal val="0"/>
                                          </p:val>
                                        </p:tav>
                                        <p:tav tm="100000">
                                          <p:val>
                                            <p:strVal val="#ppt_w"/>
                                          </p:val>
                                        </p:tav>
                                      </p:tavLst>
                                    </p:anim>
                                    <p:anim calcmode="lin" valueType="num">
                                      <p:cBhvr>
                                        <p:cTn id="8" dur="500" fill="hold"/>
                                        <p:tgtEl>
                                          <p:spTgt spid="504"/>
                                        </p:tgtEl>
                                        <p:attrNameLst>
                                          <p:attrName>ppt_h</p:attrName>
                                        </p:attrNameLst>
                                      </p:cBhvr>
                                      <p:tavLst>
                                        <p:tav tm="0">
                                          <p:val>
                                            <p:fltVal val="0"/>
                                          </p:val>
                                        </p:tav>
                                        <p:tav tm="100000">
                                          <p:val>
                                            <p:strVal val="#ppt_h"/>
                                          </p:val>
                                        </p:tav>
                                      </p:tavLst>
                                    </p:anim>
                                    <p:animEffect transition="in" filter="fade">
                                      <p:cBhvr>
                                        <p:cTn id="9" dur="500"/>
                                        <p:tgtEl>
                                          <p:spTgt spid="50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92"/>
                                        </p:tgtEl>
                                        <p:attrNameLst>
                                          <p:attrName>style.visibility</p:attrName>
                                        </p:attrNameLst>
                                      </p:cBhvr>
                                      <p:to>
                                        <p:strVal val="visible"/>
                                      </p:to>
                                    </p:set>
                                    <p:animEffect transition="in" filter="fade">
                                      <p:cBhvr>
                                        <p:cTn id="14" dur="1000"/>
                                        <p:tgtEl>
                                          <p:spTgt spid="492"/>
                                        </p:tgtEl>
                                      </p:cBhvr>
                                    </p:animEffect>
                                    <p:anim calcmode="lin" valueType="num">
                                      <p:cBhvr>
                                        <p:cTn id="15" dur="1000" fill="hold"/>
                                        <p:tgtEl>
                                          <p:spTgt spid="492"/>
                                        </p:tgtEl>
                                        <p:attrNameLst>
                                          <p:attrName>ppt_x</p:attrName>
                                        </p:attrNameLst>
                                      </p:cBhvr>
                                      <p:tavLst>
                                        <p:tav tm="0">
                                          <p:val>
                                            <p:strVal val="#ppt_x"/>
                                          </p:val>
                                        </p:tav>
                                        <p:tav tm="100000">
                                          <p:val>
                                            <p:strVal val="#ppt_x"/>
                                          </p:val>
                                        </p:tav>
                                      </p:tavLst>
                                    </p:anim>
                                    <p:anim calcmode="lin" valueType="num">
                                      <p:cBhvr>
                                        <p:cTn id="16" dur="1000" fill="hold"/>
                                        <p:tgtEl>
                                          <p:spTgt spid="49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587"/>
                                        </p:tgtEl>
                                        <p:attrNameLst>
                                          <p:attrName>style.visibility</p:attrName>
                                        </p:attrNameLst>
                                      </p:cBhvr>
                                      <p:to>
                                        <p:strVal val="visible"/>
                                      </p:to>
                                    </p:set>
                                    <p:anim calcmode="lin" valueType="num">
                                      <p:cBhvr>
                                        <p:cTn id="21" dur="1000" fill="hold"/>
                                        <p:tgtEl>
                                          <p:spTgt spid="587"/>
                                        </p:tgtEl>
                                        <p:attrNameLst>
                                          <p:attrName>ppt_w</p:attrName>
                                        </p:attrNameLst>
                                      </p:cBhvr>
                                      <p:tavLst>
                                        <p:tav tm="0">
                                          <p:val>
                                            <p:fltVal val="0"/>
                                          </p:val>
                                        </p:tav>
                                        <p:tav tm="100000">
                                          <p:val>
                                            <p:strVal val="#ppt_w"/>
                                          </p:val>
                                        </p:tav>
                                      </p:tavLst>
                                    </p:anim>
                                    <p:anim calcmode="lin" valueType="num">
                                      <p:cBhvr>
                                        <p:cTn id="22" dur="1000" fill="hold"/>
                                        <p:tgtEl>
                                          <p:spTgt spid="587"/>
                                        </p:tgtEl>
                                        <p:attrNameLst>
                                          <p:attrName>ppt_h</p:attrName>
                                        </p:attrNameLst>
                                      </p:cBhvr>
                                      <p:tavLst>
                                        <p:tav tm="0">
                                          <p:val>
                                            <p:fltVal val="0"/>
                                          </p:val>
                                        </p:tav>
                                        <p:tav tm="100000">
                                          <p:val>
                                            <p:strVal val="#ppt_h"/>
                                          </p:val>
                                        </p:tav>
                                      </p:tavLst>
                                    </p:anim>
                                    <p:anim calcmode="lin" valueType="num">
                                      <p:cBhvr>
                                        <p:cTn id="23" dur="1000" fill="hold"/>
                                        <p:tgtEl>
                                          <p:spTgt spid="587"/>
                                        </p:tgtEl>
                                        <p:attrNameLst>
                                          <p:attrName>style.rotation</p:attrName>
                                        </p:attrNameLst>
                                      </p:cBhvr>
                                      <p:tavLst>
                                        <p:tav tm="0">
                                          <p:val>
                                            <p:fltVal val="90"/>
                                          </p:val>
                                        </p:tav>
                                        <p:tav tm="100000">
                                          <p:val>
                                            <p:fltVal val="0"/>
                                          </p:val>
                                        </p:tav>
                                      </p:tavLst>
                                    </p:anim>
                                    <p:animEffect transition="in" filter="fade">
                                      <p:cBhvr>
                                        <p:cTn id="24" dur="1000"/>
                                        <p:tgtEl>
                                          <p:spTgt spid="587"/>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582"/>
                                        </p:tgtEl>
                                        <p:attrNameLst>
                                          <p:attrName>style.visibility</p:attrName>
                                        </p:attrNameLst>
                                      </p:cBhvr>
                                      <p:to>
                                        <p:strVal val="visible"/>
                                      </p:to>
                                    </p:set>
                                    <p:anim calcmode="lin" valueType="num">
                                      <p:cBhvr>
                                        <p:cTn id="29" dur="1000" fill="hold"/>
                                        <p:tgtEl>
                                          <p:spTgt spid="582"/>
                                        </p:tgtEl>
                                        <p:attrNameLst>
                                          <p:attrName>ppt_w</p:attrName>
                                        </p:attrNameLst>
                                      </p:cBhvr>
                                      <p:tavLst>
                                        <p:tav tm="0">
                                          <p:val>
                                            <p:fltVal val="0"/>
                                          </p:val>
                                        </p:tav>
                                        <p:tav tm="100000">
                                          <p:val>
                                            <p:strVal val="#ppt_w"/>
                                          </p:val>
                                        </p:tav>
                                      </p:tavLst>
                                    </p:anim>
                                    <p:anim calcmode="lin" valueType="num">
                                      <p:cBhvr>
                                        <p:cTn id="30" dur="1000" fill="hold"/>
                                        <p:tgtEl>
                                          <p:spTgt spid="582"/>
                                        </p:tgtEl>
                                        <p:attrNameLst>
                                          <p:attrName>ppt_h</p:attrName>
                                        </p:attrNameLst>
                                      </p:cBhvr>
                                      <p:tavLst>
                                        <p:tav tm="0">
                                          <p:val>
                                            <p:fltVal val="0"/>
                                          </p:val>
                                        </p:tav>
                                        <p:tav tm="100000">
                                          <p:val>
                                            <p:strVal val="#ppt_h"/>
                                          </p:val>
                                        </p:tav>
                                      </p:tavLst>
                                    </p:anim>
                                    <p:anim calcmode="lin" valueType="num">
                                      <p:cBhvr>
                                        <p:cTn id="31" dur="1000" fill="hold"/>
                                        <p:tgtEl>
                                          <p:spTgt spid="582"/>
                                        </p:tgtEl>
                                        <p:attrNameLst>
                                          <p:attrName>style.rotation</p:attrName>
                                        </p:attrNameLst>
                                      </p:cBhvr>
                                      <p:tavLst>
                                        <p:tav tm="0">
                                          <p:val>
                                            <p:fltVal val="90"/>
                                          </p:val>
                                        </p:tav>
                                        <p:tav tm="100000">
                                          <p:val>
                                            <p:fltVal val="0"/>
                                          </p:val>
                                        </p:tav>
                                      </p:tavLst>
                                    </p:anim>
                                    <p:animEffect transition="in" filter="fade">
                                      <p:cBhvr>
                                        <p:cTn id="32" dur="1000"/>
                                        <p:tgtEl>
                                          <p:spTgt spid="582"/>
                                        </p:tgtEl>
                                      </p:cBhvr>
                                    </p:animEffect>
                                  </p:childTnLst>
                                </p:cTn>
                              </p:par>
                              <p:par>
                                <p:cTn id="33" presetID="31" presetClass="entr" presetSubtype="0" fill="hold" nodeType="withEffect">
                                  <p:stCondLst>
                                    <p:cond delay="0"/>
                                  </p:stCondLst>
                                  <p:childTnLst>
                                    <p:set>
                                      <p:cBhvr>
                                        <p:cTn id="34" dur="1" fill="hold">
                                          <p:stCondLst>
                                            <p:cond delay="0"/>
                                          </p:stCondLst>
                                        </p:cTn>
                                        <p:tgtEl>
                                          <p:spTgt spid="603"/>
                                        </p:tgtEl>
                                        <p:attrNameLst>
                                          <p:attrName>style.visibility</p:attrName>
                                        </p:attrNameLst>
                                      </p:cBhvr>
                                      <p:to>
                                        <p:strVal val="visible"/>
                                      </p:to>
                                    </p:set>
                                    <p:anim calcmode="lin" valueType="num">
                                      <p:cBhvr>
                                        <p:cTn id="35" dur="1000" fill="hold"/>
                                        <p:tgtEl>
                                          <p:spTgt spid="603"/>
                                        </p:tgtEl>
                                        <p:attrNameLst>
                                          <p:attrName>ppt_w</p:attrName>
                                        </p:attrNameLst>
                                      </p:cBhvr>
                                      <p:tavLst>
                                        <p:tav tm="0">
                                          <p:val>
                                            <p:fltVal val="0"/>
                                          </p:val>
                                        </p:tav>
                                        <p:tav tm="100000">
                                          <p:val>
                                            <p:strVal val="#ppt_w"/>
                                          </p:val>
                                        </p:tav>
                                      </p:tavLst>
                                    </p:anim>
                                    <p:anim calcmode="lin" valueType="num">
                                      <p:cBhvr>
                                        <p:cTn id="36" dur="1000" fill="hold"/>
                                        <p:tgtEl>
                                          <p:spTgt spid="603"/>
                                        </p:tgtEl>
                                        <p:attrNameLst>
                                          <p:attrName>ppt_h</p:attrName>
                                        </p:attrNameLst>
                                      </p:cBhvr>
                                      <p:tavLst>
                                        <p:tav tm="0">
                                          <p:val>
                                            <p:fltVal val="0"/>
                                          </p:val>
                                        </p:tav>
                                        <p:tav tm="100000">
                                          <p:val>
                                            <p:strVal val="#ppt_h"/>
                                          </p:val>
                                        </p:tav>
                                      </p:tavLst>
                                    </p:anim>
                                    <p:anim calcmode="lin" valueType="num">
                                      <p:cBhvr>
                                        <p:cTn id="37" dur="1000" fill="hold"/>
                                        <p:tgtEl>
                                          <p:spTgt spid="603"/>
                                        </p:tgtEl>
                                        <p:attrNameLst>
                                          <p:attrName>style.rotation</p:attrName>
                                        </p:attrNameLst>
                                      </p:cBhvr>
                                      <p:tavLst>
                                        <p:tav tm="0">
                                          <p:val>
                                            <p:fltVal val="90"/>
                                          </p:val>
                                        </p:tav>
                                        <p:tav tm="100000">
                                          <p:val>
                                            <p:fltVal val="0"/>
                                          </p:val>
                                        </p:tav>
                                      </p:tavLst>
                                    </p:anim>
                                    <p:animEffect transition="in" filter="fade">
                                      <p:cBhvr>
                                        <p:cTn id="38" dur="1000"/>
                                        <p:tgtEl>
                                          <p:spTgt spid="603"/>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104"/>
                                        </p:tgtEl>
                                        <p:attrNameLst>
                                          <p:attrName>style.visibility</p:attrName>
                                        </p:attrNameLst>
                                      </p:cBhvr>
                                      <p:to>
                                        <p:strVal val="visible"/>
                                      </p:to>
                                    </p:set>
                                    <p:anim calcmode="lin" valueType="num">
                                      <p:cBhvr>
                                        <p:cTn id="41" dur="1000" fill="hold"/>
                                        <p:tgtEl>
                                          <p:spTgt spid="104"/>
                                        </p:tgtEl>
                                        <p:attrNameLst>
                                          <p:attrName>ppt_w</p:attrName>
                                        </p:attrNameLst>
                                      </p:cBhvr>
                                      <p:tavLst>
                                        <p:tav tm="0">
                                          <p:val>
                                            <p:fltVal val="0"/>
                                          </p:val>
                                        </p:tav>
                                        <p:tav tm="100000">
                                          <p:val>
                                            <p:strVal val="#ppt_w"/>
                                          </p:val>
                                        </p:tav>
                                      </p:tavLst>
                                    </p:anim>
                                    <p:anim calcmode="lin" valueType="num">
                                      <p:cBhvr>
                                        <p:cTn id="42" dur="1000" fill="hold"/>
                                        <p:tgtEl>
                                          <p:spTgt spid="104"/>
                                        </p:tgtEl>
                                        <p:attrNameLst>
                                          <p:attrName>ppt_h</p:attrName>
                                        </p:attrNameLst>
                                      </p:cBhvr>
                                      <p:tavLst>
                                        <p:tav tm="0">
                                          <p:val>
                                            <p:fltVal val="0"/>
                                          </p:val>
                                        </p:tav>
                                        <p:tav tm="100000">
                                          <p:val>
                                            <p:strVal val="#ppt_h"/>
                                          </p:val>
                                        </p:tav>
                                      </p:tavLst>
                                    </p:anim>
                                    <p:anim calcmode="lin" valueType="num">
                                      <p:cBhvr>
                                        <p:cTn id="43" dur="1000" fill="hold"/>
                                        <p:tgtEl>
                                          <p:spTgt spid="104"/>
                                        </p:tgtEl>
                                        <p:attrNameLst>
                                          <p:attrName>style.rotation</p:attrName>
                                        </p:attrNameLst>
                                      </p:cBhvr>
                                      <p:tavLst>
                                        <p:tav tm="0">
                                          <p:val>
                                            <p:fltVal val="90"/>
                                          </p:val>
                                        </p:tav>
                                        <p:tav tm="100000">
                                          <p:val>
                                            <p:fltVal val="0"/>
                                          </p:val>
                                        </p:tav>
                                      </p:tavLst>
                                    </p:anim>
                                    <p:animEffect transition="in" filter="fade">
                                      <p:cBhvr>
                                        <p:cTn id="44" dur="10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4293" y="1130768"/>
            <a:ext cx="5962219" cy="239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Chương 4:</a:t>
            </a:r>
            <a:br>
              <a:rPr lang="en-US"/>
            </a:br>
            <a:r>
              <a:rPr lang="en-US"/>
              <a:t>PHÂN TÍCH CHỨC NĂNG</a:t>
            </a:r>
            <a:endParaRPr/>
          </a:p>
        </p:txBody>
      </p:sp>
      <p:grpSp>
        <p:nvGrpSpPr>
          <p:cNvPr id="68" name="Google Shape;1649;p27">
            <a:extLst>
              <a:ext uri="{FF2B5EF4-FFF2-40B4-BE49-F238E27FC236}">
                <a16:creationId xmlns:a16="http://schemas.microsoft.com/office/drawing/2014/main" id="{80214571-1CBE-836B-AC01-3B7770D34E8E}"/>
              </a:ext>
            </a:extLst>
          </p:cNvPr>
          <p:cNvGrpSpPr/>
          <p:nvPr/>
        </p:nvGrpSpPr>
        <p:grpSpPr>
          <a:xfrm>
            <a:off x="5326912" y="1254642"/>
            <a:ext cx="3817088" cy="3888858"/>
            <a:chOff x="3308863" y="1644937"/>
            <a:chExt cx="2526225" cy="2461013"/>
          </a:xfrm>
        </p:grpSpPr>
        <p:grpSp>
          <p:nvGrpSpPr>
            <p:cNvPr id="69" name="Google Shape;1650;p27">
              <a:extLst>
                <a:ext uri="{FF2B5EF4-FFF2-40B4-BE49-F238E27FC236}">
                  <a16:creationId xmlns:a16="http://schemas.microsoft.com/office/drawing/2014/main" id="{143BE8EC-9337-5690-CC19-6F59F07042C2}"/>
                </a:ext>
              </a:extLst>
            </p:cNvPr>
            <p:cNvGrpSpPr/>
            <p:nvPr/>
          </p:nvGrpSpPr>
          <p:grpSpPr>
            <a:xfrm>
              <a:off x="4447388" y="2652255"/>
              <a:ext cx="1387700" cy="1453695"/>
              <a:chOff x="4447388" y="2652255"/>
              <a:chExt cx="1387700" cy="1453695"/>
            </a:xfrm>
          </p:grpSpPr>
          <p:sp>
            <p:nvSpPr>
              <p:cNvPr id="100" name="Google Shape;1651;p27">
                <a:extLst>
                  <a:ext uri="{FF2B5EF4-FFF2-40B4-BE49-F238E27FC236}">
                    <a16:creationId xmlns:a16="http://schemas.microsoft.com/office/drawing/2014/main" id="{52A0362E-CA5F-E4E6-C253-BE60D552037D}"/>
                  </a:ext>
                </a:extLst>
              </p:cNvPr>
              <p:cNvSpPr/>
              <p:nvPr/>
            </p:nvSpPr>
            <p:spPr>
              <a:xfrm>
                <a:off x="4447388" y="3302850"/>
                <a:ext cx="1387700" cy="803100"/>
              </a:xfrm>
              <a:custGeom>
                <a:avLst/>
                <a:gdLst/>
                <a:ahLst/>
                <a:cxnLst/>
                <a:rect l="l" t="t" r="r" b="b"/>
                <a:pathLst>
                  <a:path w="55508" h="32124" extrusionOk="0">
                    <a:moveTo>
                      <a:pt x="20801" y="298"/>
                    </a:moveTo>
                    <a:lnTo>
                      <a:pt x="54996" y="20039"/>
                    </a:lnTo>
                    <a:lnTo>
                      <a:pt x="34720" y="31826"/>
                    </a:lnTo>
                    <a:lnTo>
                      <a:pt x="525" y="12086"/>
                    </a:lnTo>
                    <a:lnTo>
                      <a:pt x="20801" y="298"/>
                    </a:lnTo>
                    <a:close/>
                    <a:moveTo>
                      <a:pt x="20801" y="1"/>
                    </a:moveTo>
                    <a:lnTo>
                      <a:pt x="1" y="12086"/>
                    </a:lnTo>
                    <a:lnTo>
                      <a:pt x="34720" y="32124"/>
                    </a:lnTo>
                    <a:lnTo>
                      <a:pt x="55508" y="20039"/>
                    </a:lnTo>
                    <a:lnTo>
                      <a:pt x="2080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52;p27">
                <a:extLst>
                  <a:ext uri="{FF2B5EF4-FFF2-40B4-BE49-F238E27FC236}">
                    <a16:creationId xmlns:a16="http://schemas.microsoft.com/office/drawing/2014/main" id="{CC7F1852-A258-6526-3A36-52536F2CF398}"/>
                  </a:ext>
                </a:extLst>
              </p:cNvPr>
              <p:cNvSpPr/>
              <p:nvPr/>
            </p:nvSpPr>
            <p:spPr>
              <a:xfrm>
                <a:off x="4447388" y="3302850"/>
                <a:ext cx="1387700" cy="803100"/>
              </a:xfrm>
              <a:custGeom>
                <a:avLst/>
                <a:gdLst/>
                <a:ahLst/>
                <a:cxnLst/>
                <a:rect l="l" t="t" r="r" b="b"/>
                <a:pathLst>
                  <a:path w="55508" h="32124" extrusionOk="0">
                    <a:moveTo>
                      <a:pt x="20801" y="298"/>
                    </a:moveTo>
                    <a:lnTo>
                      <a:pt x="54996" y="20039"/>
                    </a:lnTo>
                    <a:lnTo>
                      <a:pt x="34720" y="31826"/>
                    </a:lnTo>
                    <a:lnTo>
                      <a:pt x="525" y="12086"/>
                    </a:lnTo>
                    <a:lnTo>
                      <a:pt x="20801" y="298"/>
                    </a:lnTo>
                    <a:close/>
                    <a:moveTo>
                      <a:pt x="20801" y="1"/>
                    </a:moveTo>
                    <a:lnTo>
                      <a:pt x="1" y="12086"/>
                    </a:lnTo>
                    <a:lnTo>
                      <a:pt x="34720" y="32124"/>
                    </a:lnTo>
                    <a:lnTo>
                      <a:pt x="55508" y="20039"/>
                    </a:lnTo>
                    <a:lnTo>
                      <a:pt x="20801" y="1"/>
                    </a:ln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653;p27">
                <a:extLst>
                  <a:ext uri="{FF2B5EF4-FFF2-40B4-BE49-F238E27FC236}">
                    <a16:creationId xmlns:a16="http://schemas.microsoft.com/office/drawing/2014/main" id="{8F34A1BD-5878-B2AA-E3CB-F94987E2C976}"/>
                  </a:ext>
                </a:extLst>
              </p:cNvPr>
              <p:cNvSpPr/>
              <p:nvPr/>
            </p:nvSpPr>
            <p:spPr>
              <a:xfrm>
                <a:off x="4541163" y="2824825"/>
                <a:ext cx="393225" cy="183375"/>
              </a:xfrm>
              <a:custGeom>
                <a:avLst/>
                <a:gdLst/>
                <a:ahLst/>
                <a:cxnLst/>
                <a:rect l="l" t="t" r="r" b="b"/>
                <a:pathLst>
                  <a:path w="15729" h="7335" extrusionOk="0">
                    <a:moveTo>
                      <a:pt x="6156" y="7335"/>
                    </a:moveTo>
                    <a:lnTo>
                      <a:pt x="15729" y="1762"/>
                    </a:lnTo>
                    <a:cubicBezTo>
                      <a:pt x="15633" y="1691"/>
                      <a:pt x="15538" y="1620"/>
                      <a:pt x="15443" y="1548"/>
                    </a:cubicBezTo>
                    <a:cubicBezTo>
                      <a:pt x="15348" y="1489"/>
                      <a:pt x="15240" y="1405"/>
                      <a:pt x="15145" y="1334"/>
                    </a:cubicBezTo>
                    <a:lnTo>
                      <a:pt x="15133" y="1334"/>
                    </a:lnTo>
                    <a:lnTo>
                      <a:pt x="15109" y="1310"/>
                    </a:lnTo>
                    <a:cubicBezTo>
                      <a:pt x="15026" y="1262"/>
                      <a:pt x="14943" y="1203"/>
                      <a:pt x="14848" y="1143"/>
                    </a:cubicBezTo>
                    <a:cubicBezTo>
                      <a:pt x="14764" y="1096"/>
                      <a:pt x="14669" y="1024"/>
                      <a:pt x="14574" y="977"/>
                    </a:cubicBezTo>
                    <a:lnTo>
                      <a:pt x="14502" y="941"/>
                    </a:lnTo>
                    <a:cubicBezTo>
                      <a:pt x="14431" y="893"/>
                      <a:pt x="14359" y="858"/>
                      <a:pt x="14288" y="810"/>
                    </a:cubicBezTo>
                    <a:cubicBezTo>
                      <a:pt x="14252" y="798"/>
                      <a:pt x="14228" y="786"/>
                      <a:pt x="14205" y="774"/>
                    </a:cubicBezTo>
                    <a:lnTo>
                      <a:pt x="14086" y="715"/>
                    </a:lnTo>
                    <a:lnTo>
                      <a:pt x="14002" y="667"/>
                    </a:lnTo>
                    <a:cubicBezTo>
                      <a:pt x="13955" y="643"/>
                      <a:pt x="13907" y="619"/>
                      <a:pt x="13859" y="596"/>
                    </a:cubicBezTo>
                    <a:lnTo>
                      <a:pt x="13764" y="548"/>
                    </a:lnTo>
                    <a:lnTo>
                      <a:pt x="13716" y="536"/>
                    </a:lnTo>
                    <a:cubicBezTo>
                      <a:pt x="13633" y="488"/>
                      <a:pt x="13538" y="453"/>
                      <a:pt x="13443" y="417"/>
                    </a:cubicBezTo>
                    <a:cubicBezTo>
                      <a:pt x="13347" y="381"/>
                      <a:pt x="13252" y="346"/>
                      <a:pt x="13169" y="310"/>
                    </a:cubicBezTo>
                    <a:lnTo>
                      <a:pt x="13121" y="298"/>
                    </a:lnTo>
                    <a:lnTo>
                      <a:pt x="13026" y="262"/>
                    </a:lnTo>
                    <a:lnTo>
                      <a:pt x="12883" y="215"/>
                    </a:lnTo>
                    <a:lnTo>
                      <a:pt x="12812" y="203"/>
                    </a:lnTo>
                    <a:lnTo>
                      <a:pt x="12681" y="167"/>
                    </a:lnTo>
                    <a:lnTo>
                      <a:pt x="12585" y="143"/>
                    </a:lnTo>
                    <a:lnTo>
                      <a:pt x="12490" y="119"/>
                    </a:lnTo>
                    <a:lnTo>
                      <a:pt x="12371" y="96"/>
                    </a:lnTo>
                    <a:lnTo>
                      <a:pt x="12312" y="72"/>
                    </a:lnTo>
                    <a:lnTo>
                      <a:pt x="12192" y="60"/>
                    </a:lnTo>
                    <a:lnTo>
                      <a:pt x="12050" y="36"/>
                    </a:lnTo>
                    <a:lnTo>
                      <a:pt x="12002" y="24"/>
                    </a:lnTo>
                    <a:cubicBezTo>
                      <a:pt x="11966" y="24"/>
                      <a:pt x="11931" y="24"/>
                      <a:pt x="11883" y="12"/>
                    </a:cubicBezTo>
                    <a:cubicBezTo>
                      <a:pt x="11847" y="12"/>
                      <a:pt x="11788" y="0"/>
                      <a:pt x="11740" y="0"/>
                    </a:cubicBezTo>
                    <a:lnTo>
                      <a:pt x="11692" y="0"/>
                    </a:lnTo>
                    <a:lnTo>
                      <a:pt x="11597" y="0"/>
                    </a:lnTo>
                    <a:lnTo>
                      <a:pt x="11419" y="0"/>
                    </a:lnTo>
                    <a:lnTo>
                      <a:pt x="11371" y="0"/>
                    </a:lnTo>
                    <a:lnTo>
                      <a:pt x="11299" y="0"/>
                    </a:lnTo>
                    <a:cubicBezTo>
                      <a:pt x="11216" y="0"/>
                      <a:pt x="11145" y="0"/>
                      <a:pt x="11073" y="12"/>
                    </a:cubicBezTo>
                    <a:lnTo>
                      <a:pt x="11014" y="12"/>
                    </a:lnTo>
                    <a:lnTo>
                      <a:pt x="10966" y="12"/>
                    </a:lnTo>
                    <a:cubicBezTo>
                      <a:pt x="10847" y="24"/>
                      <a:pt x="10740" y="36"/>
                      <a:pt x="10633" y="60"/>
                    </a:cubicBezTo>
                    <a:lnTo>
                      <a:pt x="10609" y="60"/>
                    </a:lnTo>
                    <a:lnTo>
                      <a:pt x="10609" y="60"/>
                    </a:lnTo>
                    <a:lnTo>
                      <a:pt x="10549" y="72"/>
                    </a:lnTo>
                    <a:cubicBezTo>
                      <a:pt x="10478" y="84"/>
                      <a:pt x="10407" y="107"/>
                      <a:pt x="10347" y="119"/>
                    </a:cubicBezTo>
                    <a:lnTo>
                      <a:pt x="10252" y="155"/>
                    </a:lnTo>
                    <a:lnTo>
                      <a:pt x="10133" y="203"/>
                    </a:lnTo>
                    <a:lnTo>
                      <a:pt x="10097" y="215"/>
                    </a:lnTo>
                    <a:cubicBezTo>
                      <a:pt x="10037" y="227"/>
                      <a:pt x="9978" y="262"/>
                      <a:pt x="9918" y="286"/>
                    </a:cubicBezTo>
                    <a:lnTo>
                      <a:pt x="9823" y="322"/>
                    </a:lnTo>
                    <a:cubicBezTo>
                      <a:pt x="9740" y="357"/>
                      <a:pt x="9645" y="405"/>
                      <a:pt x="9561" y="453"/>
                    </a:cubicBezTo>
                    <a:lnTo>
                      <a:pt x="0" y="6013"/>
                    </a:lnTo>
                    <a:cubicBezTo>
                      <a:pt x="84" y="5965"/>
                      <a:pt x="167" y="5918"/>
                      <a:pt x="262" y="5882"/>
                    </a:cubicBezTo>
                    <a:lnTo>
                      <a:pt x="346" y="5846"/>
                    </a:lnTo>
                    <a:cubicBezTo>
                      <a:pt x="405" y="5822"/>
                      <a:pt x="465" y="5787"/>
                      <a:pt x="524" y="5763"/>
                    </a:cubicBezTo>
                    <a:lnTo>
                      <a:pt x="679" y="5715"/>
                    </a:lnTo>
                    <a:cubicBezTo>
                      <a:pt x="715" y="5703"/>
                      <a:pt x="739" y="5691"/>
                      <a:pt x="774" y="5691"/>
                    </a:cubicBezTo>
                    <a:cubicBezTo>
                      <a:pt x="834" y="5668"/>
                      <a:pt x="905" y="5656"/>
                      <a:pt x="965" y="5644"/>
                    </a:cubicBezTo>
                    <a:lnTo>
                      <a:pt x="1036" y="5620"/>
                    </a:lnTo>
                    <a:lnTo>
                      <a:pt x="1072" y="5620"/>
                    </a:lnTo>
                    <a:cubicBezTo>
                      <a:pt x="1167" y="5608"/>
                      <a:pt x="1286" y="5584"/>
                      <a:pt x="1393" y="5572"/>
                    </a:cubicBezTo>
                    <a:lnTo>
                      <a:pt x="1501" y="5572"/>
                    </a:lnTo>
                    <a:cubicBezTo>
                      <a:pt x="1572" y="5572"/>
                      <a:pt x="1655" y="5560"/>
                      <a:pt x="1727" y="5560"/>
                    </a:cubicBezTo>
                    <a:lnTo>
                      <a:pt x="1846" y="5560"/>
                    </a:lnTo>
                    <a:lnTo>
                      <a:pt x="2025" y="5560"/>
                    </a:lnTo>
                    <a:lnTo>
                      <a:pt x="2167" y="5560"/>
                    </a:lnTo>
                    <a:lnTo>
                      <a:pt x="2322" y="5584"/>
                    </a:lnTo>
                    <a:lnTo>
                      <a:pt x="2489" y="5596"/>
                    </a:lnTo>
                    <a:lnTo>
                      <a:pt x="2620" y="5620"/>
                    </a:lnTo>
                    <a:lnTo>
                      <a:pt x="2798" y="5656"/>
                    </a:lnTo>
                    <a:lnTo>
                      <a:pt x="2929" y="5680"/>
                    </a:lnTo>
                    <a:lnTo>
                      <a:pt x="3120" y="5727"/>
                    </a:lnTo>
                    <a:lnTo>
                      <a:pt x="3239" y="5763"/>
                    </a:lnTo>
                    <a:cubicBezTo>
                      <a:pt x="3310" y="5787"/>
                      <a:pt x="3382" y="5811"/>
                      <a:pt x="3453" y="5834"/>
                    </a:cubicBezTo>
                    <a:lnTo>
                      <a:pt x="3549" y="5870"/>
                    </a:lnTo>
                    <a:cubicBezTo>
                      <a:pt x="3763" y="5941"/>
                      <a:pt x="3965" y="6025"/>
                      <a:pt x="4191" y="6120"/>
                    </a:cubicBezTo>
                    <a:lnTo>
                      <a:pt x="4287" y="6168"/>
                    </a:lnTo>
                    <a:cubicBezTo>
                      <a:pt x="4358" y="6203"/>
                      <a:pt x="4441" y="6239"/>
                      <a:pt x="4513" y="6275"/>
                    </a:cubicBezTo>
                    <a:lnTo>
                      <a:pt x="4632" y="6334"/>
                    </a:lnTo>
                    <a:cubicBezTo>
                      <a:pt x="4727" y="6394"/>
                      <a:pt x="4822" y="6442"/>
                      <a:pt x="4930" y="6501"/>
                    </a:cubicBezTo>
                    <a:cubicBezTo>
                      <a:pt x="5120" y="6620"/>
                      <a:pt x="5323" y="6751"/>
                      <a:pt x="5525" y="6882"/>
                    </a:cubicBezTo>
                    <a:lnTo>
                      <a:pt x="5549" y="6894"/>
                    </a:lnTo>
                    <a:cubicBezTo>
                      <a:pt x="5751" y="7025"/>
                      <a:pt x="5954" y="7180"/>
                      <a:pt x="6156" y="733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654;p27">
                <a:extLst>
                  <a:ext uri="{FF2B5EF4-FFF2-40B4-BE49-F238E27FC236}">
                    <a16:creationId xmlns:a16="http://schemas.microsoft.com/office/drawing/2014/main" id="{A8F5FA19-CA10-FE2B-0940-48F3A1DB7543}"/>
                  </a:ext>
                </a:extLst>
              </p:cNvPr>
              <p:cNvSpPr/>
              <p:nvPr/>
            </p:nvSpPr>
            <p:spPr>
              <a:xfrm>
                <a:off x="4750660" y="2652255"/>
                <a:ext cx="603675" cy="464375"/>
              </a:xfrm>
              <a:custGeom>
                <a:avLst/>
                <a:gdLst/>
                <a:ahLst/>
                <a:cxnLst/>
                <a:rect l="l" t="t" r="r" b="b"/>
                <a:pathLst>
                  <a:path w="24147" h="18575" extrusionOk="0">
                    <a:moveTo>
                      <a:pt x="7633" y="7692"/>
                    </a:moveTo>
                    <a:lnTo>
                      <a:pt x="7728" y="7776"/>
                    </a:lnTo>
                    <a:cubicBezTo>
                      <a:pt x="7930" y="7930"/>
                      <a:pt x="8133" y="8097"/>
                      <a:pt x="8323" y="8264"/>
                    </a:cubicBezTo>
                    <a:lnTo>
                      <a:pt x="8431" y="8347"/>
                    </a:lnTo>
                    <a:cubicBezTo>
                      <a:pt x="8633" y="8526"/>
                      <a:pt x="8835" y="8704"/>
                      <a:pt x="9026" y="8895"/>
                    </a:cubicBezTo>
                    <a:cubicBezTo>
                      <a:pt x="9038" y="8907"/>
                      <a:pt x="9050" y="8919"/>
                      <a:pt x="9073" y="8930"/>
                    </a:cubicBezTo>
                    <a:cubicBezTo>
                      <a:pt x="9264" y="9121"/>
                      <a:pt x="9454" y="9323"/>
                      <a:pt x="9645" y="9514"/>
                    </a:cubicBezTo>
                    <a:lnTo>
                      <a:pt x="9704" y="9585"/>
                    </a:lnTo>
                    <a:cubicBezTo>
                      <a:pt x="9895" y="9776"/>
                      <a:pt x="10074" y="9990"/>
                      <a:pt x="10252" y="10204"/>
                    </a:cubicBezTo>
                    <a:lnTo>
                      <a:pt x="10336" y="10300"/>
                    </a:lnTo>
                    <a:cubicBezTo>
                      <a:pt x="10514" y="10502"/>
                      <a:pt x="10681" y="10716"/>
                      <a:pt x="10847" y="10931"/>
                    </a:cubicBezTo>
                    <a:lnTo>
                      <a:pt x="10967" y="11074"/>
                    </a:lnTo>
                    <a:cubicBezTo>
                      <a:pt x="11074" y="11228"/>
                      <a:pt x="11193" y="11383"/>
                      <a:pt x="11300" y="11538"/>
                    </a:cubicBezTo>
                    <a:cubicBezTo>
                      <a:pt x="11383" y="11657"/>
                      <a:pt x="11467" y="11776"/>
                      <a:pt x="11562" y="11907"/>
                    </a:cubicBezTo>
                    <a:cubicBezTo>
                      <a:pt x="11681" y="12086"/>
                      <a:pt x="11812" y="12276"/>
                      <a:pt x="11931" y="12455"/>
                    </a:cubicBezTo>
                    <a:cubicBezTo>
                      <a:pt x="11955" y="12502"/>
                      <a:pt x="11979" y="12538"/>
                      <a:pt x="12002" y="12574"/>
                    </a:cubicBezTo>
                    <a:cubicBezTo>
                      <a:pt x="12145" y="12800"/>
                      <a:pt x="12288" y="13038"/>
                      <a:pt x="12431" y="13276"/>
                    </a:cubicBezTo>
                    <a:cubicBezTo>
                      <a:pt x="12491" y="13383"/>
                      <a:pt x="12550" y="13491"/>
                      <a:pt x="12610" y="13598"/>
                    </a:cubicBezTo>
                    <a:cubicBezTo>
                      <a:pt x="12705" y="13776"/>
                      <a:pt x="12800" y="13943"/>
                      <a:pt x="12895" y="14122"/>
                    </a:cubicBezTo>
                    <a:lnTo>
                      <a:pt x="12979" y="14288"/>
                    </a:lnTo>
                    <a:cubicBezTo>
                      <a:pt x="13098" y="14526"/>
                      <a:pt x="13217" y="14776"/>
                      <a:pt x="13336" y="15015"/>
                    </a:cubicBezTo>
                    <a:cubicBezTo>
                      <a:pt x="13348" y="15050"/>
                      <a:pt x="13360" y="15086"/>
                      <a:pt x="13372" y="15122"/>
                    </a:cubicBezTo>
                    <a:cubicBezTo>
                      <a:pt x="13491" y="15372"/>
                      <a:pt x="13598" y="15622"/>
                      <a:pt x="13705" y="15884"/>
                    </a:cubicBezTo>
                    <a:lnTo>
                      <a:pt x="13753" y="15979"/>
                    </a:lnTo>
                    <a:cubicBezTo>
                      <a:pt x="13848" y="16241"/>
                      <a:pt x="13943" y="16491"/>
                      <a:pt x="14050" y="16753"/>
                    </a:cubicBezTo>
                    <a:lnTo>
                      <a:pt x="14086" y="16872"/>
                    </a:lnTo>
                    <a:cubicBezTo>
                      <a:pt x="14169" y="17122"/>
                      <a:pt x="14253" y="17384"/>
                      <a:pt x="14336" y="17634"/>
                    </a:cubicBezTo>
                    <a:cubicBezTo>
                      <a:pt x="14348" y="17682"/>
                      <a:pt x="14360" y="17717"/>
                      <a:pt x="14372" y="17753"/>
                    </a:cubicBezTo>
                    <a:cubicBezTo>
                      <a:pt x="14443" y="18027"/>
                      <a:pt x="14515" y="18301"/>
                      <a:pt x="14586" y="18575"/>
                    </a:cubicBezTo>
                    <a:lnTo>
                      <a:pt x="24147" y="13002"/>
                    </a:lnTo>
                    <a:cubicBezTo>
                      <a:pt x="24135" y="12967"/>
                      <a:pt x="24123" y="12919"/>
                      <a:pt x="24111" y="12871"/>
                    </a:cubicBezTo>
                    <a:cubicBezTo>
                      <a:pt x="24075" y="12717"/>
                      <a:pt x="24040" y="12562"/>
                      <a:pt x="23992" y="12407"/>
                    </a:cubicBezTo>
                    <a:cubicBezTo>
                      <a:pt x="23968" y="12336"/>
                      <a:pt x="23944" y="12252"/>
                      <a:pt x="23932" y="12193"/>
                    </a:cubicBezTo>
                    <a:cubicBezTo>
                      <a:pt x="23921" y="12145"/>
                      <a:pt x="23909" y="12109"/>
                      <a:pt x="23897" y="12074"/>
                    </a:cubicBezTo>
                    <a:cubicBezTo>
                      <a:pt x="23885" y="12038"/>
                      <a:pt x="23873" y="11990"/>
                      <a:pt x="23861" y="11943"/>
                    </a:cubicBezTo>
                    <a:cubicBezTo>
                      <a:pt x="23813" y="11788"/>
                      <a:pt x="23766" y="11633"/>
                      <a:pt x="23706" y="11490"/>
                    </a:cubicBezTo>
                    <a:cubicBezTo>
                      <a:pt x="23682" y="11419"/>
                      <a:pt x="23671" y="11359"/>
                      <a:pt x="23647" y="11300"/>
                    </a:cubicBezTo>
                    <a:cubicBezTo>
                      <a:pt x="23635" y="11264"/>
                      <a:pt x="23611" y="11228"/>
                      <a:pt x="23599" y="11193"/>
                    </a:cubicBezTo>
                    <a:cubicBezTo>
                      <a:pt x="23587" y="11145"/>
                      <a:pt x="23575" y="11086"/>
                      <a:pt x="23551" y="11038"/>
                    </a:cubicBezTo>
                    <a:cubicBezTo>
                      <a:pt x="23504" y="10895"/>
                      <a:pt x="23444" y="10752"/>
                      <a:pt x="23385" y="10609"/>
                    </a:cubicBezTo>
                    <a:cubicBezTo>
                      <a:pt x="23361" y="10538"/>
                      <a:pt x="23337" y="10478"/>
                      <a:pt x="23313" y="10419"/>
                    </a:cubicBezTo>
                    <a:lnTo>
                      <a:pt x="23278" y="10312"/>
                    </a:lnTo>
                    <a:lnTo>
                      <a:pt x="23218" y="10181"/>
                    </a:lnTo>
                    <a:cubicBezTo>
                      <a:pt x="23159" y="10038"/>
                      <a:pt x="23099" y="9907"/>
                      <a:pt x="23039" y="9764"/>
                    </a:cubicBezTo>
                    <a:cubicBezTo>
                      <a:pt x="23004" y="9692"/>
                      <a:pt x="22980" y="9621"/>
                      <a:pt x="22944" y="9550"/>
                    </a:cubicBezTo>
                    <a:lnTo>
                      <a:pt x="22897" y="9454"/>
                    </a:lnTo>
                    <a:cubicBezTo>
                      <a:pt x="22885" y="9407"/>
                      <a:pt x="22861" y="9371"/>
                      <a:pt x="22849" y="9335"/>
                    </a:cubicBezTo>
                    <a:cubicBezTo>
                      <a:pt x="22778" y="9192"/>
                      <a:pt x="22706" y="9038"/>
                      <a:pt x="22635" y="8895"/>
                    </a:cubicBezTo>
                    <a:cubicBezTo>
                      <a:pt x="22599" y="8835"/>
                      <a:pt x="22575" y="8776"/>
                      <a:pt x="22539" y="8716"/>
                    </a:cubicBezTo>
                    <a:cubicBezTo>
                      <a:pt x="22504" y="8657"/>
                      <a:pt x="22480" y="8609"/>
                      <a:pt x="22456" y="8549"/>
                    </a:cubicBezTo>
                    <a:cubicBezTo>
                      <a:pt x="22432" y="8502"/>
                      <a:pt x="22397" y="8430"/>
                      <a:pt x="22361" y="8359"/>
                    </a:cubicBezTo>
                    <a:cubicBezTo>
                      <a:pt x="22301" y="8252"/>
                      <a:pt x="22230" y="8145"/>
                      <a:pt x="22170" y="8026"/>
                    </a:cubicBezTo>
                    <a:cubicBezTo>
                      <a:pt x="22111" y="7918"/>
                      <a:pt x="22051" y="7811"/>
                      <a:pt x="21992" y="7704"/>
                    </a:cubicBezTo>
                    <a:cubicBezTo>
                      <a:pt x="21968" y="7668"/>
                      <a:pt x="21956" y="7645"/>
                      <a:pt x="21932" y="7609"/>
                    </a:cubicBezTo>
                    <a:cubicBezTo>
                      <a:pt x="21813" y="7406"/>
                      <a:pt x="21694" y="7204"/>
                      <a:pt x="21563" y="7002"/>
                    </a:cubicBezTo>
                    <a:lnTo>
                      <a:pt x="21492" y="6895"/>
                    </a:lnTo>
                    <a:cubicBezTo>
                      <a:pt x="21408" y="6752"/>
                      <a:pt x="21325" y="6621"/>
                      <a:pt x="21230" y="6478"/>
                    </a:cubicBezTo>
                    <a:cubicBezTo>
                      <a:pt x="21194" y="6430"/>
                      <a:pt x="21158" y="6383"/>
                      <a:pt x="21123" y="6335"/>
                    </a:cubicBezTo>
                    <a:cubicBezTo>
                      <a:pt x="21039" y="6216"/>
                      <a:pt x="20956" y="6085"/>
                      <a:pt x="20861" y="5966"/>
                    </a:cubicBezTo>
                    <a:cubicBezTo>
                      <a:pt x="20801" y="5894"/>
                      <a:pt x="20753" y="5811"/>
                      <a:pt x="20694" y="5728"/>
                    </a:cubicBezTo>
                    <a:cubicBezTo>
                      <a:pt x="20634" y="5656"/>
                      <a:pt x="20587" y="5585"/>
                      <a:pt x="20527" y="5513"/>
                    </a:cubicBezTo>
                    <a:cubicBezTo>
                      <a:pt x="20492" y="5454"/>
                      <a:pt x="20456" y="5406"/>
                      <a:pt x="20408" y="5359"/>
                    </a:cubicBezTo>
                    <a:cubicBezTo>
                      <a:pt x="20372" y="5311"/>
                      <a:pt x="20349" y="5287"/>
                      <a:pt x="20325" y="5251"/>
                    </a:cubicBezTo>
                    <a:cubicBezTo>
                      <a:pt x="20206" y="5097"/>
                      <a:pt x="20099" y="4966"/>
                      <a:pt x="19980" y="4823"/>
                    </a:cubicBezTo>
                    <a:cubicBezTo>
                      <a:pt x="19956" y="4787"/>
                      <a:pt x="19932" y="4763"/>
                      <a:pt x="19908" y="4728"/>
                    </a:cubicBezTo>
                    <a:lnTo>
                      <a:pt x="19813" y="4632"/>
                    </a:lnTo>
                    <a:lnTo>
                      <a:pt x="19646" y="4430"/>
                    </a:lnTo>
                    <a:cubicBezTo>
                      <a:pt x="19539" y="4299"/>
                      <a:pt x="19420" y="4180"/>
                      <a:pt x="19301" y="4049"/>
                    </a:cubicBezTo>
                    <a:lnTo>
                      <a:pt x="19265" y="4013"/>
                    </a:lnTo>
                    <a:lnTo>
                      <a:pt x="19206" y="3942"/>
                    </a:lnTo>
                    <a:cubicBezTo>
                      <a:pt x="19122" y="3858"/>
                      <a:pt x="19039" y="3763"/>
                      <a:pt x="18944" y="3680"/>
                    </a:cubicBezTo>
                    <a:cubicBezTo>
                      <a:pt x="18860" y="3585"/>
                      <a:pt x="18741" y="3466"/>
                      <a:pt x="18634" y="3358"/>
                    </a:cubicBezTo>
                    <a:lnTo>
                      <a:pt x="18598" y="3323"/>
                    </a:lnTo>
                    <a:lnTo>
                      <a:pt x="18575" y="3311"/>
                    </a:lnTo>
                    <a:cubicBezTo>
                      <a:pt x="18444" y="3192"/>
                      <a:pt x="18325" y="3073"/>
                      <a:pt x="18194" y="2954"/>
                    </a:cubicBezTo>
                    <a:cubicBezTo>
                      <a:pt x="18122" y="2894"/>
                      <a:pt x="18063" y="2834"/>
                      <a:pt x="18003" y="2787"/>
                    </a:cubicBezTo>
                    <a:lnTo>
                      <a:pt x="17896" y="2692"/>
                    </a:lnTo>
                    <a:lnTo>
                      <a:pt x="17801" y="2608"/>
                    </a:lnTo>
                    <a:cubicBezTo>
                      <a:pt x="17670" y="2501"/>
                      <a:pt x="17539" y="2394"/>
                      <a:pt x="17408" y="2287"/>
                    </a:cubicBezTo>
                    <a:lnTo>
                      <a:pt x="17289" y="2203"/>
                    </a:lnTo>
                    <a:lnTo>
                      <a:pt x="17194" y="2120"/>
                    </a:lnTo>
                    <a:cubicBezTo>
                      <a:pt x="17134" y="2084"/>
                      <a:pt x="17074" y="2037"/>
                      <a:pt x="17027" y="2001"/>
                    </a:cubicBezTo>
                    <a:cubicBezTo>
                      <a:pt x="16896" y="1906"/>
                      <a:pt x="16777" y="1811"/>
                      <a:pt x="16646" y="1727"/>
                    </a:cubicBezTo>
                    <a:lnTo>
                      <a:pt x="16574" y="1680"/>
                    </a:lnTo>
                    <a:lnTo>
                      <a:pt x="16491" y="1620"/>
                    </a:lnTo>
                    <a:lnTo>
                      <a:pt x="16265" y="1477"/>
                    </a:lnTo>
                    <a:cubicBezTo>
                      <a:pt x="16146" y="1394"/>
                      <a:pt x="16027" y="1322"/>
                      <a:pt x="15896" y="1251"/>
                    </a:cubicBezTo>
                    <a:lnTo>
                      <a:pt x="15812" y="1203"/>
                    </a:lnTo>
                    <a:cubicBezTo>
                      <a:pt x="15717" y="1144"/>
                      <a:pt x="15622" y="1096"/>
                      <a:pt x="15539" y="1037"/>
                    </a:cubicBezTo>
                    <a:lnTo>
                      <a:pt x="15431" y="989"/>
                    </a:lnTo>
                    <a:lnTo>
                      <a:pt x="15277" y="918"/>
                    </a:lnTo>
                    <a:lnTo>
                      <a:pt x="15169" y="858"/>
                    </a:lnTo>
                    <a:cubicBezTo>
                      <a:pt x="15110" y="822"/>
                      <a:pt x="15050" y="799"/>
                      <a:pt x="14991" y="775"/>
                    </a:cubicBezTo>
                    <a:cubicBezTo>
                      <a:pt x="14931" y="751"/>
                      <a:pt x="14908" y="727"/>
                      <a:pt x="14860" y="715"/>
                    </a:cubicBezTo>
                    <a:lnTo>
                      <a:pt x="14812" y="691"/>
                    </a:lnTo>
                    <a:cubicBezTo>
                      <a:pt x="14693" y="632"/>
                      <a:pt x="14574" y="584"/>
                      <a:pt x="14467" y="537"/>
                    </a:cubicBezTo>
                    <a:lnTo>
                      <a:pt x="14467" y="537"/>
                    </a:lnTo>
                    <a:cubicBezTo>
                      <a:pt x="14348" y="489"/>
                      <a:pt x="14229" y="441"/>
                      <a:pt x="14110" y="406"/>
                    </a:cubicBezTo>
                    <a:lnTo>
                      <a:pt x="14062" y="394"/>
                    </a:lnTo>
                    <a:cubicBezTo>
                      <a:pt x="14026" y="370"/>
                      <a:pt x="13979" y="358"/>
                      <a:pt x="13931" y="346"/>
                    </a:cubicBezTo>
                    <a:cubicBezTo>
                      <a:pt x="13895" y="334"/>
                      <a:pt x="13812" y="310"/>
                      <a:pt x="13753" y="287"/>
                    </a:cubicBezTo>
                    <a:lnTo>
                      <a:pt x="13669" y="263"/>
                    </a:lnTo>
                    <a:lnTo>
                      <a:pt x="13514" y="227"/>
                    </a:lnTo>
                    <a:cubicBezTo>
                      <a:pt x="13479" y="215"/>
                      <a:pt x="13443" y="203"/>
                      <a:pt x="13395" y="191"/>
                    </a:cubicBezTo>
                    <a:lnTo>
                      <a:pt x="13276" y="167"/>
                    </a:lnTo>
                    <a:lnTo>
                      <a:pt x="13133" y="132"/>
                    </a:lnTo>
                    <a:lnTo>
                      <a:pt x="13050" y="108"/>
                    </a:lnTo>
                    <a:lnTo>
                      <a:pt x="12895" y="84"/>
                    </a:lnTo>
                    <a:lnTo>
                      <a:pt x="12717" y="60"/>
                    </a:lnTo>
                    <a:lnTo>
                      <a:pt x="12657" y="48"/>
                    </a:lnTo>
                    <a:lnTo>
                      <a:pt x="12502" y="37"/>
                    </a:lnTo>
                    <a:lnTo>
                      <a:pt x="12312" y="13"/>
                    </a:lnTo>
                    <a:lnTo>
                      <a:pt x="12264" y="13"/>
                    </a:lnTo>
                    <a:lnTo>
                      <a:pt x="12133" y="13"/>
                    </a:lnTo>
                    <a:cubicBezTo>
                      <a:pt x="12062" y="13"/>
                      <a:pt x="11990" y="1"/>
                      <a:pt x="11907" y="1"/>
                    </a:cubicBezTo>
                    <a:lnTo>
                      <a:pt x="11848" y="1"/>
                    </a:lnTo>
                    <a:lnTo>
                      <a:pt x="11752" y="1"/>
                    </a:lnTo>
                    <a:cubicBezTo>
                      <a:pt x="11657" y="1"/>
                      <a:pt x="11574" y="1"/>
                      <a:pt x="11479" y="13"/>
                    </a:cubicBezTo>
                    <a:lnTo>
                      <a:pt x="11395" y="13"/>
                    </a:lnTo>
                    <a:cubicBezTo>
                      <a:pt x="11371" y="13"/>
                      <a:pt x="11359" y="13"/>
                      <a:pt x="11336" y="25"/>
                    </a:cubicBezTo>
                    <a:cubicBezTo>
                      <a:pt x="11193" y="37"/>
                      <a:pt x="11062" y="60"/>
                      <a:pt x="10919" y="84"/>
                    </a:cubicBezTo>
                    <a:lnTo>
                      <a:pt x="10883" y="84"/>
                    </a:lnTo>
                    <a:lnTo>
                      <a:pt x="10883" y="84"/>
                    </a:lnTo>
                    <a:cubicBezTo>
                      <a:pt x="10847" y="84"/>
                      <a:pt x="10824" y="96"/>
                      <a:pt x="10800" y="108"/>
                    </a:cubicBezTo>
                    <a:cubicBezTo>
                      <a:pt x="10717" y="120"/>
                      <a:pt x="10633" y="144"/>
                      <a:pt x="10550" y="167"/>
                    </a:cubicBezTo>
                    <a:cubicBezTo>
                      <a:pt x="10514" y="179"/>
                      <a:pt x="10466" y="191"/>
                      <a:pt x="10431" y="203"/>
                    </a:cubicBezTo>
                    <a:cubicBezTo>
                      <a:pt x="10395" y="215"/>
                      <a:pt x="10324" y="227"/>
                      <a:pt x="10288" y="251"/>
                    </a:cubicBezTo>
                    <a:lnTo>
                      <a:pt x="10240" y="263"/>
                    </a:lnTo>
                    <a:cubicBezTo>
                      <a:pt x="10169" y="298"/>
                      <a:pt x="10097" y="322"/>
                      <a:pt x="10014" y="358"/>
                    </a:cubicBezTo>
                    <a:cubicBezTo>
                      <a:pt x="9978" y="382"/>
                      <a:pt x="9943" y="394"/>
                      <a:pt x="9907" y="406"/>
                    </a:cubicBezTo>
                    <a:cubicBezTo>
                      <a:pt x="9788" y="465"/>
                      <a:pt x="9681" y="513"/>
                      <a:pt x="9574" y="584"/>
                    </a:cubicBezTo>
                    <a:lnTo>
                      <a:pt x="9574" y="584"/>
                    </a:lnTo>
                    <a:lnTo>
                      <a:pt x="1" y="6144"/>
                    </a:lnTo>
                    <a:cubicBezTo>
                      <a:pt x="108" y="6085"/>
                      <a:pt x="215" y="6025"/>
                      <a:pt x="334" y="5978"/>
                    </a:cubicBezTo>
                    <a:cubicBezTo>
                      <a:pt x="370" y="5954"/>
                      <a:pt x="406" y="5942"/>
                      <a:pt x="441" y="5930"/>
                    </a:cubicBezTo>
                    <a:cubicBezTo>
                      <a:pt x="525" y="5894"/>
                      <a:pt x="596" y="5859"/>
                      <a:pt x="680" y="5835"/>
                    </a:cubicBezTo>
                    <a:cubicBezTo>
                      <a:pt x="763" y="5799"/>
                      <a:pt x="811" y="5787"/>
                      <a:pt x="870" y="5763"/>
                    </a:cubicBezTo>
                    <a:cubicBezTo>
                      <a:pt x="906" y="5752"/>
                      <a:pt x="953" y="5740"/>
                      <a:pt x="989" y="5728"/>
                    </a:cubicBezTo>
                    <a:cubicBezTo>
                      <a:pt x="1072" y="5704"/>
                      <a:pt x="1156" y="5680"/>
                      <a:pt x="1239" y="5668"/>
                    </a:cubicBezTo>
                    <a:cubicBezTo>
                      <a:pt x="1263" y="5668"/>
                      <a:pt x="1287" y="5656"/>
                      <a:pt x="1322" y="5644"/>
                    </a:cubicBezTo>
                    <a:lnTo>
                      <a:pt x="1358" y="5644"/>
                    </a:lnTo>
                    <a:cubicBezTo>
                      <a:pt x="1501" y="5609"/>
                      <a:pt x="1632" y="5597"/>
                      <a:pt x="1775" y="5585"/>
                    </a:cubicBezTo>
                    <a:cubicBezTo>
                      <a:pt x="1823" y="5585"/>
                      <a:pt x="1870" y="5573"/>
                      <a:pt x="1918" y="5573"/>
                    </a:cubicBezTo>
                    <a:cubicBezTo>
                      <a:pt x="2013" y="5561"/>
                      <a:pt x="2108" y="5561"/>
                      <a:pt x="2204" y="5549"/>
                    </a:cubicBezTo>
                    <a:lnTo>
                      <a:pt x="2358" y="5549"/>
                    </a:lnTo>
                    <a:cubicBezTo>
                      <a:pt x="2406" y="5549"/>
                      <a:pt x="2501" y="5549"/>
                      <a:pt x="2585" y="5561"/>
                    </a:cubicBezTo>
                    <a:lnTo>
                      <a:pt x="2763" y="5573"/>
                    </a:lnTo>
                    <a:lnTo>
                      <a:pt x="2954" y="5585"/>
                    </a:lnTo>
                    <a:cubicBezTo>
                      <a:pt x="3025" y="5597"/>
                      <a:pt x="3085" y="5609"/>
                      <a:pt x="3156" y="5621"/>
                    </a:cubicBezTo>
                    <a:lnTo>
                      <a:pt x="3335" y="5644"/>
                    </a:lnTo>
                    <a:lnTo>
                      <a:pt x="3561" y="5692"/>
                    </a:lnTo>
                    <a:lnTo>
                      <a:pt x="3716" y="5716"/>
                    </a:lnTo>
                    <a:cubicBezTo>
                      <a:pt x="3787" y="5740"/>
                      <a:pt x="3870" y="5763"/>
                      <a:pt x="3954" y="5787"/>
                    </a:cubicBezTo>
                    <a:lnTo>
                      <a:pt x="4109" y="5823"/>
                    </a:lnTo>
                    <a:lnTo>
                      <a:pt x="4370" y="5906"/>
                    </a:lnTo>
                    <a:lnTo>
                      <a:pt x="4501" y="5954"/>
                    </a:lnTo>
                    <a:cubicBezTo>
                      <a:pt x="4632" y="5990"/>
                      <a:pt x="4763" y="6037"/>
                      <a:pt x="4894" y="6097"/>
                    </a:cubicBezTo>
                    <a:lnTo>
                      <a:pt x="4894" y="6097"/>
                    </a:lnTo>
                    <a:cubicBezTo>
                      <a:pt x="5037" y="6156"/>
                      <a:pt x="5168" y="6204"/>
                      <a:pt x="5299" y="6275"/>
                    </a:cubicBezTo>
                    <a:lnTo>
                      <a:pt x="5430" y="6335"/>
                    </a:lnTo>
                    <a:cubicBezTo>
                      <a:pt x="5525" y="6371"/>
                      <a:pt x="5621" y="6418"/>
                      <a:pt x="5716" y="6466"/>
                    </a:cubicBezTo>
                    <a:lnTo>
                      <a:pt x="5871" y="6549"/>
                    </a:lnTo>
                    <a:cubicBezTo>
                      <a:pt x="5990" y="6609"/>
                      <a:pt x="6121" y="6680"/>
                      <a:pt x="6252" y="6752"/>
                    </a:cubicBezTo>
                    <a:cubicBezTo>
                      <a:pt x="6478" y="6883"/>
                      <a:pt x="6692" y="7025"/>
                      <a:pt x="6918" y="7180"/>
                    </a:cubicBezTo>
                    <a:lnTo>
                      <a:pt x="7002" y="7228"/>
                    </a:lnTo>
                    <a:cubicBezTo>
                      <a:pt x="7216" y="7383"/>
                      <a:pt x="7418" y="7537"/>
                      <a:pt x="7633" y="7692"/>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655;p27">
                <a:extLst>
                  <a:ext uri="{FF2B5EF4-FFF2-40B4-BE49-F238E27FC236}">
                    <a16:creationId xmlns:a16="http://schemas.microsoft.com/office/drawing/2014/main" id="{29738858-E89A-5F25-5952-E96F9D8F64AF}"/>
                  </a:ext>
                </a:extLst>
              </p:cNvPr>
              <p:cNvSpPr/>
              <p:nvPr/>
            </p:nvSpPr>
            <p:spPr>
              <a:xfrm>
                <a:off x="5113757" y="2971823"/>
                <a:ext cx="454250" cy="473000"/>
              </a:xfrm>
              <a:custGeom>
                <a:avLst/>
                <a:gdLst/>
                <a:ahLst/>
                <a:cxnLst/>
                <a:rect l="l" t="t" r="r" b="b"/>
                <a:pathLst>
                  <a:path w="18170" h="18920" extrusionOk="0">
                    <a:moveTo>
                      <a:pt x="18158" y="12204"/>
                    </a:moveTo>
                    <a:cubicBezTo>
                      <a:pt x="18158" y="12097"/>
                      <a:pt x="18146" y="11990"/>
                      <a:pt x="18146" y="11871"/>
                    </a:cubicBezTo>
                    <a:cubicBezTo>
                      <a:pt x="18134" y="11764"/>
                      <a:pt x="18122" y="11657"/>
                      <a:pt x="18110" y="11549"/>
                    </a:cubicBezTo>
                    <a:cubicBezTo>
                      <a:pt x="18110" y="11430"/>
                      <a:pt x="18098" y="11323"/>
                      <a:pt x="18075" y="11216"/>
                    </a:cubicBezTo>
                    <a:cubicBezTo>
                      <a:pt x="18063" y="11097"/>
                      <a:pt x="18051" y="10990"/>
                      <a:pt x="18027" y="10871"/>
                    </a:cubicBezTo>
                    <a:cubicBezTo>
                      <a:pt x="18015" y="10752"/>
                      <a:pt x="17991" y="10645"/>
                      <a:pt x="17967" y="10526"/>
                    </a:cubicBezTo>
                    <a:cubicBezTo>
                      <a:pt x="17956" y="10406"/>
                      <a:pt x="17920" y="10287"/>
                      <a:pt x="17896" y="10168"/>
                    </a:cubicBezTo>
                    <a:cubicBezTo>
                      <a:pt x="17872" y="10049"/>
                      <a:pt x="17848" y="9930"/>
                      <a:pt x="17813" y="9811"/>
                    </a:cubicBezTo>
                    <a:cubicBezTo>
                      <a:pt x="17789" y="9692"/>
                      <a:pt x="17753" y="9573"/>
                      <a:pt x="17717" y="9454"/>
                    </a:cubicBezTo>
                    <a:cubicBezTo>
                      <a:pt x="17694" y="9335"/>
                      <a:pt x="17658" y="9216"/>
                      <a:pt x="17610" y="9097"/>
                    </a:cubicBezTo>
                    <a:cubicBezTo>
                      <a:pt x="17575" y="8978"/>
                      <a:pt x="17539" y="8859"/>
                      <a:pt x="17503" y="8740"/>
                    </a:cubicBezTo>
                    <a:cubicBezTo>
                      <a:pt x="17467" y="8621"/>
                      <a:pt x="17420" y="8513"/>
                      <a:pt x="17384" y="8394"/>
                    </a:cubicBezTo>
                    <a:cubicBezTo>
                      <a:pt x="17336" y="8275"/>
                      <a:pt x="17301" y="8180"/>
                      <a:pt x="17253" y="8061"/>
                    </a:cubicBezTo>
                    <a:cubicBezTo>
                      <a:pt x="17217" y="7954"/>
                      <a:pt x="17170" y="7847"/>
                      <a:pt x="17122" y="7728"/>
                    </a:cubicBezTo>
                    <a:cubicBezTo>
                      <a:pt x="17075" y="7620"/>
                      <a:pt x="17027" y="7513"/>
                      <a:pt x="16979" y="7406"/>
                    </a:cubicBezTo>
                    <a:cubicBezTo>
                      <a:pt x="16932" y="7299"/>
                      <a:pt x="16884" y="7192"/>
                      <a:pt x="16836" y="7073"/>
                    </a:cubicBezTo>
                    <a:cubicBezTo>
                      <a:pt x="16789" y="6966"/>
                      <a:pt x="16717" y="6835"/>
                      <a:pt x="16658" y="6716"/>
                    </a:cubicBezTo>
                    <a:cubicBezTo>
                      <a:pt x="16598" y="6608"/>
                      <a:pt x="16527" y="6454"/>
                      <a:pt x="16455" y="6311"/>
                    </a:cubicBezTo>
                    <a:cubicBezTo>
                      <a:pt x="16348" y="6108"/>
                      <a:pt x="16229" y="5906"/>
                      <a:pt x="16122" y="5715"/>
                    </a:cubicBezTo>
                    <a:cubicBezTo>
                      <a:pt x="15955" y="5442"/>
                      <a:pt x="15789" y="5180"/>
                      <a:pt x="15610" y="4918"/>
                    </a:cubicBezTo>
                    <a:cubicBezTo>
                      <a:pt x="15479" y="4703"/>
                      <a:pt x="15336" y="4501"/>
                      <a:pt x="15181" y="4299"/>
                    </a:cubicBezTo>
                    <a:cubicBezTo>
                      <a:pt x="15086" y="4168"/>
                      <a:pt x="14979" y="4037"/>
                      <a:pt x="14884" y="3906"/>
                    </a:cubicBezTo>
                    <a:cubicBezTo>
                      <a:pt x="14800" y="3798"/>
                      <a:pt x="14717" y="3691"/>
                      <a:pt x="14622" y="3584"/>
                    </a:cubicBezTo>
                    <a:cubicBezTo>
                      <a:pt x="14538" y="3477"/>
                      <a:pt x="14455" y="3370"/>
                      <a:pt x="14360" y="3275"/>
                    </a:cubicBezTo>
                    <a:cubicBezTo>
                      <a:pt x="14277" y="3179"/>
                      <a:pt x="14181" y="3072"/>
                      <a:pt x="14098" y="2977"/>
                    </a:cubicBezTo>
                    <a:cubicBezTo>
                      <a:pt x="14003" y="2882"/>
                      <a:pt x="13907" y="2775"/>
                      <a:pt x="13824" y="2679"/>
                    </a:cubicBezTo>
                    <a:cubicBezTo>
                      <a:pt x="13729" y="2572"/>
                      <a:pt x="13634" y="2489"/>
                      <a:pt x="13538" y="2394"/>
                    </a:cubicBezTo>
                    <a:cubicBezTo>
                      <a:pt x="13431" y="2298"/>
                      <a:pt x="13336" y="2203"/>
                      <a:pt x="13241" y="2120"/>
                    </a:cubicBezTo>
                    <a:cubicBezTo>
                      <a:pt x="13134" y="2024"/>
                      <a:pt x="13038" y="1941"/>
                      <a:pt x="12943" y="1858"/>
                    </a:cubicBezTo>
                    <a:cubicBezTo>
                      <a:pt x="12836" y="1763"/>
                      <a:pt x="12741" y="1691"/>
                      <a:pt x="12645" y="1608"/>
                    </a:cubicBezTo>
                    <a:cubicBezTo>
                      <a:pt x="12538" y="1524"/>
                      <a:pt x="12443" y="1453"/>
                      <a:pt x="12348" y="1382"/>
                    </a:cubicBezTo>
                    <a:cubicBezTo>
                      <a:pt x="12241" y="1298"/>
                      <a:pt x="12145" y="1227"/>
                      <a:pt x="12050" y="1167"/>
                    </a:cubicBezTo>
                    <a:cubicBezTo>
                      <a:pt x="11943" y="1108"/>
                      <a:pt x="11848" y="1036"/>
                      <a:pt x="11752" y="977"/>
                    </a:cubicBezTo>
                    <a:cubicBezTo>
                      <a:pt x="11657" y="917"/>
                      <a:pt x="11562" y="858"/>
                      <a:pt x="11467" y="798"/>
                    </a:cubicBezTo>
                    <a:lnTo>
                      <a:pt x="11407" y="762"/>
                    </a:lnTo>
                    <a:cubicBezTo>
                      <a:pt x="11336" y="727"/>
                      <a:pt x="11264" y="679"/>
                      <a:pt x="11193" y="643"/>
                    </a:cubicBezTo>
                    <a:cubicBezTo>
                      <a:pt x="11098" y="596"/>
                      <a:pt x="11002" y="548"/>
                      <a:pt x="10919" y="500"/>
                    </a:cubicBezTo>
                    <a:cubicBezTo>
                      <a:pt x="10824" y="453"/>
                      <a:pt x="10728" y="417"/>
                      <a:pt x="10645" y="369"/>
                    </a:cubicBezTo>
                    <a:cubicBezTo>
                      <a:pt x="10550" y="334"/>
                      <a:pt x="10455" y="298"/>
                      <a:pt x="10371" y="262"/>
                    </a:cubicBezTo>
                    <a:lnTo>
                      <a:pt x="10097" y="155"/>
                    </a:lnTo>
                    <a:cubicBezTo>
                      <a:pt x="10002" y="119"/>
                      <a:pt x="9919" y="96"/>
                      <a:pt x="9824" y="72"/>
                    </a:cubicBezTo>
                    <a:cubicBezTo>
                      <a:pt x="9728" y="36"/>
                      <a:pt x="9657" y="12"/>
                      <a:pt x="9574" y="0"/>
                    </a:cubicBezTo>
                    <a:lnTo>
                      <a:pt x="1" y="5561"/>
                    </a:lnTo>
                    <a:cubicBezTo>
                      <a:pt x="84" y="5584"/>
                      <a:pt x="168" y="5608"/>
                      <a:pt x="251" y="5632"/>
                    </a:cubicBezTo>
                    <a:cubicBezTo>
                      <a:pt x="334" y="5656"/>
                      <a:pt x="430" y="5692"/>
                      <a:pt x="525" y="5715"/>
                    </a:cubicBezTo>
                    <a:cubicBezTo>
                      <a:pt x="620" y="5751"/>
                      <a:pt x="703" y="5787"/>
                      <a:pt x="799" y="5823"/>
                    </a:cubicBezTo>
                    <a:cubicBezTo>
                      <a:pt x="894" y="5858"/>
                      <a:pt x="977" y="5894"/>
                      <a:pt x="1073" y="5942"/>
                    </a:cubicBezTo>
                    <a:cubicBezTo>
                      <a:pt x="1156" y="5977"/>
                      <a:pt x="1251" y="6025"/>
                      <a:pt x="1334" y="6061"/>
                    </a:cubicBezTo>
                    <a:cubicBezTo>
                      <a:pt x="1430" y="6108"/>
                      <a:pt x="1525" y="6156"/>
                      <a:pt x="1608" y="6204"/>
                    </a:cubicBezTo>
                    <a:lnTo>
                      <a:pt x="1835" y="6323"/>
                    </a:lnTo>
                    <a:lnTo>
                      <a:pt x="1894" y="6370"/>
                    </a:lnTo>
                    <a:cubicBezTo>
                      <a:pt x="1989" y="6418"/>
                      <a:pt x="2085" y="6477"/>
                      <a:pt x="2180" y="6537"/>
                    </a:cubicBezTo>
                    <a:cubicBezTo>
                      <a:pt x="2275" y="6596"/>
                      <a:pt x="2370" y="6668"/>
                      <a:pt x="2477" y="6727"/>
                    </a:cubicBezTo>
                    <a:cubicBezTo>
                      <a:pt x="2573" y="6799"/>
                      <a:pt x="2668" y="6870"/>
                      <a:pt x="2775" y="6942"/>
                    </a:cubicBezTo>
                    <a:cubicBezTo>
                      <a:pt x="2870" y="7013"/>
                      <a:pt x="2966" y="7085"/>
                      <a:pt x="3073" y="7168"/>
                    </a:cubicBezTo>
                    <a:cubicBezTo>
                      <a:pt x="3168" y="7251"/>
                      <a:pt x="3275" y="7335"/>
                      <a:pt x="3370" y="7418"/>
                    </a:cubicBezTo>
                    <a:cubicBezTo>
                      <a:pt x="3466" y="7501"/>
                      <a:pt x="3573" y="7585"/>
                      <a:pt x="3668" y="7680"/>
                    </a:cubicBezTo>
                    <a:cubicBezTo>
                      <a:pt x="3763" y="7763"/>
                      <a:pt x="3859" y="7859"/>
                      <a:pt x="3966" y="7954"/>
                    </a:cubicBezTo>
                    <a:cubicBezTo>
                      <a:pt x="4061" y="8049"/>
                      <a:pt x="4156" y="8144"/>
                      <a:pt x="4251" y="8240"/>
                    </a:cubicBezTo>
                    <a:cubicBezTo>
                      <a:pt x="4347" y="8335"/>
                      <a:pt x="4430" y="8430"/>
                      <a:pt x="4525" y="8537"/>
                    </a:cubicBezTo>
                    <a:cubicBezTo>
                      <a:pt x="4621" y="8644"/>
                      <a:pt x="4704" y="8728"/>
                      <a:pt x="4787" y="8835"/>
                    </a:cubicBezTo>
                    <a:cubicBezTo>
                      <a:pt x="4871" y="8942"/>
                      <a:pt x="4966" y="9037"/>
                      <a:pt x="5049" y="9144"/>
                    </a:cubicBezTo>
                    <a:cubicBezTo>
                      <a:pt x="5133" y="9252"/>
                      <a:pt x="5228" y="9359"/>
                      <a:pt x="5311" y="9466"/>
                    </a:cubicBezTo>
                    <a:cubicBezTo>
                      <a:pt x="5394" y="9573"/>
                      <a:pt x="5514" y="9728"/>
                      <a:pt x="5609" y="9859"/>
                    </a:cubicBezTo>
                    <a:cubicBezTo>
                      <a:pt x="5764" y="10061"/>
                      <a:pt x="5906" y="10264"/>
                      <a:pt x="6037" y="10478"/>
                    </a:cubicBezTo>
                    <a:cubicBezTo>
                      <a:pt x="6216" y="10740"/>
                      <a:pt x="6383" y="11014"/>
                      <a:pt x="6549" y="11276"/>
                    </a:cubicBezTo>
                    <a:cubicBezTo>
                      <a:pt x="6657" y="11478"/>
                      <a:pt x="6776" y="11680"/>
                      <a:pt x="6883" y="11871"/>
                    </a:cubicBezTo>
                    <a:cubicBezTo>
                      <a:pt x="6954" y="12014"/>
                      <a:pt x="7026" y="12145"/>
                      <a:pt x="7085" y="12288"/>
                    </a:cubicBezTo>
                    <a:cubicBezTo>
                      <a:pt x="7157" y="12419"/>
                      <a:pt x="7204" y="12526"/>
                      <a:pt x="7264" y="12645"/>
                    </a:cubicBezTo>
                    <a:cubicBezTo>
                      <a:pt x="7323" y="12764"/>
                      <a:pt x="7371" y="12859"/>
                      <a:pt x="7419" y="12966"/>
                    </a:cubicBezTo>
                    <a:cubicBezTo>
                      <a:pt x="7466" y="13085"/>
                      <a:pt x="7514" y="13181"/>
                      <a:pt x="7550" y="13300"/>
                    </a:cubicBezTo>
                    <a:cubicBezTo>
                      <a:pt x="7597" y="13407"/>
                      <a:pt x="7645" y="13514"/>
                      <a:pt x="7692" y="13621"/>
                    </a:cubicBezTo>
                    <a:lnTo>
                      <a:pt x="7811" y="13954"/>
                    </a:lnTo>
                    <a:cubicBezTo>
                      <a:pt x="7859" y="14074"/>
                      <a:pt x="7895" y="14193"/>
                      <a:pt x="7931" y="14300"/>
                    </a:cubicBezTo>
                    <a:cubicBezTo>
                      <a:pt x="7966" y="14419"/>
                      <a:pt x="8014" y="14538"/>
                      <a:pt x="8050" y="14657"/>
                    </a:cubicBezTo>
                    <a:cubicBezTo>
                      <a:pt x="8085" y="14776"/>
                      <a:pt x="8121" y="14895"/>
                      <a:pt x="8145" y="15014"/>
                    </a:cubicBezTo>
                    <a:cubicBezTo>
                      <a:pt x="8181" y="15133"/>
                      <a:pt x="8216" y="15252"/>
                      <a:pt x="8240" y="15371"/>
                    </a:cubicBezTo>
                    <a:cubicBezTo>
                      <a:pt x="8276" y="15502"/>
                      <a:pt x="8300" y="15609"/>
                      <a:pt x="8323" y="15729"/>
                    </a:cubicBezTo>
                    <a:cubicBezTo>
                      <a:pt x="8347" y="15848"/>
                      <a:pt x="8383" y="15967"/>
                      <a:pt x="8395" y="16086"/>
                    </a:cubicBezTo>
                    <a:cubicBezTo>
                      <a:pt x="8419" y="16205"/>
                      <a:pt x="8442" y="16312"/>
                      <a:pt x="8454" y="16431"/>
                    </a:cubicBezTo>
                    <a:cubicBezTo>
                      <a:pt x="8478" y="16550"/>
                      <a:pt x="8490" y="16657"/>
                      <a:pt x="8502" y="16776"/>
                    </a:cubicBezTo>
                    <a:cubicBezTo>
                      <a:pt x="8526" y="16883"/>
                      <a:pt x="8538" y="16991"/>
                      <a:pt x="8550" y="17110"/>
                    </a:cubicBezTo>
                    <a:cubicBezTo>
                      <a:pt x="8550" y="17217"/>
                      <a:pt x="8562" y="17324"/>
                      <a:pt x="8573" y="17431"/>
                    </a:cubicBezTo>
                    <a:cubicBezTo>
                      <a:pt x="8573" y="17550"/>
                      <a:pt x="8585" y="17657"/>
                      <a:pt x="8585" y="17764"/>
                    </a:cubicBezTo>
                    <a:cubicBezTo>
                      <a:pt x="8585" y="17872"/>
                      <a:pt x="8585" y="17967"/>
                      <a:pt x="8585" y="18074"/>
                    </a:cubicBezTo>
                    <a:lnTo>
                      <a:pt x="8585" y="18086"/>
                    </a:lnTo>
                    <a:lnTo>
                      <a:pt x="8585" y="18396"/>
                    </a:lnTo>
                    <a:cubicBezTo>
                      <a:pt x="8585" y="18503"/>
                      <a:pt x="8573" y="18622"/>
                      <a:pt x="8562" y="18729"/>
                    </a:cubicBezTo>
                    <a:cubicBezTo>
                      <a:pt x="8562" y="18800"/>
                      <a:pt x="8550" y="18860"/>
                      <a:pt x="8550" y="18919"/>
                    </a:cubicBezTo>
                    <a:lnTo>
                      <a:pt x="18122" y="13359"/>
                    </a:lnTo>
                    <a:cubicBezTo>
                      <a:pt x="18122" y="13300"/>
                      <a:pt x="18134" y="13228"/>
                      <a:pt x="18134" y="13169"/>
                    </a:cubicBezTo>
                    <a:cubicBezTo>
                      <a:pt x="18146" y="13062"/>
                      <a:pt x="18158" y="12954"/>
                      <a:pt x="18158" y="12835"/>
                    </a:cubicBezTo>
                    <a:cubicBezTo>
                      <a:pt x="18158" y="12728"/>
                      <a:pt x="18170" y="12633"/>
                      <a:pt x="18170" y="12526"/>
                    </a:cubicBezTo>
                    <a:lnTo>
                      <a:pt x="18170" y="12514"/>
                    </a:lnTo>
                    <a:cubicBezTo>
                      <a:pt x="18158" y="12407"/>
                      <a:pt x="18158" y="12311"/>
                      <a:pt x="18158" y="12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656;p27">
                <a:extLst>
                  <a:ext uri="{FF2B5EF4-FFF2-40B4-BE49-F238E27FC236}">
                    <a16:creationId xmlns:a16="http://schemas.microsoft.com/office/drawing/2014/main" id="{FC733253-1D30-3162-5C8A-B60FBEAD139F}"/>
                  </a:ext>
                </a:extLst>
              </p:cNvPr>
              <p:cNvSpPr/>
              <p:nvPr/>
            </p:nvSpPr>
            <p:spPr>
              <a:xfrm>
                <a:off x="5322599" y="3304270"/>
                <a:ext cx="423875" cy="490850"/>
              </a:xfrm>
              <a:custGeom>
                <a:avLst/>
                <a:gdLst/>
                <a:ahLst/>
                <a:cxnLst/>
                <a:rect l="l" t="t" r="r" b="b"/>
                <a:pathLst>
                  <a:path w="16955" h="19634" extrusionOk="0">
                    <a:moveTo>
                      <a:pt x="16931" y="10204"/>
                    </a:moveTo>
                    <a:cubicBezTo>
                      <a:pt x="16931" y="10108"/>
                      <a:pt x="16931" y="10025"/>
                      <a:pt x="16919" y="9930"/>
                    </a:cubicBezTo>
                    <a:cubicBezTo>
                      <a:pt x="16919" y="9882"/>
                      <a:pt x="16919" y="9847"/>
                      <a:pt x="16907" y="9799"/>
                    </a:cubicBezTo>
                    <a:lnTo>
                      <a:pt x="16907" y="9751"/>
                    </a:lnTo>
                    <a:lnTo>
                      <a:pt x="16907" y="9656"/>
                    </a:lnTo>
                    <a:cubicBezTo>
                      <a:pt x="16895" y="9561"/>
                      <a:pt x="16884" y="9466"/>
                      <a:pt x="16872" y="9382"/>
                    </a:cubicBezTo>
                    <a:cubicBezTo>
                      <a:pt x="16860" y="9287"/>
                      <a:pt x="16848" y="9192"/>
                      <a:pt x="16836" y="9096"/>
                    </a:cubicBezTo>
                    <a:cubicBezTo>
                      <a:pt x="16836" y="9085"/>
                      <a:pt x="16836" y="9085"/>
                      <a:pt x="16836" y="9085"/>
                    </a:cubicBezTo>
                    <a:lnTo>
                      <a:pt x="16836" y="9073"/>
                    </a:lnTo>
                    <a:cubicBezTo>
                      <a:pt x="16824" y="8989"/>
                      <a:pt x="16812" y="8894"/>
                      <a:pt x="16788" y="8811"/>
                    </a:cubicBezTo>
                    <a:cubicBezTo>
                      <a:pt x="16776" y="8715"/>
                      <a:pt x="16753" y="8608"/>
                      <a:pt x="16729" y="8513"/>
                    </a:cubicBezTo>
                    <a:cubicBezTo>
                      <a:pt x="16729" y="8477"/>
                      <a:pt x="16717" y="8442"/>
                      <a:pt x="16705" y="8406"/>
                    </a:cubicBezTo>
                    <a:lnTo>
                      <a:pt x="16693" y="8346"/>
                    </a:lnTo>
                    <a:lnTo>
                      <a:pt x="16657" y="8215"/>
                    </a:lnTo>
                    <a:cubicBezTo>
                      <a:pt x="16633" y="8108"/>
                      <a:pt x="16610" y="8013"/>
                      <a:pt x="16586" y="7918"/>
                    </a:cubicBezTo>
                    <a:cubicBezTo>
                      <a:pt x="16562" y="7846"/>
                      <a:pt x="16538" y="7763"/>
                      <a:pt x="16514" y="7692"/>
                    </a:cubicBezTo>
                    <a:cubicBezTo>
                      <a:pt x="16514" y="7680"/>
                      <a:pt x="16514" y="7668"/>
                      <a:pt x="16503" y="7656"/>
                    </a:cubicBezTo>
                    <a:cubicBezTo>
                      <a:pt x="16503" y="7644"/>
                      <a:pt x="16503" y="7632"/>
                      <a:pt x="16503" y="7620"/>
                    </a:cubicBezTo>
                    <a:cubicBezTo>
                      <a:pt x="16467" y="7513"/>
                      <a:pt x="16431" y="7418"/>
                      <a:pt x="16407" y="7322"/>
                    </a:cubicBezTo>
                    <a:cubicBezTo>
                      <a:pt x="16372" y="7215"/>
                      <a:pt x="16336" y="7120"/>
                      <a:pt x="16300" y="7025"/>
                    </a:cubicBezTo>
                    <a:lnTo>
                      <a:pt x="16276" y="6977"/>
                    </a:lnTo>
                    <a:cubicBezTo>
                      <a:pt x="16276" y="6965"/>
                      <a:pt x="16276" y="6941"/>
                      <a:pt x="16264" y="6930"/>
                    </a:cubicBezTo>
                    <a:cubicBezTo>
                      <a:pt x="16241" y="6870"/>
                      <a:pt x="16217" y="6810"/>
                      <a:pt x="16193" y="6751"/>
                    </a:cubicBezTo>
                    <a:cubicBezTo>
                      <a:pt x="16157" y="6656"/>
                      <a:pt x="16122" y="6572"/>
                      <a:pt x="16086" y="6477"/>
                    </a:cubicBezTo>
                    <a:cubicBezTo>
                      <a:pt x="16062" y="6406"/>
                      <a:pt x="16026" y="6346"/>
                      <a:pt x="16002" y="6275"/>
                    </a:cubicBezTo>
                    <a:cubicBezTo>
                      <a:pt x="16002" y="6263"/>
                      <a:pt x="15991" y="6251"/>
                      <a:pt x="15991" y="6239"/>
                    </a:cubicBezTo>
                    <a:cubicBezTo>
                      <a:pt x="15991" y="6227"/>
                      <a:pt x="15979" y="6215"/>
                      <a:pt x="15967" y="6203"/>
                    </a:cubicBezTo>
                    <a:cubicBezTo>
                      <a:pt x="15931" y="6108"/>
                      <a:pt x="15895" y="6025"/>
                      <a:pt x="15848" y="5929"/>
                    </a:cubicBezTo>
                    <a:cubicBezTo>
                      <a:pt x="15800" y="5846"/>
                      <a:pt x="15752" y="5727"/>
                      <a:pt x="15693" y="5632"/>
                    </a:cubicBezTo>
                    <a:lnTo>
                      <a:pt x="15669" y="5584"/>
                    </a:lnTo>
                    <a:cubicBezTo>
                      <a:pt x="15669" y="5572"/>
                      <a:pt x="15657" y="5548"/>
                      <a:pt x="15645" y="5525"/>
                    </a:cubicBezTo>
                    <a:cubicBezTo>
                      <a:pt x="15610" y="5453"/>
                      <a:pt x="15562" y="5370"/>
                      <a:pt x="15526" y="5298"/>
                    </a:cubicBezTo>
                    <a:cubicBezTo>
                      <a:pt x="15479" y="5215"/>
                      <a:pt x="15407" y="5096"/>
                      <a:pt x="15360" y="5001"/>
                    </a:cubicBezTo>
                    <a:cubicBezTo>
                      <a:pt x="15336" y="4953"/>
                      <a:pt x="15300" y="4894"/>
                      <a:pt x="15276" y="4846"/>
                    </a:cubicBezTo>
                    <a:lnTo>
                      <a:pt x="15240" y="4786"/>
                    </a:lnTo>
                    <a:cubicBezTo>
                      <a:pt x="15193" y="4703"/>
                      <a:pt x="15133" y="4620"/>
                      <a:pt x="15098" y="4536"/>
                    </a:cubicBezTo>
                    <a:cubicBezTo>
                      <a:pt x="15014" y="4417"/>
                      <a:pt x="14943" y="4298"/>
                      <a:pt x="14871" y="4179"/>
                    </a:cubicBezTo>
                    <a:cubicBezTo>
                      <a:pt x="14848" y="4155"/>
                      <a:pt x="14848" y="4143"/>
                      <a:pt x="14824" y="4120"/>
                    </a:cubicBezTo>
                    <a:cubicBezTo>
                      <a:pt x="14717" y="3953"/>
                      <a:pt x="14598" y="3774"/>
                      <a:pt x="14467" y="3608"/>
                    </a:cubicBezTo>
                    <a:lnTo>
                      <a:pt x="14467" y="3608"/>
                    </a:lnTo>
                    <a:cubicBezTo>
                      <a:pt x="14395" y="3501"/>
                      <a:pt x="14312" y="3393"/>
                      <a:pt x="14217" y="3286"/>
                    </a:cubicBezTo>
                    <a:cubicBezTo>
                      <a:pt x="14133" y="3179"/>
                      <a:pt x="14074" y="3108"/>
                      <a:pt x="14014" y="3024"/>
                    </a:cubicBezTo>
                    <a:lnTo>
                      <a:pt x="14014" y="3024"/>
                    </a:lnTo>
                    <a:lnTo>
                      <a:pt x="14014" y="3024"/>
                    </a:lnTo>
                    <a:cubicBezTo>
                      <a:pt x="13943" y="2941"/>
                      <a:pt x="13859" y="2846"/>
                      <a:pt x="13788" y="2762"/>
                    </a:cubicBezTo>
                    <a:cubicBezTo>
                      <a:pt x="13716" y="2679"/>
                      <a:pt x="13645" y="2608"/>
                      <a:pt x="13574" y="2524"/>
                    </a:cubicBezTo>
                    <a:lnTo>
                      <a:pt x="13538" y="2488"/>
                    </a:lnTo>
                    <a:lnTo>
                      <a:pt x="13490" y="2441"/>
                    </a:lnTo>
                    <a:lnTo>
                      <a:pt x="13335" y="2274"/>
                    </a:lnTo>
                    <a:cubicBezTo>
                      <a:pt x="13264" y="2203"/>
                      <a:pt x="13181" y="2119"/>
                      <a:pt x="13097" y="2048"/>
                    </a:cubicBezTo>
                    <a:cubicBezTo>
                      <a:pt x="13074" y="2024"/>
                      <a:pt x="13050" y="2000"/>
                      <a:pt x="13026" y="1977"/>
                    </a:cubicBezTo>
                    <a:lnTo>
                      <a:pt x="12966" y="1917"/>
                    </a:lnTo>
                    <a:lnTo>
                      <a:pt x="12847" y="1810"/>
                    </a:lnTo>
                    <a:cubicBezTo>
                      <a:pt x="12764" y="1738"/>
                      <a:pt x="12681" y="1667"/>
                      <a:pt x="12597" y="1596"/>
                    </a:cubicBezTo>
                    <a:lnTo>
                      <a:pt x="12490" y="1500"/>
                    </a:lnTo>
                    <a:lnTo>
                      <a:pt x="12431" y="1453"/>
                    </a:lnTo>
                    <a:lnTo>
                      <a:pt x="12347" y="1381"/>
                    </a:lnTo>
                    <a:cubicBezTo>
                      <a:pt x="12264" y="1322"/>
                      <a:pt x="12181" y="1262"/>
                      <a:pt x="12097" y="1191"/>
                    </a:cubicBezTo>
                    <a:cubicBezTo>
                      <a:pt x="12038" y="1155"/>
                      <a:pt x="11978" y="1107"/>
                      <a:pt x="11919" y="1072"/>
                    </a:cubicBezTo>
                    <a:lnTo>
                      <a:pt x="11883" y="1048"/>
                    </a:lnTo>
                    <a:lnTo>
                      <a:pt x="11859" y="1024"/>
                    </a:lnTo>
                    <a:cubicBezTo>
                      <a:pt x="11776" y="964"/>
                      <a:pt x="11692" y="917"/>
                      <a:pt x="11609" y="857"/>
                    </a:cubicBezTo>
                    <a:cubicBezTo>
                      <a:pt x="11538" y="810"/>
                      <a:pt x="11454" y="762"/>
                      <a:pt x="11371" y="714"/>
                    </a:cubicBezTo>
                    <a:lnTo>
                      <a:pt x="11311" y="679"/>
                    </a:lnTo>
                    <a:cubicBezTo>
                      <a:pt x="11264" y="643"/>
                      <a:pt x="11204" y="607"/>
                      <a:pt x="11145" y="583"/>
                    </a:cubicBezTo>
                    <a:cubicBezTo>
                      <a:pt x="11085" y="548"/>
                      <a:pt x="10990" y="500"/>
                      <a:pt x="10907" y="464"/>
                    </a:cubicBezTo>
                    <a:lnTo>
                      <a:pt x="10883" y="441"/>
                    </a:lnTo>
                    <a:lnTo>
                      <a:pt x="10835" y="429"/>
                    </a:lnTo>
                    <a:lnTo>
                      <a:pt x="10692" y="357"/>
                    </a:lnTo>
                    <a:cubicBezTo>
                      <a:pt x="10609" y="322"/>
                      <a:pt x="10537" y="286"/>
                      <a:pt x="10466" y="262"/>
                    </a:cubicBezTo>
                    <a:lnTo>
                      <a:pt x="10430" y="250"/>
                    </a:lnTo>
                    <a:lnTo>
                      <a:pt x="10395" y="238"/>
                    </a:lnTo>
                    <a:cubicBezTo>
                      <a:pt x="10335" y="214"/>
                      <a:pt x="10287" y="191"/>
                      <a:pt x="10228" y="179"/>
                    </a:cubicBezTo>
                    <a:cubicBezTo>
                      <a:pt x="10156" y="143"/>
                      <a:pt x="10085" y="119"/>
                      <a:pt x="10002" y="95"/>
                    </a:cubicBezTo>
                    <a:lnTo>
                      <a:pt x="9990" y="95"/>
                    </a:lnTo>
                    <a:lnTo>
                      <a:pt x="9978" y="95"/>
                    </a:lnTo>
                    <a:cubicBezTo>
                      <a:pt x="9906" y="83"/>
                      <a:pt x="9835" y="60"/>
                      <a:pt x="9775" y="48"/>
                    </a:cubicBezTo>
                    <a:cubicBezTo>
                      <a:pt x="9704" y="24"/>
                      <a:pt x="9633" y="12"/>
                      <a:pt x="9573" y="0"/>
                    </a:cubicBezTo>
                    <a:lnTo>
                      <a:pt x="0" y="5560"/>
                    </a:lnTo>
                    <a:cubicBezTo>
                      <a:pt x="131" y="5584"/>
                      <a:pt x="262" y="5620"/>
                      <a:pt x="405" y="5667"/>
                    </a:cubicBezTo>
                    <a:lnTo>
                      <a:pt x="417" y="5667"/>
                    </a:lnTo>
                    <a:cubicBezTo>
                      <a:pt x="548" y="5703"/>
                      <a:pt x="691" y="5751"/>
                      <a:pt x="822" y="5798"/>
                    </a:cubicBezTo>
                    <a:lnTo>
                      <a:pt x="858" y="5810"/>
                    </a:lnTo>
                    <a:cubicBezTo>
                      <a:pt x="989" y="5870"/>
                      <a:pt x="1132" y="5929"/>
                      <a:pt x="1263" y="5989"/>
                    </a:cubicBezTo>
                    <a:lnTo>
                      <a:pt x="1310" y="6013"/>
                    </a:lnTo>
                    <a:cubicBezTo>
                      <a:pt x="1453" y="6084"/>
                      <a:pt x="1608" y="6156"/>
                      <a:pt x="1751" y="6251"/>
                    </a:cubicBezTo>
                    <a:cubicBezTo>
                      <a:pt x="1941" y="6358"/>
                      <a:pt x="2132" y="6477"/>
                      <a:pt x="2322" y="6608"/>
                    </a:cubicBezTo>
                    <a:lnTo>
                      <a:pt x="2358" y="6632"/>
                    </a:lnTo>
                    <a:cubicBezTo>
                      <a:pt x="2525" y="6751"/>
                      <a:pt x="2703" y="6882"/>
                      <a:pt x="2870" y="7013"/>
                    </a:cubicBezTo>
                    <a:lnTo>
                      <a:pt x="2917" y="7060"/>
                    </a:lnTo>
                    <a:cubicBezTo>
                      <a:pt x="3084" y="7191"/>
                      <a:pt x="3251" y="7334"/>
                      <a:pt x="3406" y="7477"/>
                    </a:cubicBezTo>
                    <a:lnTo>
                      <a:pt x="3465" y="7537"/>
                    </a:lnTo>
                    <a:cubicBezTo>
                      <a:pt x="3620" y="7680"/>
                      <a:pt x="3775" y="7846"/>
                      <a:pt x="3930" y="8001"/>
                    </a:cubicBezTo>
                    <a:lnTo>
                      <a:pt x="3965" y="8049"/>
                    </a:lnTo>
                    <a:cubicBezTo>
                      <a:pt x="4132" y="8215"/>
                      <a:pt x="4287" y="8406"/>
                      <a:pt x="4453" y="8584"/>
                    </a:cubicBezTo>
                    <a:lnTo>
                      <a:pt x="4453" y="8584"/>
                    </a:lnTo>
                    <a:cubicBezTo>
                      <a:pt x="4608" y="8775"/>
                      <a:pt x="4763" y="8977"/>
                      <a:pt x="4906" y="9180"/>
                    </a:cubicBezTo>
                    <a:lnTo>
                      <a:pt x="4906" y="9180"/>
                    </a:lnTo>
                    <a:cubicBezTo>
                      <a:pt x="5049" y="9370"/>
                      <a:pt x="5180" y="9561"/>
                      <a:pt x="5311" y="9751"/>
                    </a:cubicBezTo>
                    <a:cubicBezTo>
                      <a:pt x="5382" y="9870"/>
                      <a:pt x="5454" y="9989"/>
                      <a:pt x="5537" y="10108"/>
                    </a:cubicBezTo>
                    <a:cubicBezTo>
                      <a:pt x="5608" y="10228"/>
                      <a:pt x="5656" y="10311"/>
                      <a:pt x="5727" y="10418"/>
                    </a:cubicBezTo>
                    <a:cubicBezTo>
                      <a:pt x="5751" y="10466"/>
                      <a:pt x="5775" y="10513"/>
                      <a:pt x="5799" y="10573"/>
                    </a:cubicBezTo>
                    <a:cubicBezTo>
                      <a:pt x="5906" y="10740"/>
                      <a:pt x="6001" y="10918"/>
                      <a:pt x="6085" y="11097"/>
                    </a:cubicBezTo>
                    <a:cubicBezTo>
                      <a:pt x="6096" y="11109"/>
                      <a:pt x="6108" y="11132"/>
                      <a:pt x="6120" y="11156"/>
                    </a:cubicBezTo>
                    <a:cubicBezTo>
                      <a:pt x="6227" y="11371"/>
                      <a:pt x="6335" y="11585"/>
                      <a:pt x="6430" y="11811"/>
                    </a:cubicBezTo>
                    <a:cubicBezTo>
                      <a:pt x="6430" y="11823"/>
                      <a:pt x="6442" y="11835"/>
                      <a:pt x="6442" y="11847"/>
                    </a:cubicBezTo>
                    <a:cubicBezTo>
                      <a:pt x="6537" y="12061"/>
                      <a:pt x="6620" y="12275"/>
                      <a:pt x="6704" y="12502"/>
                    </a:cubicBezTo>
                    <a:cubicBezTo>
                      <a:pt x="6704" y="12514"/>
                      <a:pt x="6716" y="12525"/>
                      <a:pt x="6727" y="12537"/>
                    </a:cubicBezTo>
                    <a:cubicBezTo>
                      <a:pt x="6811" y="12764"/>
                      <a:pt x="6882" y="12990"/>
                      <a:pt x="6954" y="13216"/>
                    </a:cubicBezTo>
                    <a:cubicBezTo>
                      <a:pt x="6954" y="13228"/>
                      <a:pt x="6954" y="13240"/>
                      <a:pt x="6966" y="13252"/>
                    </a:cubicBezTo>
                    <a:cubicBezTo>
                      <a:pt x="7025" y="13466"/>
                      <a:pt x="7085" y="13692"/>
                      <a:pt x="7132" y="13907"/>
                    </a:cubicBezTo>
                    <a:lnTo>
                      <a:pt x="7144" y="13966"/>
                    </a:lnTo>
                    <a:cubicBezTo>
                      <a:pt x="7204" y="14192"/>
                      <a:pt x="7239" y="14407"/>
                      <a:pt x="7275" y="14633"/>
                    </a:cubicBezTo>
                    <a:cubicBezTo>
                      <a:pt x="7275" y="14633"/>
                      <a:pt x="7275" y="14645"/>
                      <a:pt x="7275" y="14645"/>
                    </a:cubicBezTo>
                    <a:cubicBezTo>
                      <a:pt x="7311" y="14871"/>
                      <a:pt x="7347" y="15085"/>
                      <a:pt x="7359" y="15311"/>
                    </a:cubicBezTo>
                    <a:lnTo>
                      <a:pt x="7359" y="15359"/>
                    </a:lnTo>
                    <a:cubicBezTo>
                      <a:pt x="7382" y="15585"/>
                      <a:pt x="7382" y="15812"/>
                      <a:pt x="7382" y="16014"/>
                    </a:cubicBezTo>
                    <a:lnTo>
                      <a:pt x="7382" y="16324"/>
                    </a:lnTo>
                    <a:lnTo>
                      <a:pt x="7382" y="16419"/>
                    </a:lnTo>
                    <a:cubicBezTo>
                      <a:pt x="7382" y="16490"/>
                      <a:pt x="7382" y="16550"/>
                      <a:pt x="7370" y="16621"/>
                    </a:cubicBezTo>
                    <a:cubicBezTo>
                      <a:pt x="7370" y="16657"/>
                      <a:pt x="7359" y="16705"/>
                      <a:pt x="7359" y="16740"/>
                    </a:cubicBezTo>
                    <a:cubicBezTo>
                      <a:pt x="7359" y="16776"/>
                      <a:pt x="7347" y="16859"/>
                      <a:pt x="7335" y="16907"/>
                    </a:cubicBezTo>
                    <a:lnTo>
                      <a:pt x="7323" y="17038"/>
                    </a:lnTo>
                    <a:lnTo>
                      <a:pt x="7299" y="17181"/>
                    </a:lnTo>
                    <a:lnTo>
                      <a:pt x="7263" y="17324"/>
                    </a:lnTo>
                    <a:lnTo>
                      <a:pt x="7239" y="17455"/>
                    </a:lnTo>
                    <a:lnTo>
                      <a:pt x="7192" y="17597"/>
                    </a:lnTo>
                    <a:cubicBezTo>
                      <a:pt x="7180" y="17645"/>
                      <a:pt x="7168" y="17681"/>
                      <a:pt x="7156" y="17717"/>
                    </a:cubicBezTo>
                    <a:cubicBezTo>
                      <a:pt x="7144" y="17788"/>
                      <a:pt x="7120" y="17848"/>
                      <a:pt x="7097" y="17907"/>
                    </a:cubicBezTo>
                    <a:cubicBezTo>
                      <a:pt x="7085" y="17931"/>
                      <a:pt x="7085" y="17967"/>
                      <a:pt x="7073" y="18002"/>
                    </a:cubicBezTo>
                    <a:cubicBezTo>
                      <a:pt x="7025" y="18098"/>
                      <a:pt x="6989" y="18193"/>
                      <a:pt x="6942" y="18288"/>
                    </a:cubicBezTo>
                    <a:lnTo>
                      <a:pt x="6930" y="18312"/>
                    </a:lnTo>
                    <a:cubicBezTo>
                      <a:pt x="6870" y="18431"/>
                      <a:pt x="6811" y="18550"/>
                      <a:pt x="6739" y="18669"/>
                    </a:cubicBezTo>
                    <a:cubicBezTo>
                      <a:pt x="6739" y="18669"/>
                      <a:pt x="6727" y="18681"/>
                      <a:pt x="6727" y="18693"/>
                    </a:cubicBezTo>
                    <a:cubicBezTo>
                      <a:pt x="6668" y="18776"/>
                      <a:pt x="6608" y="18860"/>
                      <a:pt x="6537" y="18943"/>
                    </a:cubicBezTo>
                    <a:lnTo>
                      <a:pt x="6489" y="19002"/>
                    </a:lnTo>
                    <a:cubicBezTo>
                      <a:pt x="6430" y="19074"/>
                      <a:pt x="6370" y="19145"/>
                      <a:pt x="6299" y="19217"/>
                    </a:cubicBezTo>
                    <a:lnTo>
                      <a:pt x="6287" y="19229"/>
                    </a:lnTo>
                    <a:cubicBezTo>
                      <a:pt x="6216" y="19300"/>
                      <a:pt x="6132" y="19372"/>
                      <a:pt x="6049" y="19431"/>
                    </a:cubicBezTo>
                    <a:lnTo>
                      <a:pt x="6001" y="19479"/>
                    </a:lnTo>
                    <a:cubicBezTo>
                      <a:pt x="5918" y="19538"/>
                      <a:pt x="5835" y="19586"/>
                      <a:pt x="5751" y="19633"/>
                    </a:cubicBezTo>
                    <a:lnTo>
                      <a:pt x="15324" y="14073"/>
                    </a:lnTo>
                    <a:cubicBezTo>
                      <a:pt x="15407" y="14026"/>
                      <a:pt x="15490" y="13966"/>
                      <a:pt x="15574" y="13907"/>
                    </a:cubicBezTo>
                    <a:lnTo>
                      <a:pt x="15621" y="13871"/>
                    </a:lnTo>
                    <a:cubicBezTo>
                      <a:pt x="15705" y="13799"/>
                      <a:pt x="15776" y="13740"/>
                      <a:pt x="15860" y="13668"/>
                    </a:cubicBezTo>
                    <a:lnTo>
                      <a:pt x="15871" y="13657"/>
                    </a:lnTo>
                    <a:cubicBezTo>
                      <a:pt x="15931" y="13585"/>
                      <a:pt x="16002" y="13514"/>
                      <a:pt x="16062" y="13442"/>
                    </a:cubicBezTo>
                    <a:lnTo>
                      <a:pt x="16110" y="13383"/>
                    </a:lnTo>
                    <a:cubicBezTo>
                      <a:pt x="16181" y="13299"/>
                      <a:pt x="16241" y="13216"/>
                      <a:pt x="16300" y="13121"/>
                    </a:cubicBezTo>
                    <a:lnTo>
                      <a:pt x="16300" y="13121"/>
                    </a:lnTo>
                    <a:cubicBezTo>
                      <a:pt x="16300" y="13121"/>
                      <a:pt x="16300" y="13109"/>
                      <a:pt x="16300" y="13109"/>
                    </a:cubicBezTo>
                    <a:cubicBezTo>
                      <a:pt x="16372" y="12990"/>
                      <a:pt x="16443" y="12883"/>
                      <a:pt x="16503" y="12752"/>
                    </a:cubicBezTo>
                    <a:cubicBezTo>
                      <a:pt x="16503" y="12752"/>
                      <a:pt x="16503" y="12740"/>
                      <a:pt x="16503" y="12740"/>
                    </a:cubicBezTo>
                    <a:lnTo>
                      <a:pt x="16503" y="12728"/>
                    </a:lnTo>
                    <a:cubicBezTo>
                      <a:pt x="16550" y="12633"/>
                      <a:pt x="16586" y="12537"/>
                      <a:pt x="16633" y="12442"/>
                    </a:cubicBezTo>
                    <a:cubicBezTo>
                      <a:pt x="16633" y="12430"/>
                      <a:pt x="16633" y="12418"/>
                      <a:pt x="16645" y="12418"/>
                    </a:cubicBezTo>
                    <a:lnTo>
                      <a:pt x="16657" y="12347"/>
                    </a:lnTo>
                    <a:cubicBezTo>
                      <a:pt x="16681" y="12287"/>
                      <a:pt x="16705" y="12228"/>
                      <a:pt x="16729" y="12168"/>
                    </a:cubicBezTo>
                    <a:cubicBezTo>
                      <a:pt x="16729" y="12144"/>
                      <a:pt x="16729" y="12133"/>
                      <a:pt x="16741" y="12121"/>
                    </a:cubicBezTo>
                    <a:cubicBezTo>
                      <a:pt x="16741" y="12097"/>
                      <a:pt x="16753" y="12073"/>
                      <a:pt x="16753" y="12049"/>
                    </a:cubicBezTo>
                    <a:lnTo>
                      <a:pt x="16800" y="11894"/>
                    </a:lnTo>
                    <a:cubicBezTo>
                      <a:pt x="16800" y="11883"/>
                      <a:pt x="16812" y="11859"/>
                      <a:pt x="16812" y="11835"/>
                    </a:cubicBezTo>
                    <a:cubicBezTo>
                      <a:pt x="16824" y="11811"/>
                      <a:pt x="16824" y="11787"/>
                      <a:pt x="16824" y="11763"/>
                    </a:cubicBezTo>
                    <a:lnTo>
                      <a:pt x="16860" y="11632"/>
                    </a:lnTo>
                    <a:lnTo>
                      <a:pt x="16872" y="11561"/>
                    </a:lnTo>
                    <a:lnTo>
                      <a:pt x="16884" y="11478"/>
                    </a:lnTo>
                    <a:lnTo>
                      <a:pt x="16895" y="11347"/>
                    </a:lnTo>
                    <a:cubicBezTo>
                      <a:pt x="16895" y="11335"/>
                      <a:pt x="16895" y="11311"/>
                      <a:pt x="16907" y="11287"/>
                    </a:cubicBezTo>
                    <a:cubicBezTo>
                      <a:pt x="16919" y="11263"/>
                      <a:pt x="16907" y="11216"/>
                      <a:pt x="16919" y="11180"/>
                    </a:cubicBezTo>
                    <a:cubicBezTo>
                      <a:pt x="16931" y="11144"/>
                      <a:pt x="16931" y="11097"/>
                      <a:pt x="16931" y="11061"/>
                    </a:cubicBezTo>
                    <a:lnTo>
                      <a:pt x="16931" y="11013"/>
                    </a:lnTo>
                    <a:cubicBezTo>
                      <a:pt x="16931" y="10966"/>
                      <a:pt x="16931" y="10906"/>
                      <a:pt x="16943" y="10859"/>
                    </a:cubicBezTo>
                    <a:lnTo>
                      <a:pt x="16943" y="10763"/>
                    </a:lnTo>
                    <a:lnTo>
                      <a:pt x="16943" y="10751"/>
                    </a:lnTo>
                    <a:cubicBezTo>
                      <a:pt x="16943" y="10656"/>
                      <a:pt x="16943" y="10573"/>
                      <a:pt x="16955" y="10478"/>
                    </a:cubicBezTo>
                    <a:lnTo>
                      <a:pt x="16955" y="10454"/>
                    </a:lnTo>
                    <a:cubicBezTo>
                      <a:pt x="16931" y="10370"/>
                      <a:pt x="16931" y="10287"/>
                      <a:pt x="16931" y="10204"/>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657;p27">
                <a:extLst>
                  <a:ext uri="{FF2B5EF4-FFF2-40B4-BE49-F238E27FC236}">
                    <a16:creationId xmlns:a16="http://schemas.microsoft.com/office/drawing/2014/main" id="{F876E98F-921F-49B7-883D-38874EA1621C}"/>
                  </a:ext>
                </a:extLst>
              </p:cNvPr>
              <p:cNvSpPr/>
              <p:nvPr/>
            </p:nvSpPr>
            <p:spPr>
              <a:xfrm>
                <a:off x="4490263" y="2783945"/>
                <a:ext cx="1026050" cy="1021325"/>
              </a:xfrm>
              <a:custGeom>
                <a:avLst/>
                <a:gdLst/>
                <a:ahLst/>
                <a:cxnLst/>
                <a:rect l="l" t="t" r="r" b="b"/>
                <a:pathLst>
                  <a:path w="41042" h="40853" extrusionOk="0">
                    <a:moveTo>
                      <a:pt x="12806" y="1"/>
                    </a:moveTo>
                    <a:cubicBezTo>
                      <a:pt x="9929" y="1"/>
                      <a:pt x="7947" y="2281"/>
                      <a:pt x="7930" y="6228"/>
                    </a:cubicBezTo>
                    <a:cubicBezTo>
                      <a:pt x="7942" y="7097"/>
                      <a:pt x="8025" y="7966"/>
                      <a:pt x="8192" y="8824"/>
                    </a:cubicBezTo>
                    <a:cubicBezTo>
                      <a:pt x="7799" y="8514"/>
                      <a:pt x="7394" y="8240"/>
                      <a:pt x="6966" y="7990"/>
                    </a:cubicBezTo>
                    <a:cubicBezTo>
                      <a:pt x="5849" y="7343"/>
                      <a:pt x="4793" y="7037"/>
                      <a:pt x="3856" y="7037"/>
                    </a:cubicBezTo>
                    <a:cubicBezTo>
                      <a:pt x="1586" y="7037"/>
                      <a:pt x="21" y="8836"/>
                      <a:pt x="12" y="11955"/>
                    </a:cubicBezTo>
                    <a:cubicBezTo>
                      <a:pt x="0" y="16217"/>
                      <a:pt x="2906" y="21373"/>
                      <a:pt x="6561" y="23718"/>
                    </a:cubicBezTo>
                    <a:lnTo>
                      <a:pt x="35386" y="40089"/>
                    </a:lnTo>
                    <a:cubicBezTo>
                      <a:pt x="36284" y="40607"/>
                      <a:pt x="37134" y="40853"/>
                      <a:pt x="37889" y="40853"/>
                    </a:cubicBezTo>
                    <a:cubicBezTo>
                      <a:pt x="39736" y="40853"/>
                      <a:pt x="41013" y="39383"/>
                      <a:pt x="41029" y="36839"/>
                    </a:cubicBezTo>
                    <a:cubicBezTo>
                      <a:pt x="41041" y="33243"/>
                      <a:pt x="38505" y="28862"/>
                      <a:pt x="35386" y="27064"/>
                    </a:cubicBezTo>
                    <a:cubicBezTo>
                      <a:pt x="34838" y="26742"/>
                      <a:pt x="34255" y="26504"/>
                      <a:pt x="33636" y="26373"/>
                    </a:cubicBezTo>
                    <a:cubicBezTo>
                      <a:pt x="33659" y="26088"/>
                      <a:pt x="33683" y="25802"/>
                      <a:pt x="33683" y="25516"/>
                    </a:cubicBezTo>
                    <a:cubicBezTo>
                      <a:pt x="33695" y="21206"/>
                      <a:pt x="30659" y="15943"/>
                      <a:pt x="26909" y="13777"/>
                    </a:cubicBezTo>
                    <a:cubicBezTo>
                      <a:pt x="26337" y="13443"/>
                      <a:pt x="25718" y="13181"/>
                      <a:pt x="25075" y="13015"/>
                    </a:cubicBezTo>
                    <a:cubicBezTo>
                      <a:pt x="23944" y="8300"/>
                      <a:pt x="20646" y="3466"/>
                      <a:pt x="16741" y="1204"/>
                    </a:cubicBezTo>
                    <a:cubicBezTo>
                      <a:pt x="15327" y="387"/>
                      <a:pt x="13991" y="1"/>
                      <a:pt x="12806" y="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1658;p27">
              <a:extLst>
                <a:ext uri="{FF2B5EF4-FFF2-40B4-BE49-F238E27FC236}">
                  <a16:creationId xmlns:a16="http://schemas.microsoft.com/office/drawing/2014/main" id="{5798DA65-5E78-4A45-7F00-3D80213C44B9}"/>
                </a:ext>
              </a:extLst>
            </p:cNvPr>
            <p:cNvSpPr/>
            <p:nvPr/>
          </p:nvSpPr>
          <p:spPr>
            <a:xfrm>
              <a:off x="3979488" y="2993900"/>
              <a:ext cx="264050" cy="127700"/>
            </a:xfrm>
            <a:custGeom>
              <a:avLst/>
              <a:gdLst/>
              <a:ahLst/>
              <a:cxnLst/>
              <a:rect l="l" t="t" r="r" b="b"/>
              <a:pathLst>
                <a:path w="10562" h="5108" extrusionOk="0">
                  <a:moveTo>
                    <a:pt x="12" y="2893"/>
                  </a:moveTo>
                  <a:cubicBezTo>
                    <a:pt x="12" y="2917"/>
                    <a:pt x="12" y="2953"/>
                    <a:pt x="24" y="2977"/>
                  </a:cubicBezTo>
                  <a:cubicBezTo>
                    <a:pt x="24" y="3000"/>
                    <a:pt x="36" y="3024"/>
                    <a:pt x="36" y="3048"/>
                  </a:cubicBezTo>
                  <a:cubicBezTo>
                    <a:pt x="48" y="3084"/>
                    <a:pt x="48" y="3108"/>
                    <a:pt x="60" y="3143"/>
                  </a:cubicBezTo>
                  <a:cubicBezTo>
                    <a:pt x="72" y="3167"/>
                    <a:pt x="84" y="3191"/>
                    <a:pt x="96" y="3203"/>
                  </a:cubicBezTo>
                  <a:cubicBezTo>
                    <a:pt x="108" y="3239"/>
                    <a:pt x="119" y="3262"/>
                    <a:pt x="131" y="3298"/>
                  </a:cubicBezTo>
                  <a:cubicBezTo>
                    <a:pt x="143" y="3322"/>
                    <a:pt x="155" y="3346"/>
                    <a:pt x="167" y="3358"/>
                  </a:cubicBezTo>
                  <a:cubicBezTo>
                    <a:pt x="191" y="3393"/>
                    <a:pt x="215" y="3429"/>
                    <a:pt x="238" y="3465"/>
                  </a:cubicBezTo>
                  <a:lnTo>
                    <a:pt x="286" y="3524"/>
                  </a:lnTo>
                  <a:cubicBezTo>
                    <a:pt x="322" y="3560"/>
                    <a:pt x="369" y="3608"/>
                    <a:pt x="405" y="3655"/>
                  </a:cubicBezTo>
                  <a:cubicBezTo>
                    <a:pt x="417" y="3667"/>
                    <a:pt x="441" y="3679"/>
                    <a:pt x="453" y="3691"/>
                  </a:cubicBezTo>
                  <a:lnTo>
                    <a:pt x="536" y="3774"/>
                  </a:lnTo>
                  <a:lnTo>
                    <a:pt x="619" y="3834"/>
                  </a:lnTo>
                  <a:cubicBezTo>
                    <a:pt x="655" y="3858"/>
                    <a:pt x="691" y="3881"/>
                    <a:pt x="727" y="3905"/>
                  </a:cubicBezTo>
                  <a:cubicBezTo>
                    <a:pt x="762" y="3917"/>
                    <a:pt x="798" y="3953"/>
                    <a:pt x="834" y="3965"/>
                  </a:cubicBezTo>
                  <a:cubicBezTo>
                    <a:pt x="917" y="4024"/>
                    <a:pt x="1012" y="4060"/>
                    <a:pt x="1108" y="4108"/>
                  </a:cubicBezTo>
                  <a:lnTo>
                    <a:pt x="1179" y="4143"/>
                  </a:lnTo>
                  <a:cubicBezTo>
                    <a:pt x="1262" y="4167"/>
                    <a:pt x="1334" y="4203"/>
                    <a:pt x="1405" y="4227"/>
                  </a:cubicBezTo>
                  <a:lnTo>
                    <a:pt x="1489" y="4251"/>
                  </a:lnTo>
                  <a:lnTo>
                    <a:pt x="1643" y="4298"/>
                  </a:lnTo>
                  <a:lnTo>
                    <a:pt x="1751" y="4322"/>
                  </a:lnTo>
                  <a:lnTo>
                    <a:pt x="1905" y="4358"/>
                  </a:lnTo>
                  <a:cubicBezTo>
                    <a:pt x="1953" y="4358"/>
                    <a:pt x="1989" y="4382"/>
                    <a:pt x="2024" y="4382"/>
                  </a:cubicBezTo>
                  <a:cubicBezTo>
                    <a:pt x="2120" y="4405"/>
                    <a:pt x="2239" y="4417"/>
                    <a:pt x="2346" y="4429"/>
                  </a:cubicBezTo>
                  <a:lnTo>
                    <a:pt x="2453" y="4441"/>
                  </a:lnTo>
                  <a:lnTo>
                    <a:pt x="2644" y="4453"/>
                  </a:lnTo>
                  <a:lnTo>
                    <a:pt x="2763" y="4453"/>
                  </a:lnTo>
                  <a:lnTo>
                    <a:pt x="2917" y="4453"/>
                  </a:lnTo>
                  <a:lnTo>
                    <a:pt x="3048" y="4453"/>
                  </a:lnTo>
                  <a:lnTo>
                    <a:pt x="3203" y="4441"/>
                  </a:lnTo>
                  <a:lnTo>
                    <a:pt x="3334" y="4429"/>
                  </a:lnTo>
                  <a:lnTo>
                    <a:pt x="3477" y="4417"/>
                  </a:lnTo>
                  <a:lnTo>
                    <a:pt x="3608" y="4393"/>
                  </a:lnTo>
                  <a:cubicBezTo>
                    <a:pt x="3656" y="4393"/>
                    <a:pt x="3715" y="4382"/>
                    <a:pt x="3763" y="4370"/>
                  </a:cubicBezTo>
                  <a:lnTo>
                    <a:pt x="3882" y="4346"/>
                  </a:lnTo>
                  <a:lnTo>
                    <a:pt x="4060" y="4298"/>
                  </a:lnTo>
                  <a:lnTo>
                    <a:pt x="4156" y="4274"/>
                  </a:lnTo>
                  <a:cubicBezTo>
                    <a:pt x="4263" y="4251"/>
                    <a:pt x="4358" y="4215"/>
                    <a:pt x="4465" y="4167"/>
                  </a:cubicBezTo>
                  <a:lnTo>
                    <a:pt x="4501" y="4155"/>
                  </a:lnTo>
                  <a:cubicBezTo>
                    <a:pt x="4632" y="4108"/>
                    <a:pt x="4763" y="4036"/>
                    <a:pt x="4882" y="3965"/>
                  </a:cubicBezTo>
                  <a:lnTo>
                    <a:pt x="9716" y="1179"/>
                  </a:lnTo>
                  <a:cubicBezTo>
                    <a:pt x="9966" y="1048"/>
                    <a:pt x="10180" y="857"/>
                    <a:pt x="10347" y="631"/>
                  </a:cubicBezTo>
                  <a:cubicBezTo>
                    <a:pt x="10478" y="452"/>
                    <a:pt x="10561" y="226"/>
                    <a:pt x="10561" y="0"/>
                  </a:cubicBezTo>
                  <a:lnTo>
                    <a:pt x="10561" y="667"/>
                  </a:lnTo>
                  <a:cubicBezTo>
                    <a:pt x="10561" y="1095"/>
                    <a:pt x="10275" y="1524"/>
                    <a:pt x="9716" y="1845"/>
                  </a:cubicBezTo>
                  <a:lnTo>
                    <a:pt x="4882" y="4632"/>
                  </a:lnTo>
                  <a:cubicBezTo>
                    <a:pt x="4763" y="4703"/>
                    <a:pt x="4632" y="4774"/>
                    <a:pt x="4501" y="4822"/>
                  </a:cubicBezTo>
                  <a:lnTo>
                    <a:pt x="4477" y="4834"/>
                  </a:lnTo>
                  <a:lnTo>
                    <a:pt x="4453" y="4834"/>
                  </a:lnTo>
                  <a:cubicBezTo>
                    <a:pt x="4358" y="4870"/>
                    <a:pt x="4251" y="4905"/>
                    <a:pt x="4156" y="4941"/>
                  </a:cubicBezTo>
                  <a:lnTo>
                    <a:pt x="4132" y="4941"/>
                  </a:lnTo>
                  <a:cubicBezTo>
                    <a:pt x="4108" y="4953"/>
                    <a:pt x="4072" y="4953"/>
                    <a:pt x="4048" y="4965"/>
                  </a:cubicBezTo>
                  <a:cubicBezTo>
                    <a:pt x="3989" y="4977"/>
                    <a:pt x="3941" y="4989"/>
                    <a:pt x="3870" y="5013"/>
                  </a:cubicBezTo>
                  <a:lnTo>
                    <a:pt x="3834" y="5013"/>
                  </a:lnTo>
                  <a:cubicBezTo>
                    <a:pt x="3810" y="5013"/>
                    <a:pt x="3787" y="5024"/>
                    <a:pt x="3751" y="5036"/>
                  </a:cubicBezTo>
                  <a:lnTo>
                    <a:pt x="3608" y="5060"/>
                  </a:lnTo>
                  <a:lnTo>
                    <a:pt x="3548" y="5072"/>
                  </a:lnTo>
                  <a:lnTo>
                    <a:pt x="3477" y="5072"/>
                  </a:lnTo>
                  <a:cubicBezTo>
                    <a:pt x="3429" y="5084"/>
                    <a:pt x="3382" y="5084"/>
                    <a:pt x="3334" y="5096"/>
                  </a:cubicBezTo>
                  <a:lnTo>
                    <a:pt x="3263" y="5096"/>
                  </a:lnTo>
                  <a:lnTo>
                    <a:pt x="3203" y="5096"/>
                  </a:lnTo>
                  <a:lnTo>
                    <a:pt x="3048" y="5108"/>
                  </a:lnTo>
                  <a:lnTo>
                    <a:pt x="2977" y="5108"/>
                  </a:lnTo>
                  <a:lnTo>
                    <a:pt x="2679" y="5108"/>
                  </a:lnTo>
                  <a:lnTo>
                    <a:pt x="2632" y="5108"/>
                  </a:lnTo>
                  <a:lnTo>
                    <a:pt x="2441" y="5096"/>
                  </a:lnTo>
                  <a:lnTo>
                    <a:pt x="2370" y="5096"/>
                  </a:lnTo>
                  <a:lnTo>
                    <a:pt x="2334" y="5096"/>
                  </a:lnTo>
                  <a:cubicBezTo>
                    <a:pt x="2227" y="5084"/>
                    <a:pt x="2120" y="5072"/>
                    <a:pt x="2013" y="5048"/>
                  </a:cubicBezTo>
                  <a:lnTo>
                    <a:pt x="2001" y="5048"/>
                  </a:lnTo>
                  <a:lnTo>
                    <a:pt x="1905" y="5024"/>
                  </a:lnTo>
                  <a:cubicBezTo>
                    <a:pt x="1858" y="5024"/>
                    <a:pt x="1798" y="5013"/>
                    <a:pt x="1751" y="4989"/>
                  </a:cubicBezTo>
                  <a:lnTo>
                    <a:pt x="1632" y="4965"/>
                  </a:lnTo>
                  <a:cubicBezTo>
                    <a:pt x="1584" y="4953"/>
                    <a:pt x="1536" y="4941"/>
                    <a:pt x="1489" y="4917"/>
                  </a:cubicBezTo>
                  <a:cubicBezTo>
                    <a:pt x="1477" y="4917"/>
                    <a:pt x="1465" y="4917"/>
                    <a:pt x="1453" y="4917"/>
                  </a:cubicBezTo>
                  <a:lnTo>
                    <a:pt x="1405" y="4893"/>
                  </a:lnTo>
                  <a:cubicBezTo>
                    <a:pt x="1322" y="4870"/>
                    <a:pt x="1251" y="4834"/>
                    <a:pt x="1179" y="4810"/>
                  </a:cubicBezTo>
                  <a:lnTo>
                    <a:pt x="1096" y="4774"/>
                  </a:lnTo>
                  <a:cubicBezTo>
                    <a:pt x="1000" y="4739"/>
                    <a:pt x="917" y="4691"/>
                    <a:pt x="822" y="4632"/>
                  </a:cubicBezTo>
                  <a:lnTo>
                    <a:pt x="798" y="4620"/>
                  </a:lnTo>
                  <a:cubicBezTo>
                    <a:pt x="762" y="4596"/>
                    <a:pt x="739" y="4584"/>
                    <a:pt x="715" y="4572"/>
                  </a:cubicBezTo>
                  <a:cubicBezTo>
                    <a:pt x="691" y="4548"/>
                    <a:pt x="643" y="4524"/>
                    <a:pt x="619" y="4501"/>
                  </a:cubicBezTo>
                  <a:cubicBezTo>
                    <a:pt x="584" y="4477"/>
                    <a:pt x="560" y="4453"/>
                    <a:pt x="536" y="4441"/>
                  </a:cubicBezTo>
                  <a:cubicBezTo>
                    <a:pt x="512" y="4417"/>
                    <a:pt x="477" y="4393"/>
                    <a:pt x="453" y="4358"/>
                  </a:cubicBezTo>
                  <a:cubicBezTo>
                    <a:pt x="441" y="4358"/>
                    <a:pt x="441" y="4358"/>
                    <a:pt x="429" y="4346"/>
                  </a:cubicBezTo>
                  <a:cubicBezTo>
                    <a:pt x="417" y="4334"/>
                    <a:pt x="417" y="4322"/>
                    <a:pt x="405" y="4322"/>
                  </a:cubicBezTo>
                  <a:cubicBezTo>
                    <a:pt x="358" y="4274"/>
                    <a:pt x="322" y="4227"/>
                    <a:pt x="286" y="4191"/>
                  </a:cubicBezTo>
                  <a:cubicBezTo>
                    <a:pt x="274" y="4179"/>
                    <a:pt x="262" y="4167"/>
                    <a:pt x="250" y="4155"/>
                  </a:cubicBezTo>
                  <a:cubicBezTo>
                    <a:pt x="250" y="4143"/>
                    <a:pt x="238" y="4143"/>
                    <a:pt x="238" y="4131"/>
                  </a:cubicBezTo>
                  <a:cubicBezTo>
                    <a:pt x="215" y="4096"/>
                    <a:pt x="191" y="4060"/>
                    <a:pt x="167" y="4024"/>
                  </a:cubicBezTo>
                  <a:cubicBezTo>
                    <a:pt x="155" y="4012"/>
                    <a:pt x="143" y="4001"/>
                    <a:pt x="143" y="3989"/>
                  </a:cubicBezTo>
                  <a:lnTo>
                    <a:pt x="131" y="3965"/>
                  </a:lnTo>
                  <a:cubicBezTo>
                    <a:pt x="119" y="3941"/>
                    <a:pt x="96" y="3905"/>
                    <a:pt x="84" y="3881"/>
                  </a:cubicBezTo>
                  <a:cubicBezTo>
                    <a:pt x="72" y="3846"/>
                    <a:pt x="72" y="3846"/>
                    <a:pt x="60" y="3822"/>
                  </a:cubicBezTo>
                  <a:cubicBezTo>
                    <a:pt x="60" y="3810"/>
                    <a:pt x="60" y="3810"/>
                    <a:pt x="60" y="3810"/>
                  </a:cubicBezTo>
                  <a:cubicBezTo>
                    <a:pt x="60" y="3798"/>
                    <a:pt x="48" y="3750"/>
                    <a:pt x="36" y="3715"/>
                  </a:cubicBezTo>
                  <a:cubicBezTo>
                    <a:pt x="36" y="3691"/>
                    <a:pt x="24" y="3679"/>
                    <a:pt x="24" y="3667"/>
                  </a:cubicBezTo>
                  <a:cubicBezTo>
                    <a:pt x="24" y="3655"/>
                    <a:pt x="24" y="3655"/>
                    <a:pt x="24" y="3643"/>
                  </a:cubicBezTo>
                  <a:cubicBezTo>
                    <a:pt x="24" y="3620"/>
                    <a:pt x="12" y="3584"/>
                    <a:pt x="12" y="3560"/>
                  </a:cubicBezTo>
                  <a:cubicBezTo>
                    <a:pt x="12" y="3524"/>
                    <a:pt x="12" y="3524"/>
                    <a:pt x="0" y="3500"/>
                  </a:cubicBezTo>
                  <a:lnTo>
                    <a:pt x="0" y="2810"/>
                  </a:lnTo>
                  <a:cubicBezTo>
                    <a:pt x="0" y="2834"/>
                    <a:pt x="12" y="2858"/>
                    <a:pt x="12" y="2893"/>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59;p27">
              <a:extLst>
                <a:ext uri="{FF2B5EF4-FFF2-40B4-BE49-F238E27FC236}">
                  <a16:creationId xmlns:a16="http://schemas.microsoft.com/office/drawing/2014/main" id="{60F1C93E-F8D6-AE6B-B6D4-33A378198406}"/>
                </a:ext>
              </a:extLst>
            </p:cNvPr>
            <p:cNvSpPr/>
            <p:nvPr/>
          </p:nvSpPr>
          <p:spPr>
            <a:xfrm>
              <a:off x="4045863" y="2849525"/>
              <a:ext cx="24725" cy="219100"/>
            </a:xfrm>
            <a:custGeom>
              <a:avLst/>
              <a:gdLst/>
              <a:ahLst/>
              <a:cxnLst/>
              <a:rect l="l" t="t" r="r" b="b"/>
              <a:pathLst>
                <a:path w="989" h="8764" extrusionOk="0">
                  <a:moveTo>
                    <a:pt x="965" y="560"/>
                  </a:moveTo>
                  <a:lnTo>
                    <a:pt x="0" y="1"/>
                  </a:lnTo>
                  <a:lnTo>
                    <a:pt x="24" y="8216"/>
                  </a:lnTo>
                  <a:lnTo>
                    <a:pt x="989" y="876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60;p27">
              <a:extLst>
                <a:ext uri="{FF2B5EF4-FFF2-40B4-BE49-F238E27FC236}">
                  <a16:creationId xmlns:a16="http://schemas.microsoft.com/office/drawing/2014/main" id="{0567E0F5-8D43-29C8-37C2-10AD299D138E}"/>
                </a:ext>
              </a:extLst>
            </p:cNvPr>
            <p:cNvSpPr/>
            <p:nvPr/>
          </p:nvSpPr>
          <p:spPr>
            <a:xfrm>
              <a:off x="4045863" y="2788200"/>
              <a:ext cx="130400" cy="75350"/>
            </a:xfrm>
            <a:custGeom>
              <a:avLst/>
              <a:gdLst/>
              <a:ahLst/>
              <a:cxnLst/>
              <a:rect l="l" t="t" r="r" b="b"/>
              <a:pathLst>
                <a:path w="5216" h="3014" extrusionOk="0">
                  <a:moveTo>
                    <a:pt x="4251" y="1"/>
                  </a:moveTo>
                  <a:lnTo>
                    <a:pt x="0" y="2454"/>
                  </a:lnTo>
                  <a:lnTo>
                    <a:pt x="965" y="3013"/>
                  </a:lnTo>
                  <a:lnTo>
                    <a:pt x="5215" y="560"/>
                  </a:lnTo>
                  <a:lnTo>
                    <a:pt x="4251"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61;p27">
              <a:extLst>
                <a:ext uri="{FF2B5EF4-FFF2-40B4-BE49-F238E27FC236}">
                  <a16:creationId xmlns:a16="http://schemas.microsoft.com/office/drawing/2014/main" id="{EA7666FA-DC82-D47D-2C7F-D2C54DE56A47}"/>
                </a:ext>
              </a:extLst>
            </p:cNvPr>
            <p:cNvSpPr/>
            <p:nvPr/>
          </p:nvSpPr>
          <p:spPr>
            <a:xfrm>
              <a:off x="4069963" y="2802200"/>
              <a:ext cx="106900" cy="266425"/>
            </a:xfrm>
            <a:custGeom>
              <a:avLst/>
              <a:gdLst/>
              <a:ahLst/>
              <a:cxnLst/>
              <a:rect l="l" t="t" r="r" b="b"/>
              <a:pathLst>
                <a:path w="4276" h="10657" extrusionOk="0">
                  <a:moveTo>
                    <a:pt x="1" y="2453"/>
                  </a:moveTo>
                  <a:lnTo>
                    <a:pt x="25" y="10656"/>
                  </a:lnTo>
                  <a:lnTo>
                    <a:pt x="4275" y="8204"/>
                  </a:lnTo>
                  <a:lnTo>
                    <a:pt x="425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62;p27">
              <a:extLst>
                <a:ext uri="{FF2B5EF4-FFF2-40B4-BE49-F238E27FC236}">
                  <a16:creationId xmlns:a16="http://schemas.microsoft.com/office/drawing/2014/main" id="{2CE8FF11-3DB3-ADCD-EAA1-D5DFFF9662CD}"/>
                </a:ext>
              </a:extLst>
            </p:cNvPr>
            <p:cNvSpPr/>
            <p:nvPr/>
          </p:nvSpPr>
          <p:spPr>
            <a:xfrm>
              <a:off x="3554138" y="3162650"/>
              <a:ext cx="30975" cy="29200"/>
            </a:xfrm>
            <a:custGeom>
              <a:avLst/>
              <a:gdLst/>
              <a:ahLst/>
              <a:cxnLst/>
              <a:rect l="l" t="t" r="r" b="b"/>
              <a:pathLst>
                <a:path w="1239" h="1168" extrusionOk="0">
                  <a:moveTo>
                    <a:pt x="965" y="549"/>
                  </a:moveTo>
                  <a:lnTo>
                    <a:pt x="965" y="549"/>
                  </a:lnTo>
                  <a:lnTo>
                    <a:pt x="965" y="596"/>
                  </a:lnTo>
                  <a:cubicBezTo>
                    <a:pt x="965" y="620"/>
                    <a:pt x="965" y="632"/>
                    <a:pt x="965" y="644"/>
                  </a:cubicBezTo>
                  <a:lnTo>
                    <a:pt x="965" y="691"/>
                  </a:lnTo>
                  <a:cubicBezTo>
                    <a:pt x="965" y="703"/>
                    <a:pt x="965" y="727"/>
                    <a:pt x="965" y="739"/>
                  </a:cubicBezTo>
                  <a:cubicBezTo>
                    <a:pt x="977" y="751"/>
                    <a:pt x="977" y="775"/>
                    <a:pt x="977" y="787"/>
                  </a:cubicBezTo>
                  <a:cubicBezTo>
                    <a:pt x="977" y="799"/>
                    <a:pt x="989" y="822"/>
                    <a:pt x="989" y="834"/>
                  </a:cubicBezTo>
                  <a:cubicBezTo>
                    <a:pt x="1000" y="846"/>
                    <a:pt x="1000" y="870"/>
                    <a:pt x="1012" y="882"/>
                  </a:cubicBezTo>
                  <a:lnTo>
                    <a:pt x="1036" y="941"/>
                  </a:lnTo>
                  <a:cubicBezTo>
                    <a:pt x="1048" y="965"/>
                    <a:pt x="1060" y="989"/>
                    <a:pt x="1072" y="1001"/>
                  </a:cubicBezTo>
                  <a:cubicBezTo>
                    <a:pt x="1108" y="1072"/>
                    <a:pt x="1167" y="1132"/>
                    <a:pt x="1239" y="1168"/>
                  </a:cubicBezTo>
                  <a:lnTo>
                    <a:pt x="274" y="608"/>
                  </a:lnTo>
                  <a:cubicBezTo>
                    <a:pt x="203" y="572"/>
                    <a:pt x="155" y="513"/>
                    <a:pt x="107" y="441"/>
                  </a:cubicBezTo>
                  <a:cubicBezTo>
                    <a:pt x="96" y="429"/>
                    <a:pt x="84" y="406"/>
                    <a:pt x="72" y="382"/>
                  </a:cubicBezTo>
                  <a:cubicBezTo>
                    <a:pt x="60" y="358"/>
                    <a:pt x="60" y="346"/>
                    <a:pt x="48" y="322"/>
                  </a:cubicBezTo>
                  <a:cubicBezTo>
                    <a:pt x="36" y="310"/>
                    <a:pt x="36" y="299"/>
                    <a:pt x="36" y="275"/>
                  </a:cubicBezTo>
                  <a:cubicBezTo>
                    <a:pt x="36" y="263"/>
                    <a:pt x="24" y="251"/>
                    <a:pt x="24" y="227"/>
                  </a:cubicBezTo>
                  <a:lnTo>
                    <a:pt x="12" y="179"/>
                  </a:lnTo>
                  <a:cubicBezTo>
                    <a:pt x="12" y="168"/>
                    <a:pt x="12" y="156"/>
                    <a:pt x="0" y="132"/>
                  </a:cubicBezTo>
                  <a:lnTo>
                    <a:pt x="0" y="84"/>
                  </a:lnTo>
                  <a:lnTo>
                    <a:pt x="0" y="48"/>
                  </a:lnTo>
                  <a:lnTo>
                    <a:pt x="0" y="1"/>
                  </a:lnTo>
                  <a:lnTo>
                    <a:pt x="0" y="1"/>
                  </a:lnTo>
                  <a:close/>
                </a:path>
              </a:pathLst>
            </a:custGeom>
            <a:solidFill>
              <a:srgbClr val="8D40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63;p27">
              <a:extLst>
                <a:ext uri="{FF2B5EF4-FFF2-40B4-BE49-F238E27FC236}">
                  <a16:creationId xmlns:a16="http://schemas.microsoft.com/office/drawing/2014/main" id="{BE7E33F0-1048-C74B-6774-3FD99AA02DCC}"/>
                </a:ext>
              </a:extLst>
            </p:cNvPr>
            <p:cNvSpPr/>
            <p:nvPr/>
          </p:nvSpPr>
          <p:spPr>
            <a:xfrm>
              <a:off x="3552338" y="1956550"/>
              <a:ext cx="973075" cy="1221025"/>
            </a:xfrm>
            <a:custGeom>
              <a:avLst/>
              <a:gdLst/>
              <a:ahLst/>
              <a:cxnLst/>
              <a:rect l="l" t="t" r="r" b="b"/>
              <a:pathLst>
                <a:path w="38923" h="48841" extrusionOk="0">
                  <a:moveTo>
                    <a:pt x="1" y="22670"/>
                  </a:moveTo>
                  <a:lnTo>
                    <a:pt x="1" y="22623"/>
                  </a:lnTo>
                  <a:lnTo>
                    <a:pt x="1" y="22575"/>
                  </a:lnTo>
                  <a:lnTo>
                    <a:pt x="1" y="22539"/>
                  </a:lnTo>
                  <a:lnTo>
                    <a:pt x="1" y="22480"/>
                  </a:lnTo>
                  <a:lnTo>
                    <a:pt x="1" y="22480"/>
                  </a:lnTo>
                  <a:lnTo>
                    <a:pt x="1" y="22444"/>
                  </a:lnTo>
                  <a:cubicBezTo>
                    <a:pt x="1" y="22420"/>
                    <a:pt x="1" y="22408"/>
                    <a:pt x="13" y="22385"/>
                  </a:cubicBezTo>
                  <a:cubicBezTo>
                    <a:pt x="13" y="22373"/>
                    <a:pt x="25" y="22361"/>
                    <a:pt x="25" y="22337"/>
                  </a:cubicBezTo>
                  <a:lnTo>
                    <a:pt x="37" y="22289"/>
                  </a:lnTo>
                  <a:cubicBezTo>
                    <a:pt x="37" y="22277"/>
                    <a:pt x="49" y="22254"/>
                    <a:pt x="49" y="22242"/>
                  </a:cubicBezTo>
                  <a:lnTo>
                    <a:pt x="49" y="22242"/>
                  </a:lnTo>
                  <a:lnTo>
                    <a:pt x="49" y="22242"/>
                  </a:lnTo>
                  <a:cubicBezTo>
                    <a:pt x="49" y="22218"/>
                    <a:pt x="60" y="22206"/>
                    <a:pt x="72" y="22194"/>
                  </a:cubicBezTo>
                  <a:cubicBezTo>
                    <a:pt x="72" y="22170"/>
                    <a:pt x="72" y="22158"/>
                    <a:pt x="84" y="22146"/>
                  </a:cubicBezTo>
                  <a:lnTo>
                    <a:pt x="96" y="22099"/>
                  </a:lnTo>
                  <a:cubicBezTo>
                    <a:pt x="108" y="22075"/>
                    <a:pt x="108" y="22063"/>
                    <a:pt x="120" y="22051"/>
                  </a:cubicBezTo>
                  <a:cubicBezTo>
                    <a:pt x="120" y="22039"/>
                    <a:pt x="132" y="22027"/>
                    <a:pt x="132" y="22015"/>
                  </a:cubicBezTo>
                  <a:lnTo>
                    <a:pt x="132" y="22015"/>
                  </a:lnTo>
                  <a:lnTo>
                    <a:pt x="132" y="22015"/>
                  </a:lnTo>
                  <a:cubicBezTo>
                    <a:pt x="132" y="21992"/>
                    <a:pt x="144" y="21980"/>
                    <a:pt x="156" y="21968"/>
                  </a:cubicBezTo>
                  <a:lnTo>
                    <a:pt x="179" y="21908"/>
                  </a:lnTo>
                  <a:cubicBezTo>
                    <a:pt x="191" y="21896"/>
                    <a:pt x="203" y="21873"/>
                    <a:pt x="215" y="21861"/>
                  </a:cubicBezTo>
                  <a:cubicBezTo>
                    <a:pt x="227" y="21837"/>
                    <a:pt x="239" y="21813"/>
                    <a:pt x="251" y="21789"/>
                  </a:cubicBezTo>
                  <a:lnTo>
                    <a:pt x="251" y="21777"/>
                  </a:lnTo>
                  <a:lnTo>
                    <a:pt x="251" y="21777"/>
                  </a:lnTo>
                  <a:cubicBezTo>
                    <a:pt x="275" y="21730"/>
                    <a:pt x="299" y="21694"/>
                    <a:pt x="322" y="21658"/>
                  </a:cubicBezTo>
                  <a:cubicBezTo>
                    <a:pt x="346" y="21623"/>
                    <a:pt x="358" y="21599"/>
                    <a:pt x="382" y="21563"/>
                  </a:cubicBezTo>
                  <a:lnTo>
                    <a:pt x="382" y="21563"/>
                  </a:lnTo>
                  <a:cubicBezTo>
                    <a:pt x="394" y="21551"/>
                    <a:pt x="406" y="21527"/>
                    <a:pt x="430" y="21515"/>
                  </a:cubicBezTo>
                  <a:lnTo>
                    <a:pt x="465" y="21468"/>
                  </a:lnTo>
                  <a:lnTo>
                    <a:pt x="501" y="21420"/>
                  </a:lnTo>
                  <a:lnTo>
                    <a:pt x="537" y="21384"/>
                  </a:lnTo>
                  <a:lnTo>
                    <a:pt x="549" y="21373"/>
                  </a:lnTo>
                  <a:lnTo>
                    <a:pt x="549" y="21373"/>
                  </a:lnTo>
                  <a:lnTo>
                    <a:pt x="572" y="21349"/>
                  </a:lnTo>
                  <a:lnTo>
                    <a:pt x="608" y="21301"/>
                  </a:lnTo>
                  <a:lnTo>
                    <a:pt x="656" y="21265"/>
                  </a:lnTo>
                  <a:lnTo>
                    <a:pt x="703" y="21230"/>
                  </a:lnTo>
                  <a:lnTo>
                    <a:pt x="727" y="21206"/>
                  </a:lnTo>
                  <a:lnTo>
                    <a:pt x="727" y="21206"/>
                  </a:lnTo>
                  <a:lnTo>
                    <a:pt x="739" y="21194"/>
                  </a:lnTo>
                  <a:lnTo>
                    <a:pt x="775" y="21158"/>
                  </a:lnTo>
                  <a:lnTo>
                    <a:pt x="822" y="21134"/>
                  </a:lnTo>
                  <a:lnTo>
                    <a:pt x="858" y="21111"/>
                  </a:lnTo>
                  <a:lnTo>
                    <a:pt x="906" y="21075"/>
                  </a:lnTo>
                  <a:lnTo>
                    <a:pt x="918" y="21075"/>
                  </a:lnTo>
                  <a:lnTo>
                    <a:pt x="37232" y="120"/>
                  </a:lnTo>
                  <a:lnTo>
                    <a:pt x="37256" y="96"/>
                  </a:lnTo>
                  <a:lnTo>
                    <a:pt x="37303" y="72"/>
                  </a:lnTo>
                  <a:lnTo>
                    <a:pt x="37339" y="60"/>
                  </a:lnTo>
                  <a:lnTo>
                    <a:pt x="37375" y="48"/>
                  </a:lnTo>
                  <a:lnTo>
                    <a:pt x="37410" y="25"/>
                  </a:lnTo>
                  <a:lnTo>
                    <a:pt x="37482" y="25"/>
                  </a:lnTo>
                  <a:lnTo>
                    <a:pt x="37506" y="25"/>
                  </a:lnTo>
                  <a:lnTo>
                    <a:pt x="37541" y="13"/>
                  </a:lnTo>
                  <a:lnTo>
                    <a:pt x="37589" y="1"/>
                  </a:lnTo>
                  <a:lnTo>
                    <a:pt x="37625" y="1"/>
                  </a:lnTo>
                  <a:lnTo>
                    <a:pt x="37648" y="1"/>
                  </a:lnTo>
                  <a:lnTo>
                    <a:pt x="37768" y="1"/>
                  </a:lnTo>
                  <a:cubicBezTo>
                    <a:pt x="37779" y="1"/>
                    <a:pt x="37803" y="1"/>
                    <a:pt x="37815" y="13"/>
                  </a:cubicBezTo>
                  <a:lnTo>
                    <a:pt x="37815" y="13"/>
                  </a:lnTo>
                  <a:cubicBezTo>
                    <a:pt x="37839" y="13"/>
                    <a:pt x="37863" y="13"/>
                    <a:pt x="37887" y="25"/>
                  </a:cubicBezTo>
                  <a:cubicBezTo>
                    <a:pt x="37910" y="37"/>
                    <a:pt x="37934" y="48"/>
                    <a:pt x="37958" y="60"/>
                  </a:cubicBezTo>
                  <a:lnTo>
                    <a:pt x="38922" y="620"/>
                  </a:lnTo>
                  <a:cubicBezTo>
                    <a:pt x="38875" y="596"/>
                    <a:pt x="38827" y="572"/>
                    <a:pt x="38780" y="560"/>
                  </a:cubicBezTo>
                  <a:lnTo>
                    <a:pt x="38780" y="560"/>
                  </a:lnTo>
                  <a:cubicBezTo>
                    <a:pt x="38720" y="560"/>
                    <a:pt x="38672" y="560"/>
                    <a:pt x="38613" y="560"/>
                  </a:cubicBezTo>
                  <a:lnTo>
                    <a:pt x="38613" y="560"/>
                  </a:lnTo>
                  <a:cubicBezTo>
                    <a:pt x="38553" y="572"/>
                    <a:pt x="38494" y="584"/>
                    <a:pt x="38434" y="608"/>
                  </a:cubicBezTo>
                  <a:lnTo>
                    <a:pt x="38434" y="608"/>
                  </a:lnTo>
                  <a:cubicBezTo>
                    <a:pt x="38363" y="632"/>
                    <a:pt x="38303" y="656"/>
                    <a:pt x="38244" y="691"/>
                  </a:cubicBezTo>
                  <a:lnTo>
                    <a:pt x="1930" y="21658"/>
                  </a:lnTo>
                  <a:cubicBezTo>
                    <a:pt x="1858" y="21694"/>
                    <a:pt x="1787" y="21742"/>
                    <a:pt x="1727" y="21789"/>
                  </a:cubicBezTo>
                  <a:lnTo>
                    <a:pt x="1727" y="21789"/>
                  </a:lnTo>
                  <a:cubicBezTo>
                    <a:pt x="1668" y="21837"/>
                    <a:pt x="1608" y="21896"/>
                    <a:pt x="1561" y="21956"/>
                  </a:cubicBezTo>
                  <a:lnTo>
                    <a:pt x="1561" y="21956"/>
                  </a:lnTo>
                  <a:cubicBezTo>
                    <a:pt x="1501" y="22015"/>
                    <a:pt x="1442" y="22087"/>
                    <a:pt x="1394" y="22146"/>
                  </a:cubicBezTo>
                  <a:lnTo>
                    <a:pt x="1394" y="22146"/>
                  </a:lnTo>
                  <a:cubicBezTo>
                    <a:pt x="1346" y="22218"/>
                    <a:pt x="1299" y="22289"/>
                    <a:pt x="1251" y="22361"/>
                  </a:cubicBezTo>
                  <a:cubicBezTo>
                    <a:pt x="1251" y="22373"/>
                    <a:pt x="1251" y="22373"/>
                    <a:pt x="1251" y="22373"/>
                  </a:cubicBezTo>
                  <a:cubicBezTo>
                    <a:pt x="1215" y="22444"/>
                    <a:pt x="1180" y="22527"/>
                    <a:pt x="1144" y="22599"/>
                  </a:cubicBezTo>
                  <a:lnTo>
                    <a:pt x="1144" y="22599"/>
                  </a:lnTo>
                  <a:cubicBezTo>
                    <a:pt x="1108" y="22682"/>
                    <a:pt x="1072" y="22754"/>
                    <a:pt x="1049" y="22837"/>
                  </a:cubicBezTo>
                  <a:lnTo>
                    <a:pt x="1049" y="22837"/>
                  </a:lnTo>
                  <a:cubicBezTo>
                    <a:pt x="1025" y="22920"/>
                    <a:pt x="1013" y="22992"/>
                    <a:pt x="1001" y="23075"/>
                  </a:cubicBezTo>
                  <a:lnTo>
                    <a:pt x="1001" y="23075"/>
                  </a:lnTo>
                  <a:cubicBezTo>
                    <a:pt x="989" y="23158"/>
                    <a:pt x="977" y="23230"/>
                    <a:pt x="977" y="23313"/>
                  </a:cubicBezTo>
                  <a:lnTo>
                    <a:pt x="1049" y="48840"/>
                  </a:lnTo>
                  <a:lnTo>
                    <a:pt x="96" y="48281"/>
                  </a:lnTo>
                  <a:lnTo>
                    <a:pt x="1" y="2273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64;p27">
              <a:extLst>
                <a:ext uri="{FF2B5EF4-FFF2-40B4-BE49-F238E27FC236}">
                  <a16:creationId xmlns:a16="http://schemas.microsoft.com/office/drawing/2014/main" id="{7B1692BB-3E4E-1E87-A1FB-FE405F103C1B}"/>
                </a:ext>
              </a:extLst>
            </p:cNvPr>
            <p:cNvSpPr/>
            <p:nvPr/>
          </p:nvSpPr>
          <p:spPr>
            <a:xfrm>
              <a:off x="3576463" y="1969250"/>
              <a:ext cx="957875" cy="1224425"/>
            </a:xfrm>
            <a:custGeom>
              <a:avLst/>
              <a:gdLst/>
              <a:ahLst/>
              <a:cxnLst/>
              <a:rect l="l" t="t" r="r" b="b"/>
              <a:pathLst>
                <a:path w="38315" h="48977" extrusionOk="0">
                  <a:moveTo>
                    <a:pt x="37709" y="1"/>
                  </a:moveTo>
                  <a:cubicBezTo>
                    <a:pt x="37576" y="1"/>
                    <a:pt x="37425" y="44"/>
                    <a:pt x="37267" y="136"/>
                  </a:cubicBezTo>
                  <a:lnTo>
                    <a:pt x="965" y="21103"/>
                  </a:lnTo>
                  <a:cubicBezTo>
                    <a:pt x="393" y="21472"/>
                    <a:pt x="36" y="22091"/>
                    <a:pt x="0" y="22770"/>
                  </a:cubicBezTo>
                  <a:lnTo>
                    <a:pt x="72" y="48285"/>
                  </a:lnTo>
                  <a:cubicBezTo>
                    <a:pt x="72" y="48723"/>
                    <a:pt x="287" y="48977"/>
                    <a:pt x="604" y="48977"/>
                  </a:cubicBezTo>
                  <a:cubicBezTo>
                    <a:pt x="733" y="48977"/>
                    <a:pt x="880" y="48934"/>
                    <a:pt x="1036" y="48844"/>
                  </a:cubicBezTo>
                  <a:lnTo>
                    <a:pt x="37350" y="27877"/>
                  </a:lnTo>
                  <a:cubicBezTo>
                    <a:pt x="37922" y="27508"/>
                    <a:pt x="38279" y="26877"/>
                    <a:pt x="38315" y="26210"/>
                  </a:cubicBezTo>
                  <a:lnTo>
                    <a:pt x="38243" y="683"/>
                  </a:lnTo>
                  <a:cubicBezTo>
                    <a:pt x="38243" y="248"/>
                    <a:pt x="38025" y="1"/>
                    <a:pt x="37709" y="1"/>
                  </a:cubicBezTo>
                  <a:close/>
                </a:path>
              </a:pathLst>
            </a:custGeom>
            <a:solidFill>
              <a:srgbClr val="A0A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65;p27">
              <a:extLst>
                <a:ext uri="{FF2B5EF4-FFF2-40B4-BE49-F238E27FC236}">
                  <a16:creationId xmlns:a16="http://schemas.microsoft.com/office/drawing/2014/main" id="{1C8D0B39-E614-A782-B56F-DDFD91F3E721}"/>
                </a:ext>
              </a:extLst>
            </p:cNvPr>
            <p:cNvSpPr/>
            <p:nvPr/>
          </p:nvSpPr>
          <p:spPr>
            <a:xfrm>
              <a:off x="3576463" y="1969350"/>
              <a:ext cx="957875" cy="1224300"/>
            </a:xfrm>
            <a:custGeom>
              <a:avLst/>
              <a:gdLst/>
              <a:ahLst/>
              <a:cxnLst/>
              <a:rect l="l" t="t" r="r" b="b"/>
              <a:pathLst>
                <a:path w="38315" h="48972" extrusionOk="0">
                  <a:moveTo>
                    <a:pt x="72" y="48281"/>
                  </a:moveTo>
                  <a:lnTo>
                    <a:pt x="96" y="48495"/>
                  </a:lnTo>
                  <a:lnTo>
                    <a:pt x="143" y="48673"/>
                  </a:lnTo>
                  <a:lnTo>
                    <a:pt x="238" y="48816"/>
                  </a:lnTo>
                  <a:lnTo>
                    <a:pt x="357" y="48912"/>
                  </a:lnTo>
                  <a:lnTo>
                    <a:pt x="500" y="48959"/>
                  </a:lnTo>
                  <a:lnTo>
                    <a:pt x="667" y="48971"/>
                  </a:lnTo>
                  <a:lnTo>
                    <a:pt x="846" y="48923"/>
                  </a:lnTo>
                  <a:lnTo>
                    <a:pt x="1036" y="48840"/>
                  </a:lnTo>
                  <a:lnTo>
                    <a:pt x="37350" y="27873"/>
                  </a:lnTo>
                  <a:lnTo>
                    <a:pt x="37541" y="27742"/>
                  </a:lnTo>
                  <a:lnTo>
                    <a:pt x="37719" y="27564"/>
                  </a:lnTo>
                  <a:lnTo>
                    <a:pt x="37886" y="27373"/>
                  </a:lnTo>
                  <a:lnTo>
                    <a:pt x="38029" y="27159"/>
                  </a:lnTo>
                  <a:lnTo>
                    <a:pt x="38148" y="26921"/>
                  </a:lnTo>
                  <a:lnTo>
                    <a:pt x="38231" y="26683"/>
                  </a:lnTo>
                  <a:lnTo>
                    <a:pt x="38291" y="26445"/>
                  </a:lnTo>
                  <a:lnTo>
                    <a:pt x="38315" y="26206"/>
                  </a:lnTo>
                  <a:lnTo>
                    <a:pt x="38243" y="679"/>
                  </a:lnTo>
                  <a:lnTo>
                    <a:pt x="38219" y="465"/>
                  </a:lnTo>
                  <a:lnTo>
                    <a:pt x="38160" y="298"/>
                  </a:lnTo>
                  <a:lnTo>
                    <a:pt x="38076" y="156"/>
                  </a:lnTo>
                  <a:lnTo>
                    <a:pt x="37957" y="60"/>
                  </a:lnTo>
                  <a:lnTo>
                    <a:pt x="37815" y="13"/>
                  </a:lnTo>
                  <a:lnTo>
                    <a:pt x="37648" y="1"/>
                  </a:lnTo>
                  <a:lnTo>
                    <a:pt x="37469" y="48"/>
                  </a:lnTo>
                  <a:lnTo>
                    <a:pt x="37267" y="132"/>
                  </a:lnTo>
                  <a:lnTo>
                    <a:pt x="965" y="21099"/>
                  </a:lnTo>
                  <a:lnTo>
                    <a:pt x="762" y="21230"/>
                  </a:lnTo>
                  <a:lnTo>
                    <a:pt x="584" y="21396"/>
                  </a:lnTo>
                  <a:lnTo>
                    <a:pt x="417" y="21599"/>
                  </a:lnTo>
                  <a:lnTo>
                    <a:pt x="274" y="21813"/>
                  </a:lnTo>
                  <a:lnTo>
                    <a:pt x="155" y="22051"/>
                  </a:lnTo>
                  <a:lnTo>
                    <a:pt x="72" y="22289"/>
                  </a:lnTo>
                  <a:lnTo>
                    <a:pt x="12" y="22527"/>
                  </a:lnTo>
                  <a:lnTo>
                    <a:pt x="0" y="22766"/>
                  </a:lnTo>
                  <a:lnTo>
                    <a:pt x="72" y="48281"/>
                  </a:lnTo>
                  <a:close/>
                </a:path>
              </a:pathLst>
            </a:custGeom>
            <a:gradFill>
              <a:gsLst>
                <a:gs pos="0">
                  <a:schemeClr val="accent1"/>
                </a:gs>
                <a:gs pos="100000">
                  <a:schemeClr val="accent2"/>
                </a:gs>
              </a:gsLst>
              <a:lin ang="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66;p27">
              <a:extLst>
                <a:ext uri="{FF2B5EF4-FFF2-40B4-BE49-F238E27FC236}">
                  <a16:creationId xmlns:a16="http://schemas.microsoft.com/office/drawing/2014/main" id="{138724EC-A8EC-9DD5-5D89-C81729D91AE5}"/>
                </a:ext>
              </a:extLst>
            </p:cNvPr>
            <p:cNvSpPr/>
            <p:nvPr/>
          </p:nvSpPr>
          <p:spPr>
            <a:xfrm>
              <a:off x="3597288" y="1989600"/>
              <a:ext cx="919200" cy="1168625"/>
            </a:xfrm>
            <a:custGeom>
              <a:avLst/>
              <a:gdLst/>
              <a:ahLst/>
              <a:cxnLst/>
              <a:rect l="l" t="t" r="r" b="b"/>
              <a:pathLst>
                <a:path w="36768" h="46745" extrusionOk="0">
                  <a:moveTo>
                    <a:pt x="36696" y="0"/>
                  </a:moveTo>
                  <a:lnTo>
                    <a:pt x="1" y="21194"/>
                  </a:lnTo>
                  <a:lnTo>
                    <a:pt x="72" y="46744"/>
                  </a:lnTo>
                  <a:lnTo>
                    <a:pt x="36767" y="25563"/>
                  </a:lnTo>
                  <a:lnTo>
                    <a:pt x="36696"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67;p27">
              <a:extLst>
                <a:ext uri="{FF2B5EF4-FFF2-40B4-BE49-F238E27FC236}">
                  <a16:creationId xmlns:a16="http://schemas.microsoft.com/office/drawing/2014/main" id="{12E033E7-9A92-193B-479E-A67F03365EE9}"/>
                </a:ext>
              </a:extLst>
            </p:cNvPr>
            <p:cNvSpPr/>
            <p:nvPr/>
          </p:nvSpPr>
          <p:spPr>
            <a:xfrm>
              <a:off x="3981863" y="3106100"/>
              <a:ext cx="524200" cy="225050"/>
            </a:xfrm>
            <a:custGeom>
              <a:avLst/>
              <a:gdLst/>
              <a:ahLst/>
              <a:cxnLst/>
              <a:rect l="l" t="t" r="r" b="b"/>
              <a:pathLst>
                <a:path w="20968" h="9002" extrusionOk="0">
                  <a:moveTo>
                    <a:pt x="1" y="5299"/>
                  </a:moveTo>
                  <a:cubicBezTo>
                    <a:pt x="1" y="5299"/>
                    <a:pt x="1" y="5311"/>
                    <a:pt x="1" y="5311"/>
                  </a:cubicBezTo>
                  <a:cubicBezTo>
                    <a:pt x="13" y="5347"/>
                    <a:pt x="36" y="5382"/>
                    <a:pt x="60" y="5418"/>
                  </a:cubicBezTo>
                  <a:lnTo>
                    <a:pt x="72" y="5430"/>
                  </a:lnTo>
                  <a:cubicBezTo>
                    <a:pt x="96" y="5466"/>
                    <a:pt x="120" y="5501"/>
                    <a:pt x="155" y="5525"/>
                  </a:cubicBezTo>
                  <a:cubicBezTo>
                    <a:pt x="167" y="5549"/>
                    <a:pt x="203" y="5561"/>
                    <a:pt x="227" y="5585"/>
                  </a:cubicBezTo>
                  <a:cubicBezTo>
                    <a:pt x="251" y="5597"/>
                    <a:pt x="263" y="5620"/>
                    <a:pt x="286" y="5632"/>
                  </a:cubicBezTo>
                  <a:lnTo>
                    <a:pt x="4942" y="8406"/>
                  </a:lnTo>
                  <a:cubicBezTo>
                    <a:pt x="5001" y="8442"/>
                    <a:pt x="5073" y="8466"/>
                    <a:pt x="5144" y="8490"/>
                  </a:cubicBezTo>
                  <a:lnTo>
                    <a:pt x="5227" y="8526"/>
                  </a:lnTo>
                  <a:cubicBezTo>
                    <a:pt x="5263" y="8537"/>
                    <a:pt x="5299" y="8537"/>
                    <a:pt x="5335" y="8549"/>
                  </a:cubicBezTo>
                  <a:cubicBezTo>
                    <a:pt x="5370" y="8561"/>
                    <a:pt x="5418" y="8561"/>
                    <a:pt x="5466" y="8573"/>
                  </a:cubicBezTo>
                  <a:lnTo>
                    <a:pt x="5489" y="8573"/>
                  </a:lnTo>
                  <a:cubicBezTo>
                    <a:pt x="5549" y="8573"/>
                    <a:pt x="5608" y="8585"/>
                    <a:pt x="5680" y="8585"/>
                  </a:cubicBezTo>
                  <a:lnTo>
                    <a:pt x="5716" y="8585"/>
                  </a:lnTo>
                  <a:cubicBezTo>
                    <a:pt x="5763" y="8585"/>
                    <a:pt x="5835" y="8585"/>
                    <a:pt x="5882" y="8573"/>
                  </a:cubicBezTo>
                  <a:lnTo>
                    <a:pt x="5918" y="8573"/>
                  </a:lnTo>
                  <a:cubicBezTo>
                    <a:pt x="5966" y="8573"/>
                    <a:pt x="6025" y="8561"/>
                    <a:pt x="6085" y="8549"/>
                  </a:cubicBezTo>
                  <a:lnTo>
                    <a:pt x="6120" y="8537"/>
                  </a:lnTo>
                  <a:cubicBezTo>
                    <a:pt x="6168" y="8526"/>
                    <a:pt x="6216" y="8514"/>
                    <a:pt x="6263" y="8502"/>
                  </a:cubicBezTo>
                  <a:cubicBezTo>
                    <a:pt x="6275" y="8502"/>
                    <a:pt x="6287" y="8490"/>
                    <a:pt x="6287" y="8490"/>
                  </a:cubicBezTo>
                  <a:cubicBezTo>
                    <a:pt x="6347" y="8466"/>
                    <a:pt x="6406" y="8442"/>
                    <a:pt x="6454" y="8418"/>
                  </a:cubicBezTo>
                  <a:lnTo>
                    <a:pt x="20646" y="441"/>
                  </a:lnTo>
                  <a:cubicBezTo>
                    <a:pt x="20825" y="358"/>
                    <a:pt x="20944" y="191"/>
                    <a:pt x="20968" y="1"/>
                  </a:cubicBezTo>
                  <a:lnTo>
                    <a:pt x="20968" y="441"/>
                  </a:lnTo>
                  <a:cubicBezTo>
                    <a:pt x="20944" y="644"/>
                    <a:pt x="20825" y="810"/>
                    <a:pt x="20646" y="882"/>
                  </a:cubicBezTo>
                  <a:lnTo>
                    <a:pt x="6454" y="8859"/>
                  </a:lnTo>
                  <a:cubicBezTo>
                    <a:pt x="6406" y="8883"/>
                    <a:pt x="6359" y="8918"/>
                    <a:pt x="6311" y="8930"/>
                  </a:cubicBezTo>
                  <a:lnTo>
                    <a:pt x="6299" y="8930"/>
                  </a:lnTo>
                  <a:lnTo>
                    <a:pt x="6275" y="8930"/>
                  </a:lnTo>
                  <a:cubicBezTo>
                    <a:pt x="6239" y="8942"/>
                    <a:pt x="6204" y="8954"/>
                    <a:pt x="6180" y="8966"/>
                  </a:cubicBezTo>
                  <a:lnTo>
                    <a:pt x="6120" y="8978"/>
                  </a:lnTo>
                  <a:lnTo>
                    <a:pt x="6097" y="8990"/>
                  </a:lnTo>
                  <a:lnTo>
                    <a:pt x="6061" y="8990"/>
                  </a:lnTo>
                  <a:cubicBezTo>
                    <a:pt x="6025" y="8990"/>
                    <a:pt x="5989" y="9002"/>
                    <a:pt x="5954" y="9002"/>
                  </a:cubicBezTo>
                  <a:lnTo>
                    <a:pt x="5918" y="9002"/>
                  </a:lnTo>
                  <a:lnTo>
                    <a:pt x="5894" y="9002"/>
                  </a:lnTo>
                  <a:lnTo>
                    <a:pt x="5847" y="9002"/>
                  </a:lnTo>
                  <a:lnTo>
                    <a:pt x="5751" y="9002"/>
                  </a:lnTo>
                  <a:lnTo>
                    <a:pt x="5632" y="9002"/>
                  </a:lnTo>
                  <a:cubicBezTo>
                    <a:pt x="5597" y="9002"/>
                    <a:pt x="5561" y="9002"/>
                    <a:pt x="5513" y="8990"/>
                  </a:cubicBezTo>
                  <a:lnTo>
                    <a:pt x="5501" y="8990"/>
                  </a:lnTo>
                  <a:lnTo>
                    <a:pt x="5477" y="8990"/>
                  </a:lnTo>
                  <a:lnTo>
                    <a:pt x="5382" y="8978"/>
                  </a:lnTo>
                  <a:cubicBezTo>
                    <a:pt x="5370" y="8978"/>
                    <a:pt x="5358" y="8978"/>
                    <a:pt x="5347" y="8966"/>
                  </a:cubicBezTo>
                  <a:lnTo>
                    <a:pt x="5239" y="8942"/>
                  </a:lnTo>
                  <a:lnTo>
                    <a:pt x="5180" y="8930"/>
                  </a:lnTo>
                  <a:lnTo>
                    <a:pt x="5156" y="8918"/>
                  </a:lnTo>
                  <a:cubicBezTo>
                    <a:pt x="5085" y="8895"/>
                    <a:pt x="5013" y="8859"/>
                    <a:pt x="4954" y="8823"/>
                  </a:cubicBezTo>
                  <a:lnTo>
                    <a:pt x="298" y="6049"/>
                  </a:lnTo>
                  <a:lnTo>
                    <a:pt x="286" y="6037"/>
                  </a:lnTo>
                  <a:cubicBezTo>
                    <a:pt x="274" y="6025"/>
                    <a:pt x="251" y="6013"/>
                    <a:pt x="239" y="6001"/>
                  </a:cubicBezTo>
                  <a:cubicBezTo>
                    <a:pt x="215" y="5990"/>
                    <a:pt x="191" y="5966"/>
                    <a:pt x="167" y="5942"/>
                  </a:cubicBezTo>
                  <a:lnTo>
                    <a:pt x="167" y="5942"/>
                  </a:lnTo>
                  <a:cubicBezTo>
                    <a:pt x="143" y="5930"/>
                    <a:pt x="120" y="5906"/>
                    <a:pt x="96" y="5870"/>
                  </a:cubicBezTo>
                  <a:cubicBezTo>
                    <a:pt x="96" y="5870"/>
                    <a:pt x="84" y="5859"/>
                    <a:pt x="84" y="5859"/>
                  </a:cubicBezTo>
                  <a:lnTo>
                    <a:pt x="72" y="5835"/>
                  </a:lnTo>
                  <a:cubicBezTo>
                    <a:pt x="72" y="5835"/>
                    <a:pt x="60" y="5823"/>
                    <a:pt x="60" y="5811"/>
                  </a:cubicBezTo>
                  <a:cubicBezTo>
                    <a:pt x="48" y="5787"/>
                    <a:pt x="36" y="5775"/>
                    <a:pt x="24" y="5751"/>
                  </a:cubicBezTo>
                  <a:cubicBezTo>
                    <a:pt x="24" y="5751"/>
                    <a:pt x="24" y="5739"/>
                    <a:pt x="24" y="5739"/>
                  </a:cubicBezTo>
                  <a:lnTo>
                    <a:pt x="24" y="5728"/>
                  </a:lnTo>
                  <a:cubicBezTo>
                    <a:pt x="24" y="5716"/>
                    <a:pt x="24" y="5704"/>
                    <a:pt x="13" y="5692"/>
                  </a:cubicBezTo>
                  <a:cubicBezTo>
                    <a:pt x="13" y="5668"/>
                    <a:pt x="13" y="5644"/>
                    <a:pt x="13" y="5632"/>
                  </a:cubicBezTo>
                  <a:lnTo>
                    <a:pt x="13" y="5620"/>
                  </a:lnTo>
                  <a:lnTo>
                    <a:pt x="13" y="5168"/>
                  </a:lnTo>
                  <a:cubicBezTo>
                    <a:pt x="1" y="5216"/>
                    <a:pt x="1" y="5251"/>
                    <a:pt x="1" y="5299"/>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68;p27">
              <a:extLst>
                <a:ext uri="{FF2B5EF4-FFF2-40B4-BE49-F238E27FC236}">
                  <a16:creationId xmlns:a16="http://schemas.microsoft.com/office/drawing/2014/main" id="{E1510082-CAC1-F2C8-8CA2-E41FD68D409E}"/>
                </a:ext>
              </a:extLst>
            </p:cNvPr>
            <p:cNvSpPr/>
            <p:nvPr/>
          </p:nvSpPr>
          <p:spPr>
            <a:xfrm>
              <a:off x="3978888" y="3021150"/>
              <a:ext cx="529850" cy="299750"/>
            </a:xfrm>
            <a:custGeom>
              <a:avLst/>
              <a:gdLst/>
              <a:ahLst/>
              <a:cxnLst/>
              <a:rect l="l" t="t" r="r" b="b"/>
              <a:pathLst>
                <a:path w="21194" h="11990" extrusionOk="0">
                  <a:moveTo>
                    <a:pt x="15349" y="1"/>
                  </a:moveTo>
                  <a:cubicBezTo>
                    <a:pt x="15100" y="1"/>
                    <a:pt x="14851" y="57"/>
                    <a:pt x="14621" y="172"/>
                  </a:cubicBezTo>
                  <a:lnTo>
                    <a:pt x="429" y="8149"/>
                  </a:lnTo>
                  <a:cubicBezTo>
                    <a:pt x="1" y="8387"/>
                    <a:pt x="1" y="8780"/>
                    <a:pt x="417" y="9030"/>
                  </a:cubicBezTo>
                  <a:lnTo>
                    <a:pt x="5061" y="11804"/>
                  </a:lnTo>
                  <a:cubicBezTo>
                    <a:pt x="5299" y="11927"/>
                    <a:pt x="5565" y="11989"/>
                    <a:pt x="5832" y="11989"/>
                  </a:cubicBezTo>
                  <a:cubicBezTo>
                    <a:pt x="6086" y="11989"/>
                    <a:pt x="6341" y="11932"/>
                    <a:pt x="6573" y="11816"/>
                  </a:cubicBezTo>
                  <a:lnTo>
                    <a:pt x="20765" y="3839"/>
                  </a:lnTo>
                  <a:cubicBezTo>
                    <a:pt x="21182" y="3601"/>
                    <a:pt x="21194" y="3208"/>
                    <a:pt x="20777" y="2958"/>
                  </a:cubicBezTo>
                  <a:lnTo>
                    <a:pt x="16134" y="196"/>
                  </a:lnTo>
                  <a:cubicBezTo>
                    <a:pt x="15887" y="66"/>
                    <a:pt x="15617" y="1"/>
                    <a:pt x="15349" y="1"/>
                  </a:cubicBezTo>
                  <a:close/>
                </a:path>
              </a:pathLst>
            </a:custGeom>
            <a:solidFill>
              <a:srgbClr val="6C35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69;p27">
              <a:extLst>
                <a:ext uri="{FF2B5EF4-FFF2-40B4-BE49-F238E27FC236}">
                  <a16:creationId xmlns:a16="http://schemas.microsoft.com/office/drawing/2014/main" id="{3CE1AC09-E8B4-3216-2B3A-CE8D72575042}"/>
                </a:ext>
              </a:extLst>
            </p:cNvPr>
            <p:cNvSpPr/>
            <p:nvPr/>
          </p:nvSpPr>
          <p:spPr>
            <a:xfrm>
              <a:off x="3981563" y="3021275"/>
              <a:ext cx="524500" cy="299475"/>
            </a:xfrm>
            <a:custGeom>
              <a:avLst/>
              <a:gdLst/>
              <a:ahLst/>
              <a:cxnLst/>
              <a:rect l="l" t="t" r="r" b="b"/>
              <a:pathLst>
                <a:path w="20980" h="11979" extrusionOk="0">
                  <a:moveTo>
                    <a:pt x="4954" y="11799"/>
                  </a:moveTo>
                  <a:lnTo>
                    <a:pt x="5120" y="11871"/>
                  </a:lnTo>
                  <a:lnTo>
                    <a:pt x="5299" y="11930"/>
                  </a:lnTo>
                  <a:lnTo>
                    <a:pt x="5501" y="11966"/>
                  </a:lnTo>
                  <a:lnTo>
                    <a:pt x="5704" y="11978"/>
                  </a:lnTo>
                  <a:lnTo>
                    <a:pt x="5906" y="11978"/>
                  </a:lnTo>
                  <a:lnTo>
                    <a:pt x="6109" y="11942"/>
                  </a:lnTo>
                  <a:lnTo>
                    <a:pt x="6299" y="11883"/>
                  </a:lnTo>
                  <a:lnTo>
                    <a:pt x="6466" y="11811"/>
                  </a:lnTo>
                  <a:lnTo>
                    <a:pt x="20658" y="3834"/>
                  </a:lnTo>
                  <a:lnTo>
                    <a:pt x="20789" y="3739"/>
                  </a:lnTo>
                  <a:lnTo>
                    <a:pt x="20896" y="3632"/>
                  </a:lnTo>
                  <a:lnTo>
                    <a:pt x="20956" y="3513"/>
                  </a:lnTo>
                  <a:lnTo>
                    <a:pt x="20980" y="3394"/>
                  </a:lnTo>
                  <a:lnTo>
                    <a:pt x="20956" y="3275"/>
                  </a:lnTo>
                  <a:lnTo>
                    <a:pt x="20908" y="3167"/>
                  </a:lnTo>
                  <a:lnTo>
                    <a:pt x="20813" y="3060"/>
                  </a:lnTo>
                  <a:lnTo>
                    <a:pt x="20670" y="2953"/>
                  </a:lnTo>
                  <a:lnTo>
                    <a:pt x="16027" y="191"/>
                  </a:lnTo>
                  <a:lnTo>
                    <a:pt x="15860" y="108"/>
                  </a:lnTo>
                  <a:lnTo>
                    <a:pt x="15669" y="48"/>
                  </a:lnTo>
                  <a:lnTo>
                    <a:pt x="15479" y="12"/>
                  </a:lnTo>
                  <a:lnTo>
                    <a:pt x="15276" y="0"/>
                  </a:lnTo>
                  <a:lnTo>
                    <a:pt x="15062" y="0"/>
                  </a:lnTo>
                  <a:lnTo>
                    <a:pt x="14872" y="36"/>
                  </a:lnTo>
                  <a:lnTo>
                    <a:pt x="14681" y="96"/>
                  </a:lnTo>
                  <a:lnTo>
                    <a:pt x="14514" y="167"/>
                  </a:lnTo>
                  <a:lnTo>
                    <a:pt x="322" y="8144"/>
                  </a:lnTo>
                  <a:lnTo>
                    <a:pt x="179" y="8240"/>
                  </a:lnTo>
                  <a:lnTo>
                    <a:pt x="84" y="8347"/>
                  </a:lnTo>
                  <a:lnTo>
                    <a:pt x="25" y="8466"/>
                  </a:lnTo>
                  <a:lnTo>
                    <a:pt x="1" y="8585"/>
                  </a:lnTo>
                  <a:lnTo>
                    <a:pt x="13" y="8704"/>
                  </a:lnTo>
                  <a:lnTo>
                    <a:pt x="72" y="8811"/>
                  </a:lnTo>
                  <a:lnTo>
                    <a:pt x="167" y="8930"/>
                  </a:lnTo>
                  <a:lnTo>
                    <a:pt x="310" y="9025"/>
                  </a:lnTo>
                  <a:lnTo>
                    <a:pt x="4954" y="11799"/>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70;p27">
              <a:extLst>
                <a:ext uri="{FF2B5EF4-FFF2-40B4-BE49-F238E27FC236}">
                  <a16:creationId xmlns:a16="http://schemas.microsoft.com/office/drawing/2014/main" id="{E05A7821-0358-138A-3F1F-278A59897E6D}"/>
                </a:ext>
              </a:extLst>
            </p:cNvPr>
            <p:cNvSpPr/>
            <p:nvPr/>
          </p:nvSpPr>
          <p:spPr>
            <a:xfrm>
              <a:off x="4019663" y="3036300"/>
              <a:ext cx="436700" cy="257875"/>
            </a:xfrm>
            <a:custGeom>
              <a:avLst/>
              <a:gdLst/>
              <a:ahLst/>
              <a:cxnLst/>
              <a:rect l="l" t="t" r="r" b="b"/>
              <a:pathLst>
                <a:path w="17468" h="10315" extrusionOk="0">
                  <a:moveTo>
                    <a:pt x="13246" y="1"/>
                  </a:moveTo>
                  <a:cubicBezTo>
                    <a:pt x="13229" y="1"/>
                    <a:pt x="13211" y="7"/>
                    <a:pt x="13193" y="19"/>
                  </a:cubicBezTo>
                  <a:lnTo>
                    <a:pt x="12478" y="411"/>
                  </a:lnTo>
                  <a:cubicBezTo>
                    <a:pt x="12455" y="423"/>
                    <a:pt x="12455" y="471"/>
                    <a:pt x="12478" y="483"/>
                  </a:cubicBezTo>
                  <a:lnTo>
                    <a:pt x="13169" y="900"/>
                  </a:lnTo>
                  <a:cubicBezTo>
                    <a:pt x="13187" y="906"/>
                    <a:pt x="13208" y="909"/>
                    <a:pt x="13229" y="909"/>
                  </a:cubicBezTo>
                  <a:cubicBezTo>
                    <a:pt x="13249" y="909"/>
                    <a:pt x="13270" y="906"/>
                    <a:pt x="13288" y="900"/>
                  </a:cubicBezTo>
                  <a:lnTo>
                    <a:pt x="14002" y="495"/>
                  </a:lnTo>
                  <a:cubicBezTo>
                    <a:pt x="14026" y="483"/>
                    <a:pt x="14026" y="435"/>
                    <a:pt x="14002" y="435"/>
                  </a:cubicBezTo>
                  <a:lnTo>
                    <a:pt x="13300" y="19"/>
                  </a:lnTo>
                  <a:cubicBezTo>
                    <a:pt x="13282" y="7"/>
                    <a:pt x="13264" y="1"/>
                    <a:pt x="13246" y="1"/>
                  </a:cubicBezTo>
                  <a:close/>
                  <a:moveTo>
                    <a:pt x="12371" y="536"/>
                  </a:moveTo>
                  <a:cubicBezTo>
                    <a:pt x="12350" y="536"/>
                    <a:pt x="12330" y="542"/>
                    <a:pt x="12312" y="554"/>
                  </a:cubicBezTo>
                  <a:lnTo>
                    <a:pt x="11597" y="947"/>
                  </a:lnTo>
                  <a:cubicBezTo>
                    <a:pt x="11574" y="971"/>
                    <a:pt x="11574" y="995"/>
                    <a:pt x="11597" y="1019"/>
                  </a:cubicBezTo>
                  <a:lnTo>
                    <a:pt x="12300" y="1423"/>
                  </a:lnTo>
                  <a:cubicBezTo>
                    <a:pt x="12318" y="1435"/>
                    <a:pt x="12336" y="1441"/>
                    <a:pt x="12353" y="1441"/>
                  </a:cubicBezTo>
                  <a:cubicBezTo>
                    <a:pt x="12371" y="1441"/>
                    <a:pt x="12389" y="1435"/>
                    <a:pt x="12407" y="1423"/>
                  </a:cubicBezTo>
                  <a:lnTo>
                    <a:pt x="13121" y="1031"/>
                  </a:lnTo>
                  <a:cubicBezTo>
                    <a:pt x="13157" y="1007"/>
                    <a:pt x="13157" y="983"/>
                    <a:pt x="13121" y="959"/>
                  </a:cubicBezTo>
                  <a:lnTo>
                    <a:pt x="12431" y="554"/>
                  </a:lnTo>
                  <a:cubicBezTo>
                    <a:pt x="12413" y="542"/>
                    <a:pt x="12392" y="536"/>
                    <a:pt x="12371" y="536"/>
                  </a:cubicBezTo>
                  <a:close/>
                  <a:moveTo>
                    <a:pt x="14074" y="548"/>
                  </a:moveTo>
                  <a:cubicBezTo>
                    <a:pt x="14053" y="548"/>
                    <a:pt x="14032" y="554"/>
                    <a:pt x="14014" y="566"/>
                  </a:cubicBezTo>
                  <a:lnTo>
                    <a:pt x="13312" y="971"/>
                  </a:lnTo>
                  <a:cubicBezTo>
                    <a:pt x="13276" y="983"/>
                    <a:pt x="13276" y="1019"/>
                    <a:pt x="13312" y="1031"/>
                  </a:cubicBezTo>
                  <a:lnTo>
                    <a:pt x="14002" y="1447"/>
                  </a:lnTo>
                  <a:cubicBezTo>
                    <a:pt x="14020" y="1453"/>
                    <a:pt x="14041" y="1456"/>
                    <a:pt x="14062" y="1456"/>
                  </a:cubicBezTo>
                  <a:cubicBezTo>
                    <a:pt x="14083" y="1456"/>
                    <a:pt x="14104" y="1453"/>
                    <a:pt x="14122" y="1447"/>
                  </a:cubicBezTo>
                  <a:lnTo>
                    <a:pt x="14824" y="1042"/>
                  </a:lnTo>
                  <a:cubicBezTo>
                    <a:pt x="14860" y="1031"/>
                    <a:pt x="14860" y="995"/>
                    <a:pt x="14824" y="983"/>
                  </a:cubicBezTo>
                  <a:lnTo>
                    <a:pt x="14133" y="566"/>
                  </a:lnTo>
                  <a:cubicBezTo>
                    <a:pt x="14116" y="554"/>
                    <a:pt x="14095" y="548"/>
                    <a:pt x="14074" y="548"/>
                  </a:cubicBezTo>
                  <a:close/>
                  <a:moveTo>
                    <a:pt x="11502" y="1057"/>
                  </a:moveTo>
                  <a:cubicBezTo>
                    <a:pt x="11481" y="1057"/>
                    <a:pt x="11460" y="1060"/>
                    <a:pt x="11443" y="1066"/>
                  </a:cubicBezTo>
                  <a:lnTo>
                    <a:pt x="10740" y="1471"/>
                  </a:lnTo>
                  <a:cubicBezTo>
                    <a:pt x="10704" y="1495"/>
                    <a:pt x="10704" y="1519"/>
                    <a:pt x="10740" y="1543"/>
                  </a:cubicBezTo>
                  <a:lnTo>
                    <a:pt x="11431" y="1947"/>
                  </a:lnTo>
                  <a:cubicBezTo>
                    <a:pt x="11449" y="1959"/>
                    <a:pt x="11469" y="1965"/>
                    <a:pt x="11490" y="1965"/>
                  </a:cubicBezTo>
                  <a:cubicBezTo>
                    <a:pt x="11511" y="1965"/>
                    <a:pt x="11532" y="1959"/>
                    <a:pt x="11550" y="1947"/>
                  </a:cubicBezTo>
                  <a:lnTo>
                    <a:pt x="12252" y="1554"/>
                  </a:lnTo>
                  <a:cubicBezTo>
                    <a:pt x="12288" y="1531"/>
                    <a:pt x="12288" y="1507"/>
                    <a:pt x="12252" y="1483"/>
                  </a:cubicBezTo>
                  <a:lnTo>
                    <a:pt x="11562" y="1066"/>
                  </a:lnTo>
                  <a:cubicBezTo>
                    <a:pt x="11544" y="1060"/>
                    <a:pt x="11523" y="1057"/>
                    <a:pt x="11502" y="1057"/>
                  </a:cubicBezTo>
                  <a:close/>
                  <a:moveTo>
                    <a:pt x="13193" y="1084"/>
                  </a:moveTo>
                  <a:cubicBezTo>
                    <a:pt x="13172" y="1084"/>
                    <a:pt x="13151" y="1090"/>
                    <a:pt x="13133" y="1102"/>
                  </a:cubicBezTo>
                  <a:lnTo>
                    <a:pt x="12431" y="1495"/>
                  </a:lnTo>
                  <a:cubicBezTo>
                    <a:pt x="12407" y="1519"/>
                    <a:pt x="12407" y="1543"/>
                    <a:pt x="12431" y="1566"/>
                  </a:cubicBezTo>
                  <a:lnTo>
                    <a:pt x="13121" y="1971"/>
                  </a:lnTo>
                  <a:cubicBezTo>
                    <a:pt x="13139" y="1983"/>
                    <a:pt x="13160" y="1989"/>
                    <a:pt x="13181" y="1989"/>
                  </a:cubicBezTo>
                  <a:cubicBezTo>
                    <a:pt x="13202" y="1989"/>
                    <a:pt x="13223" y="1983"/>
                    <a:pt x="13240" y="1971"/>
                  </a:cubicBezTo>
                  <a:lnTo>
                    <a:pt x="13955" y="1578"/>
                  </a:lnTo>
                  <a:cubicBezTo>
                    <a:pt x="13979" y="1554"/>
                    <a:pt x="13979" y="1531"/>
                    <a:pt x="13955" y="1507"/>
                  </a:cubicBezTo>
                  <a:lnTo>
                    <a:pt x="13252" y="1102"/>
                  </a:lnTo>
                  <a:cubicBezTo>
                    <a:pt x="13234" y="1090"/>
                    <a:pt x="13214" y="1084"/>
                    <a:pt x="13193" y="1084"/>
                  </a:cubicBezTo>
                  <a:close/>
                  <a:moveTo>
                    <a:pt x="14979" y="1081"/>
                  </a:moveTo>
                  <a:cubicBezTo>
                    <a:pt x="14958" y="1081"/>
                    <a:pt x="14937" y="1084"/>
                    <a:pt x="14919" y="1090"/>
                  </a:cubicBezTo>
                  <a:lnTo>
                    <a:pt x="14217" y="1495"/>
                  </a:lnTo>
                  <a:cubicBezTo>
                    <a:pt x="14181" y="1507"/>
                    <a:pt x="14181" y="1543"/>
                    <a:pt x="14217" y="1566"/>
                  </a:cubicBezTo>
                  <a:lnTo>
                    <a:pt x="14907" y="1971"/>
                  </a:lnTo>
                  <a:cubicBezTo>
                    <a:pt x="14925" y="1983"/>
                    <a:pt x="14946" y="1989"/>
                    <a:pt x="14967" y="1989"/>
                  </a:cubicBezTo>
                  <a:cubicBezTo>
                    <a:pt x="14988" y="1989"/>
                    <a:pt x="15009" y="1983"/>
                    <a:pt x="15026" y="1971"/>
                  </a:cubicBezTo>
                  <a:lnTo>
                    <a:pt x="15729" y="1578"/>
                  </a:lnTo>
                  <a:cubicBezTo>
                    <a:pt x="15765" y="1566"/>
                    <a:pt x="15765" y="1519"/>
                    <a:pt x="15729" y="1507"/>
                  </a:cubicBezTo>
                  <a:lnTo>
                    <a:pt x="15038" y="1090"/>
                  </a:lnTo>
                  <a:cubicBezTo>
                    <a:pt x="15020" y="1084"/>
                    <a:pt x="15000" y="1081"/>
                    <a:pt x="14979" y="1081"/>
                  </a:cubicBezTo>
                  <a:close/>
                  <a:moveTo>
                    <a:pt x="10591" y="1584"/>
                  </a:moveTo>
                  <a:cubicBezTo>
                    <a:pt x="10573" y="1584"/>
                    <a:pt x="10556" y="1590"/>
                    <a:pt x="10538" y="1602"/>
                  </a:cubicBezTo>
                  <a:lnTo>
                    <a:pt x="9823" y="1995"/>
                  </a:lnTo>
                  <a:cubicBezTo>
                    <a:pt x="9800" y="2019"/>
                    <a:pt x="9800" y="2043"/>
                    <a:pt x="9823" y="2066"/>
                  </a:cubicBezTo>
                  <a:lnTo>
                    <a:pt x="10526" y="2483"/>
                  </a:lnTo>
                  <a:cubicBezTo>
                    <a:pt x="10544" y="2489"/>
                    <a:pt x="10562" y="2492"/>
                    <a:pt x="10579" y="2492"/>
                  </a:cubicBezTo>
                  <a:cubicBezTo>
                    <a:pt x="10597" y="2492"/>
                    <a:pt x="10615" y="2489"/>
                    <a:pt x="10633" y="2483"/>
                  </a:cubicBezTo>
                  <a:lnTo>
                    <a:pt x="11347" y="2078"/>
                  </a:lnTo>
                  <a:cubicBezTo>
                    <a:pt x="11383" y="2054"/>
                    <a:pt x="11383" y="2031"/>
                    <a:pt x="11347" y="2007"/>
                  </a:cubicBezTo>
                  <a:lnTo>
                    <a:pt x="10645" y="1602"/>
                  </a:lnTo>
                  <a:cubicBezTo>
                    <a:pt x="10627" y="1590"/>
                    <a:pt x="10609" y="1584"/>
                    <a:pt x="10591" y="1584"/>
                  </a:cubicBezTo>
                  <a:close/>
                  <a:moveTo>
                    <a:pt x="12331" y="1608"/>
                  </a:moveTo>
                  <a:cubicBezTo>
                    <a:pt x="12312" y="1608"/>
                    <a:pt x="12294" y="1614"/>
                    <a:pt x="12276" y="1626"/>
                  </a:cubicBezTo>
                  <a:lnTo>
                    <a:pt x="11562" y="2019"/>
                  </a:lnTo>
                  <a:cubicBezTo>
                    <a:pt x="11538" y="2043"/>
                    <a:pt x="11538" y="2066"/>
                    <a:pt x="11562" y="2090"/>
                  </a:cubicBezTo>
                  <a:lnTo>
                    <a:pt x="12264" y="2495"/>
                  </a:lnTo>
                  <a:cubicBezTo>
                    <a:pt x="12282" y="2507"/>
                    <a:pt x="12300" y="2513"/>
                    <a:pt x="12318" y="2513"/>
                  </a:cubicBezTo>
                  <a:cubicBezTo>
                    <a:pt x="12336" y="2513"/>
                    <a:pt x="12353" y="2507"/>
                    <a:pt x="12371" y="2495"/>
                  </a:cubicBezTo>
                  <a:lnTo>
                    <a:pt x="13086" y="2102"/>
                  </a:lnTo>
                  <a:cubicBezTo>
                    <a:pt x="13121" y="2078"/>
                    <a:pt x="13121" y="2054"/>
                    <a:pt x="13086" y="2031"/>
                  </a:cubicBezTo>
                  <a:lnTo>
                    <a:pt x="12395" y="1626"/>
                  </a:lnTo>
                  <a:cubicBezTo>
                    <a:pt x="12371" y="1614"/>
                    <a:pt x="12350" y="1608"/>
                    <a:pt x="12331" y="1608"/>
                  </a:cubicBezTo>
                  <a:close/>
                  <a:moveTo>
                    <a:pt x="14098" y="1617"/>
                  </a:moveTo>
                  <a:cubicBezTo>
                    <a:pt x="14077" y="1617"/>
                    <a:pt x="14056" y="1620"/>
                    <a:pt x="14038" y="1626"/>
                  </a:cubicBezTo>
                  <a:lnTo>
                    <a:pt x="13336" y="2031"/>
                  </a:lnTo>
                  <a:cubicBezTo>
                    <a:pt x="13300" y="2043"/>
                    <a:pt x="13300" y="2078"/>
                    <a:pt x="13336" y="2090"/>
                  </a:cubicBezTo>
                  <a:lnTo>
                    <a:pt x="14026" y="2507"/>
                  </a:lnTo>
                  <a:cubicBezTo>
                    <a:pt x="14044" y="2519"/>
                    <a:pt x="14065" y="2525"/>
                    <a:pt x="14086" y="2525"/>
                  </a:cubicBezTo>
                  <a:cubicBezTo>
                    <a:pt x="14107" y="2525"/>
                    <a:pt x="14127" y="2519"/>
                    <a:pt x="14145" y="2507"/>
                  </a:cubicBezTo>
                  <a:lnTo>
                    <a:pt x="14860" y="2114"/>
                  </a:lnTo>
                  <a:cubicBezTo>
                    <a:pt x="14884" y="2090"/>
                    <a:pt x="14884" y="2054"/>
                    <a:pt x="14860" y="2043"/>
                  </a:cubicBezTo>
                  <a:lnTo>
                    <a:pt x="14157" y="1626"/>
                  </a:lnTo>
                  <a:cubicBezTo>
                    <a:pt x="14139" y="1620"/>
                    <a:pt x="14119" y="1617"/>
                    <a:pt x="14098" y="1617"/>
                  </a:cubicBezTo>
                  <a:close/>
                  <a:moveTo>
                    <a:pt x="9704" y="2120"/>
                  </a:moveTo>
                  <a:cubicBezTo>
                    <a:pt x="9683" y="2120"/>
                    <a:pt x="9663" y="2126"/>
                    <a:pt x="9645" y="2138"/>
                  </a:cubicBezTo>
                  <a:lnTo>
                    <a:pt x="8942" y="2531"/>
                  </a:lnTo>
                  <a:cubicBezTo>
                    <a:pt x="8907" y="2555"/>
                    <a:pt x="8907" y="2578"/>
                    <a:pt x="8942" y="2602"/>
                  </a:cubicBezTo>
                  <a:lnTo>
                    <a:pt x="9633" y="3007"/>
                  </a:lnTo>
                  <a:cubicBezTo>
                    <a:pt x="9651" y="3019"/>
                    <a:pt x="9672" y="3025"/>
                    <a:pt x="9692" y="3025"/>
                  </a:cubicBezTo>
                  <a:cubicBezTo>
                    <a:pt x="9713" y="3025"/>
                    <a:pt x="9734" y="3019"/>
                    <a:pt x="9752" y="3007"/>
                  </a:cubicBezTo>
                  <a:lnTo>
                    <a:pt x="10454" y="2614"/>
                  </a:lnTo>
                  <a:cubicBezTo>
                    <a:pt x="10490" y="2590"/>
                    <a:pt x="10490" y="2566"/>
                    <a:pt x="10454" y="2543"/>
                  </a:cubicBezTo>
                  <a:lnTo>
                    <a:pt x="9764" y="2138"/>
                  </a:lnTo>
                  <a:cubicBezTo>
                    <a:pt x="9746" y="2126"/>
                    <a:pt x="9725" y="2120"/>
                    <a:pt x="9704" y="2120"/>
                  </a:cubicBezTo>
                  <a:close/>
                  <a:moveTo>
                    <a:pt x="11431" y="2144"/>
                  </a:moveTo>
                  <a:cubicBezTo>
                    <a:pt x="11410" y="2144"/>
                    <a:pt x="11389" y="2150"/>
                    <a:pt x="11371" y="2162"/>
                  </a:cubicBezTo>
                  <a:lnTo>
                    <a:pt x="10657" y="2555"/>
                  </a:lnTo>
                  <a:cubicBezTo>
                    <a:pt x="10621" y="2566"/>
                    <a:pt x="10621" y="2602"/>
                    <a:pt x="10657" y="2614"/>
                  </a:cubicBezTo>
                  <a:lnTo>
                    <a:pt x="11347" y="3031"/>
                  </a:lnTo>
                  <a:cubicBezTo>
                    <a:pt x="11365" y="3037"/>
                    <a:pt x="11386" y="3040"/>
                    <a:pt x="11407" y="3040"/>
                  </a:cubicBezTo>
                  <a:cubicBezTo>
                    <a:pt x="11428" y="3040"/>
                    <a:pt x="11449" y="3037"/>
                    <a:pt x="11466" y="3031"/>
                  </a:cubicBezTo>
                  <a:lnTo>
                    <a:pt x="12181" y="2626"/>
                  </a:lnTo>
                  <a:cubicBezTo>
                    <a:pt x="12205" y="2614"/>
                    <a:pt x="12205" y="2578"/>
                    <a:pt x="12181" y="2566"/>
                  </a:cubicBezTo>
                  <a:lnTo>
                    <a:pt x="11490" y="2162"/>
                  </a:lnTo>
                  <a:cubicBezTo>
                    <a:pt x="11472" y="2150"/>
                    <a:pt x="11452" y="2144"/>
                    <a:pt x="11431" y="2144"/>
                  </a:cubicBezTo>
                  <a:close/>
                  <a:moveTo>
                    <a:pt x="13217" y="2144"/>
                  </a:moveTo>
                  <a:cubicBezTo>
                    <a:pt x="13196" y="2144"/>
                    <a:pt x="13175" y="2150"/>
                    <a:pt x="13157" y="2162"/>
                  </a:cubicBezTo>
                  <a:lnTo>
                    <a:pt x="12467" y="2555"/>
                  </a:lnTo>
                  <a:cubicBezTo>
                    <a:pt x="12443" y="2566"/>
                    <a:pt x="12443" y="2602"/>
                    <a:pt x="12467" y="2614"/>
                  </a:cubicBezTo>
                  <a:lnTo>
                    <a:pt x="13169" y="3031"/>
                  </a:lnTo>
                  <a:cubicBezTo>
                    <a:pt x="13187" y="3043"/>
                    <a:pt x="13205" y="3049"/>
                    <a:pt x="13223" y="3049"/>
                  </a:cubicBezTo>
                  <a:cubicBezTo>
                    <a:pt x="13240" y="3049"/>
                    <a:pt x="13258" y="3043"/>
                    <a:pt x="13276" y="3031"/>
                  </a:cubicBezTo>
                  <a:lnTo>
                    <a:pt x="13991" y="2638"/>
                  </a:lnTo>
                  <a:cubicBezTo>
                    <a:pt x="14026" y="2614"/>
                    <a:pt x="14026" y="2578"/>
                    <a:pt x="13991" y="2566"/>
                  </a:cubicBezTo>
                  <a:lnTo>
                    <a:pt x="13276" y="2162"/>
                  </a:lnTo>
                  <a:cubicBezTo>
                    <a:pt x="13258" y="2150"/>
                    <a:pt x="13237" y="2144"/>
                    <a:pt x="13217" y="2144"/>
                  </a:cubicBezTo>
                  <a:close/>
                  <a:moveTo>
                    <a:pt x="16681" y="2168"/>
                  </a:moveTo>
                  <a:cubicBezTo>
                    <a:pt x="16661" y="2168"/>
                    <a:pt x="16640" y="2174"/>
                    <a:pt x="16622" y="2185"/>
                  </a:cubicBezTo>
                  <a:lnTo>
                    <a:pt x="15919" y="2590"/>
                  </a:lnTo>
                  <a:cubicBezTo>
                    <a:pt x="15884" y="2602"/>
                    <a:pt x="15884" y="2638"/>
                    <a:pt x="15919" y="2650"/>
                  </a:cubicBezTo>
                  <a:lnTo>
                    <a:pt x="16610" y="3067"/>
                  </a:lnTo>
                  <a:cubicBezTo>
                    <a:pt x="16628" y="3072"/>
                    <a:pt x="16649" y="3075"/>
                    <a:pt x="16669" y="3075"/>
                  </a:cubicBezTo>
                  <a:cubicBezTo>
                    <a:pt x="16690" y="3075"/>
                    <a:pt x="16711" y="3072"/>
                    <a:pt x="16729" y="3067"/>
                  </a:cubicBezTo>
                  <a:lnTo>
                    <a:pt x="17443" y="2662"/>
                  </a:lnTo>
                  <a:cubicBezTo>
                    <a:pt x="17467" y="2650"/>
                    <a:pt x="17467" y="2614"/>
                    <a:pt x="17443" y="2602"/>
                  </a:cubicBezTo>
                  <a:lnTo>
                    <a:pt x="16741" y="2185"/>
                  </a:lnTo>
                  <a:cubicBezTo>
                    <a:pt x="16723" y="2174"/>
                    <a:pt x="16702" y="2168"/>
                    <a:pt x="16681" y="2168"/>
                  </a:cubicBezTo>
                  <a:close/>
                  <a:moveTo>
                    <a:pt x="8835" y="2632"/>
                  </a:moveTo>
                  <a:cubicBezTo>
                    <a:pt x="8814" y="2632"/>
                    <a:pt x="8793" y="2638"/>
                    <a:pt x="8776" y="2650"/>
                  </a:cubicBezTo>
                  <a:lnTo>
                    <a:pt x="8073" y="3055"/>
                  </a:lnTo>
                  <a:cubicBezTo>
                    <a:pt x="8037" y="3067"/>
                    <a:pt x="8037" y="3102"/>
                    <a:pt x="8073" y="3114"/>
                  </a:cubicBezTo>
                  <a:lnTo>
                    <a:pt x="8764" y="3531"/>
                  </a:lnTo>
                  <a:cubicBezTo>
                    <a:pt x="8782" y="3537"/>
                    <a:pt x="8799" y="3540"/>
                    <a:pt x="8817" y="3540"/>
                  </a:cubicBezTo>
                  <a:cubicBezTo>
                    <a:pt x="8835" y="3540"/>
                    <a:pt x="8853" y="3537"/>
                    <a:pt x="8871" y="3531"/>
                  </a:cubicBezTo>
                  <a:lnTo>
                    <a:pt x="9585" y="3126"/>
                  </a:lnTo>
                  <a:cubicBezTo>
                    <a:pt x="9621" y="3114"/>
                    <a:pt x="9621" y="3078"/>
                    <a:pt x="9585" y="3067"/>
                  </a:cubicBezTo>
                  <a:lnTo>
                    <a:pt x="8895" y="2650"/>
                  </a:lnTo>
                  <a:cubicBezTo>
                    <a:pt x="8877" y="2638"/>
                    <a:pt x="8856" y="2632"/>
                    <a:pt x="8835" y="2632"/>
                  </a:cubicBezTo>
                  <a:close/>
                  <a:moveTo>
                    <a:pt x="12312" y="2656"/>
                  </a:moveTo>
                  <a:cubicBezTo>
                    <a:pt x="12291" y="2656"/>
                    <a:pt x="12270" y="2662"/>
                    <a:pt x="12252" y="2674"/>
                  </a:cubicBezTo>
                  <a:lnTo>
                    <a:pt x="11562" y="3078"/>
                  </a:lnTo>
                  <a:cubicBezTo>
                    <a:pt x="11526" y="3090"/>
                    <a:pt x="11526" y="3126"/>
                    <a:pt x="11562" y="3150"/>
                  </a:cubicBezTo>
                  <a:lnTo>
                    <a:pt x="12240" y="3555"/>
                  </a:lnTo>
                  <a:cubicBezTo>
                    <a:pt x="12258" y="3561"/>
                    <a:pt x="12276" y="3564"/>
                    <a:pt x="12294" y="3564"/>
                  </a:cubicBezTo>
                  <a:cubicBezTo>
                    <a:pt x="12312" y="3564"/>
                    <a:pt x="12330" y="3561"/>
                    <a:pt x="12347" y="3555"/>
                  </a:cubicBezTo>
                  <a:lnTo>
                    <a:pt x="13062" y="3162"/>
                  </a:lnTo>
                  <a:cubicBezTo>
                    <a:pt x="13098" y="3138"/>
                    <a:pt x="13098" y="3102"/>
                    <a:pt x="13062" y="3090"/>
                  </a:cubicBezTo>
                  <a:lnTo>
                    <a:pt x="12371" y="2674"/>
                  </a:lnTo>
                  <a:cubicBezTo>
                    <a:pt x="12353" y="2662"/>
                    <a:pt x="12333" y="2656"/>
                    <a:pt x="12312" y="2656"/>
                  </a:cubicBezTo>
                  <a:close/>
                  <a:moveTo>
                    <a:pt x="10538" y="2668"/>
                  </a:moveTo>
                  <a:cubicBezTo>
                    <a:pt x="10517" y="2668"/>
                    <a:pt x="10496" y="2674"/>
                    <a:pt x="10478" y="2686"/>
                  </a:cubicBezTo>
                  <a:lnTo>
                    <a:pt x="9776" y="3078"/>
                  </a:lnTo>
                  <a:cubicBezTo>
                    <a:pt x="9740" y="3102"/>
                    <a:pt x="9740" y="3126"/>
                    <a:pt x="9776" y="3150"/>
                  </a:cubicBezTo>
                  <a:lnTo>
                    <a:pt x="10466" y="3555"/>
                  </a:lnTo>
                  <a:cubicBezTo>
                    <a:pt x="10484" y="3567"/>
                    <a:pt x="10505" y="3573"/>
                    <a:pt x="10526" y="3573"/>
                  </a:cubicBezTo>
                  <a:cubicBezTo>
                    <a:pt x="10547" y="3573"/>
                    <a:pt x="10567" y="3567"/>
                    <a:pt x="10585" y="3555"/>
                  </a:cubicBezTo>
                  <a:lnTo>
                    <a:pt x="11288" y="3162"/>
                  </a:lnTo>
                  <a:cubicBezTo>
                    <a:pt x="11324" y="3138"/>
                    <a:pt x="11324" y="3114"/>
                    <a:pt x="11288" y="3090"/>
                  </a:cubicBezTo>
                  <a:lnTo>
                    <a:pt x="10597" y="2686"/>
                  </a:lnTo>
                  <a:cubicBezTo>
                    <a:pt x="10579" y="2674"/>
                    <a:pt x="10559" y="2668"/>
                    <a:pt x="10538" y="2668"/>
                  </a:cubicBezTo>
                  <a:close/>
                  <a:moveTo>
                    <a:pt x="15800" y="2703"/>
                  </a:moveTo>
                  <a:cubicBezTo>
                    <a:pt x="15779" y="2703"/>
                    <a:pt x="15759" y="2709"/>
                    <a:pt x="15741" y="2721"/>
                  </a:cubicBezTo>
                  <a:lnTo>
                    <a:pt x="15038" y="3114"/>
                  </a:lnTo>
                  <a:cubicBezTo>
                    <a:pt x="15014" y="3138"/>
                    <a:pt x="15014" y="3162"/>
                    <a:pt x="15038" y="3186"/>
                  </a:cubicBezTo>
                  <a:lnTo>
                    <a:pt x="15741" y="3602"/>
                  </a:lnTo>
                  <a:cubicBezTo>
                    <a:pt x="15759" y="3608"/>
                    <a:pt x="15776" y="3611"/>
                    <a:pt x="15794" y="3611"/>
                  </a:cubicBezTo>
                  <a:cubicBezTo>
                    <a:pt x="15812" y="3611"/>
                    <a:pt x="15830" y="3608"/>
                    <a:pt x="15848" y="3602"/>
                  </a:cubicBezTo>
                  <a:lnTo>
                    <a:pt x="16550" y="3197"/>
                  </a:lnTo>
                  <a:cubicBezTo>
                    <a:pt x="16586" y="3174"/>
                    <a:pt x="16586" y="3150"/>
                    <a:pt x="16550" y="3126"/>
                  </a:cubicBezTo>
                  <a:lnTo>
                    <a:pt x="15860" y="2721"/>
                  </a:lnTo>
                  <a:cubicBezTo>
                    <a:pt x="15842" y="2709"/>
                    <a:pt x="15821" y="2703"/>
                    <a:pt x="15800" y="2703"/>
                  </a:cubicBezTo>
                  <a:close/>
                  <a:moveTo>
                    <a:pt x="15812" y="1650"/>
                  </a:moveTo>
                  <a:lnTo>
                    <a:pt x="13336" y="3114"/>
                  </a:lnTo>
                  <a:cubicBezTo>
                    <a:pt x="13300" y="3126"/>
                    <a:pt x="13300" y="3174"/>
                    <a:pt x="13336" y="3197"/>
                  </a:cubicBezTo>
                  <a:lnTo>
                    <a:pt x="14050" y="3626"/>
                  </a:lnTo>
                  <a:lnTo>
                    <a:pt x="14098" y="3626"/>
                  </a:lnTo>
                  <a:lnTo>
                    <a:pt x="16538" y="2162"/>
                  </a:lnTo>
                  <a:cubicBezTo>
                    <a:pt x="16574" y="2138"/>
                    <a:pt x="16574" y="2090"/>
                    <a:pt x="16538" y="2078"/>
                  </a:cubicBezTo>
                  <a:lnTo>
                    <a:pt x="15824" y="1650"/>
                  </a:lnTo>
                  <a:close/>
                  <a:moveTo>
                    <a:pt x="7959" y="3156"/>
                  </a:moveTo>
                  <a:cubicBezTo>
                    <a:pt x="7939" y="3156"/>
                    <a:pt x="7918" y="3162"/>
                    <a:pt x="7895" y="3174"/>
                  </a:cubicBezTo>
                  <a:lnTo>
                    <a:pt x="7192" y="3567"/>
                  </a:lnTo>
                  <a:cubicBezTo>
                    <a:pt x="7168" y="3578"/>
                    <a:pt x="7168" y="3614"/>
                    <a:pt x="7192" y="3638"/>
                  </a:cubicBezTo>
                  <a:lnTo>
                    <a:pt x="7883" y="4043"/>
                  </a:lnTo>
                  <a:cubicBezTo>
                    <a:pt x="7900" y="4055"/>
                    <a:pt x="7921" y="4061"/>
                    <a:pt x="7942" y="4061"/>
                  </a:cubicBezTo>
                  <a:cubicBezTo>
                    <a:pt x="7963" y="4061"/>
                    <a:pt x="7984" y="4055"/>
                    <a:pt x="8002" y="4043"/>
                  </a:cubicBezTo>
                  <a:lnTo>
                    <a:pt x="8716" y="3650"/>
                  </a:lnTo>
                  <a:cubicBezTo>
                    <a:pt x="8752" y="3626"/>
                    <a:pt x="8752" y="3602"/>
                    <a:pt x="8716" y="3578"/>
                  </a:cubicBezTo>
                  <a:lnTo>
                    <a:pt x="8014" y="3174"/>
                  </a:lnTo>
                  <a:cubicBezTo>
                    <a:pt x="7996" y="3162"/>
                    <a:pt x="7978" y="3156"/>
                    <a:pt x="7959" y="3156"/>
                  </a:cubicBezTo>
                  <a:close/>
                  <a:moveTo>
                    <a:pt x="9664" y="3180"/>
                  </a:moveTo>
                  <a:cubicBezTo>
                    <a:pt x="9645" y="3180"/>
                    <a:pt x="9627" y="3186"/>
                    <a:pt x="9609" y="3197"/>
                  </a:cubicBezTo>
                  <a:lnTo>
                    <a:pt x="8895" y="3602"/>
                  </a:lnTo>
                  <a:cubicBezTo>
                    <a:pt x="8859" y="3626"/>
                    <a:pt x="8859" y="3650"/>
                    <a:pt x="8895" y="3674"/>
                  </a:cubicBezTo>
                  <a:lnTo>
                    <a:pt x="9585" y="4079"/>
                  </a:lnTo>
                  <a:cubicBezTo>
                    <a:pt x="9603" y="4090"/>
                    <a:pt x="9624" y="4096"/>
                    <a:pt x="9645" y="4096"/>
                  </a:cubicBezTo>
                  <a:cubicBezTo>
                    <a:pt x="9666" y="4096"/>
                    <a:pt x="9686" y="4090"/>
                    <a:pt x="9704" y="4079"/>
                  </a:cubicBezTo>
                  <a:lnTo>
                    <a:pt x="10407" y="3686"/>
                  </a:lnTo>
                  <a:cubicBezTo>
                    <a:pt x="10442" y="3662"/>
                    <a:pt x="10442" y="3638"/>
                    <a:pt x="10407" y="3614"/>
                  </a:cubicBezTo>
                  <a:lnTo>
                    <a:pt x="9728" y="3197"/>
                  </a:lnTo>
                  <a:cubicBezTo>
                    <a:pt x="9704" y="3186"/>
                    <a:pt x="9683" y="3180"/>
                    <a:pt x="9664" y="3180"/>
                  </a:cubicBezTo>
                  <a:close/>
                  <a:moveTo>
                    <a:pt x="11431" y="3192"/>
                  </a:moveTo>
                  <a:cubicBezTo>
                    <a:pt x="11410" y="3192"/>
                    <a:pt x="11389" y="3197"/>
                    <a:pt x="11371" y="3209"/>
                  </a:cubicBezTo>
                  <a:lnTo>
                    <a:pt x="10669" y="3614"/>
                  </a:lnTo>
                  <a:cubicBezTo>
                    <a:pt x="10633" y="3626"/>
                    <a:pt x="10633" y="3662"/>
                    <a:pt x="10669" y="3674"/>
                  </a:cubicBezTo>
                  <a:lnTo>
                    <a:pt x="11359" y="4090"/>
                  </a:lnTo>
                  <a:cubicBezTo>
                    <a:pt x="11377" y="4102"/>
                    <a:pt x="11398" y="4108"/>
                    <a:pt x="11419" y="4108"/>
                  </a:cubicBezTo>
                  <a:cubicBezTo>
                    <a:pt x="11440" y="4108"/>
                    <a:pt x="11460" y="4102"/>
                    <a:pt x="11478" y="4090"/>
                  </a:cubicBezTo>
                  <a:lnTo>
                    <a:pt x="12181" y="3698"/>
                  </a:lnTo>
                  <a:cubicBezTo>
                    <a:pt x="12217" y="3674"/>
                    <a:pt x="12217" y="3638"/>
                    <a:pt x="12181" y="3626"/>
                  </a:cubicBezTo>
                  <a:lnTo>
                    <a:pt x="11490" y="3209"/>
                  </a:lnTo>
                  <a:cubicBezTo>
                    <a:pt x="11472" y="3197"/>
                    <a:pt x="11452" y="3192"/>
                    <a:pt x="11431" y="3192"/>
                  </a:cubicBezTo>
                  <a:close/>
                  <a:moveTo>
                    <a:pt x="13145" y="3227"/>
                  </a:moveTo>
                  <a:cubicBezTo>
                    <a:pt x="13124" y="3227"/>
                    <a:pt x="13104" y="3233"/>
                    <a:pt x="13086" y="3245"/>
                  </a:cubicBezTo>
                  <a:lnTo>
                    <a:pt x="12383" y="3650"/>
                  </a:lnTo>
                  <a:cubicBezTo>
                    <a:pt x="12347" y="3662"/>
                    <a:pt x="12347" y="3698"/>
                    <a:pt x="12383" y="3709"/>
                  </a:cubicBezTo>
                  <a:lnTo>
                    <a:pt x="13074" y="4126"/>
                  </a:lnTo>
                  <a:cubicBezTo>
                    <a:pt x="13092" y="4132"/>
                    <a:pt x="13112" y="4135"/>
                    <a:pt x="13133" y="4135"/>
                  </a:cubicBezTo>
                  <a:cubicBezTo>
                    <a:pt x="13154" y="4135"/>
                    <a:pt x="13175" y="4132"/>
                    <a:pt x="13193" y="4126"/>
                  </a:cubicBezTo>
                  <a:lnTo>
                    <a:pt x="13907" y="3721"/>
                  </a:lnTo>
                  <a:cubicBezTo>
                    <a:pt x="13931" y="3721"/>
                    <a:pt x="13931" y="3662"/>
                    <a:pt x="13907" y="3662"/>
                  </a:cubicBezTo>
                  <a:lnTo>
                    <a:pt x="13205" y="3245"/>
                  </a:lnTo>
                  <a:cubicBezTo>
                    <a:pt x="13187" y="3233"/>
                    <a:pt x="13166" y="3227"/>
                    <a:pt x="13145" y="3227"/>
                  </a:cubicBezTo>
                  <a:close/>
                  <a:moveTo>
                    <a:pt x="14931" y="3227"/>
                  </a:moveTo>
                  <a:cubicBezTo>
                    <a:pt x="14910" y="3227"/>
                    <a:pt x="14889" y="3233"/>
                    <a:pt x="14872" y="3245"/>
                  </a:cubicBezTo>
                  <a:lnTo>
                    <a:pt x="14169" y="3650"/>
                  </a:lnTo>
                  <a:cubicBezTo>
                    <a:pt x="14133" y="3662"/>
                    <a:pt x="14133" y="3698"/>
                    <a:pt x="14169" y="3709"/>
                  </a:cubicBezTo>
                  <a:lnTo>
                    <a:pt x="14860" y="4126"/>
                  </a:lnTo>
                  <a:cubicBezTo>
                    <a:pt x="14878" y="4132"/>
                    <a:pt x="14898" y="4135"/>
                    <a:pt x="14919" y="4135"/>
                  </a:cubicBezTo>
                  <a:cubicBezTo>
                    <a:pt x="14940" y="4135"/>
                    <a:pt x="14961" y="4132"/>
                    <a:pt x="14979" y="4126"/>
                  </a:cubicBezTo>
                  <a:lnTo>
                    <a:pt x="15693" y="3721"/>
                  </a:lnTo>
                  <a:cubicBezTo>
                    <a:pt x="15717" y="3709"/>
                    <a:pt x="15717" y="3674"/>
                    <a:pt x="15693" y="3662"/>
                  </a:cubicBezTo>
                  <a:lnTo>
                    <a:pt x="14991" y="3245"/>
                  </a:lnTo>
                  <a:cubicBezTo>
                    <a:pt x="14973" y="3233"/>
                    <a:pt x="14952" y="3227"/>
                    <a:pt x="14931" y="3227"/>
                  </a:cubicBezTo>
                  <a:close/>
                  <a:moveTo>
                    <a:pt x="7066" y="3665"/>
                  </a:moveTo>
                  <a:cubicBezTo>
                    <a:pt x="7046" y="3665"/>
                    <a:pt x="7025" y="3668"/>
                    <a:pt x="7002" y="3674"/>
                  </a:cubicBezTo>
                  <a:lnTo>
                    <a:pt x="6299" y="4079"/>
                  </a:lnTo>
                  <a:cubicBezTo>
                    <a:pt x="6263" y="4079"/>
                    <a:pt x="6263" y="4138"/>
                    <a:pt x="6299" y="4138"/>
                  </a:cubicBezTo>
                  <a:lnTo>
                    <a:pt x="6990" y="4555"/>
                  </a:lnTo>
                  <a:cubicBezTo>
                    <a:pt x="7008" y="4567"/>
                    <a:pt x="7028" y="4573"/>
                    <a:pt x="7049" y="4573"/>
                  </a:cubicBezTo>
                  <a:cubicBezTo>
                    <a:pt x="7070" y="4573"/>
                    <a:pt x="7091" y="4567"/>
                    <a:pt x="7109" y="4555"/>
                  </a:cubicBezTo>
                  <a:lnTo>
                    <a:pt x="7823" y="4162"/>
                  </a:lnTo>
                  <a:cubicBezTo>
                    <a:pt x="7847" y="4150"/>
                    <a:pt x="7847" y="4102"/>
                    <a:pt x="7823" y="4090"/>
                  </a:cubicBezTo>
                  <a:lnTo>
                    <a:pt x="7121" y="3674"/>
                  </a:lnTo>
                  <a:cubicBezTo>
                    <a:pt x="7103" y="3668"/>
                    <a:pt x="7085" y="3665"/>
                    <a:pt x="7066" y="3665"/>
                  </a:cubicBezTo>
                  <a:close/>
                  <a:moveTo>
                    <a:pt x="8788" y="3703"/>
                  </a:moveTo>
                  <a:cubicBezTo>
                    <a:pt x="8767" y="3703"/>
                    <a:pt x="8746" y="3709"/>
                    <a:pt x="8728" y="3721"/>
                  </a:cubicBezTo>
                  <a:lnTo>
                    <a:pt x="8026" y="4126"/>
                  </a:lnTo>
                  <a:cubicBezTo>
                    <a:pt x="7990" y="4138"/>
                    <a:pt x="7990" y="4174"/>
                    <a:pt x="8026" y="4186"/>
                  </a:cubicBezTo>
                  <a:lnTo>
                    <a:pt x="8716" y="4602"/>
                  </a:lnTo>
                  <a:cubicBezTo>
                    <a:pt x="8734" y="4608"/>
                    <a:pt x="8752" y="4611"/>
                    <a:pt x="8771" y="4611"/>
                  </a:cubicBezTo>
                  <a:cubicBezTo>
                    <a:pt x="8790" y="4611"/>
                    <a:pt x="8811" y="4608"/>
                    <a:pt x="8835" y="4602"/>
                  </a:cubicBezTo>
                  <a:lnTo>
                    <a:pt x="9538" y="4198"/>
                  </a:lnTo>
                  <a:cubicBezTo>
                    <a:pt x="9573" y="4186"/>
                    <a:pt x="9573" y="4150"/>
                    <a:pt x="9538" y="4138"/>
                  </a:cubicBezTo>
                  <a:lnTo>
                    <a:pt x="8847" y="3721"/>
                  </a:lnTo>
                  <a:cubicBezTo>
                    <a:pt x="8829" y="3709"/>
                    <a:pt x="8808" y="3703"/>
                    <a:pt x="8788" y="3703"/>
                  </a:cubicBezTo>
                  <a:close/>
                  <a:moveTo>
                    <a:pt x="10562" y="3715"/>
                  </a:moveTo>
                  <a:cubicBezTo>
                    <a:pt x="10541" y="3715"/>
                    <a:pt x="10520" y="3721"/>
                    <a:pt x="10502" y="3733"/>
                  </a:cubicBezTo>
                  <a:lnTo>
                    <a:pt x="9788" y="4138"/>
                  </a:lnTo>
                  <a:cubicBezTo>
                    <a:pt x="9764" y="4150"/>
                    <a:pt x="9764" y="4186"/>
                    <a:pt x="9788" y="4198"/>
                  </a:cubicBezTo>
                  <a:lnTo>
                    <a:pt x="10490" y="4614"/>
                  </a:lnTo>
                  <a:cubicBezTo>
                    <a:pt x="10508" y="4620"/>
                    <a:pt x="10526" y="4623"/>
                    <a:pt x="10544" y="4623"/>
                  </a:cubicBezTo>
                  <a:cubicBezTo>
                    <a:pt x="10562" y="4623"/>
                    <a:pt x="10579" y="4620"/>
                    <a:pt x="10597" y="4614"/>
                  </a:cubicBezTo>
                  <a:lnTo>
                    <a:pt x="11312" y="4210"/>
                  </a:lnTo>
                  <a:cubicBezTo>
                    <a:pt x="11347" y="4198"/>
                    <a:pt x="11347" y="4162"/>
                    <a:pt x="11312" y="4150"/>
                  </a:cubicBezTo>
                  <a:lnTo>
                    <a:pt x="10621" y="3733"/>
                  </a:lnTo>
                  <a:cubicBezTo>
                    <a:pt x="10603" y="3721"/>
                    <a:pt x="10582" y="3715"/>
                    <a:pt x="10562" y="3715"/>
                  </a:cubicBezTo>
                  <a:close/>
                  <a:moveTo>
                    <a:pt x="14026" y="3760"/>
                  </a:moveTo>
                  <a:cubicBezTo>
                    <a:pt x="14005" y="3760"/>
                    <a:pt x="13985" y="3763"/>
                    <a:pt x="13967" y="3769"/>
                  </a:cubicBezTo>
                  <a:lnTo>
                    <a:pt x="13264" y="4174"/>
                  </a:lnTo>
                  <a:cubicBezTo>
                    <a:pt x="13229" y="4186"/>
                    <a:pt x="13229" y="4221"/>
                    <a:pt x="13264" y="4233"/>
                  </a:cubicBezTo>
                  <a:lnTo>
                    <a:pt x="13955" y="4650"/>
                  </a:lnTo>
                  <a:cubicBezTo>
                    <a:pt x="13973" y="4662"/>
                    <a:pt x="13994" y="4668"/>
                    <a:pt x="14014" y="4668"/>
                  </a:cubicBezTo>
                  <a:cubicBezTo>
                    <a:pt x="14035" y="4668"/>
                    <a:pt x="14056" y="4662"/>
                    <a:pt x="14074" y="4650"/>
                  </a:cubicBezTo>
                  <a:lnTo>
                    <a:pt x="14776" y="4257"/>
                  </a:lnTo>
                  <a:cubicBezTo>
                    <a:pt x="14812" y="4245"/>
                    <a:pt x="14812" y="4198"/>
                    <a:pt x="14776" y="4186"/>
                  </a:cubicBezTo>
                  <a:lnTo>
                    <a:pt x="14086" y="3769"/>
                  </a:lnTo>
                  <a:cubicBezTo>
                    <a:pt x="14068" y="3763"/>
                    <a:pt x="14047" y="3760"/>
                    <a:pt x="14026" y="3760"/>
                  </a:cubicBezTo>
                  <a:close/>
                  <a:moveTo>
                    <a:pt x="12252" y="3763"/>
                  </a:moveTo>
                  <a:cubicBezTo>
                    <a:pt x="12231" y="3763"/>
                    <a:pt x="12211" y="3769"/>
                    <a:pt x="12193" y="3781"/>
                  </a:cubicBezTo>
                  <a:lnTo>
                    <a:pt x="11490" y="4186"/>
                  </a:lnTo>
                  <a:cubicBezTo>
                    <a:pt x="11455" y="4198"/>
                    <a:pt x="11455" y="4233"/>
                    <a:pt x="11490" y="4245"/>
                  </a:cubicBezTo>
                  <a:lnTo>
                    <a:pt x="12181" y="4662"/>
                  </a:lnTo>
                  <a:cubicBezTo>
                    <a:pt x="12199" y="4668"/>
                    <a:pt x="12219" y="4671"/>
                    <a:pt x="12240" y="4671"/>
                  </a:cubicBezTo>
                  <a:cubicBezTo>
                    <a:pt x="12261" y="4671"/>
                    <a:pt x="12282" y="4668"/>
                    <a:pt x="12300" y="4662"/>
                  </a:cubicBezTo>
                  <a:lnTo>
                    <a:pt x="13014" y="4269"/>
                  </a:lnTo>
                  <a:cubicBezTo>
                    <a:pt x="13038" y="4245"/>
                    <a:pt x="13038" y="4210"/>
                    <a:pt x="13014" y="4198"/>
                  </a:cubicBezTo>
                  <a:lnTo>
                    <a:pt x="12312" y="3781"/>
                  </a:lnTo>
                  <a:cubicBezTo>
                    <a:pt x="12294" y="3769"/>
                    <a:pt x="12273" y="3763"/>
                    <a:pt x="12252" y="3763"/>
                  </a:cubicBezTo>
                  <a:close/>
                  <a:moveTo>
                    <a:pt x="6176" y="4189"/>
                  </a:moveTo>
                  <a:cubicBezTo>
                    <a:pt x="6156" y="4189"/>
                    <a:pt x="6138" y="4192"/>
                    <a:pt x="6121" y="4198"/>
                  </a:cubicBezTo>
                  <a:lnTo>
                    <a:pt x="5406" y="4602"/>
                  </a:lnTo>
                  <a:cubicBezTo>
                    <a:pt x="5370" y="4614"/>
                    <a:pt x="5370" y="4650"/>
                    <a:pt x="5406" y="4674"/>
                  </a:cubicBezTo>
                  <a:lnTo>
                    <a:pt x="6097" y="5079"/>
                  </a:lnTo>
                  <a:cubicBezTo>
                    <a:pt x="6115" y="5091"/>
                    <a:pt x="6135" y="5097"/>
                    <a:pt x="6156" y="5097"/>
                  </a:cubicBezTo>
                  <a:cubicBezTo>
                    <a:pt x="6177" y="5097"/>
                    <a:pt x="6198" y="5091"/>
                    <a:pt x="6216" y="5079"/>
                  </a:cubicBezTo>
                  <a:lnTo>
                    <a:pt x="6930" y="4686"/>
                  </a:lnTo>
                  <a:cubicBezTo>
                    <a:pt x="6954" y="4662"/>
                    <a:pt x="6954" y="4638"/>
                    <a:pt x="6930" y="4614"/>
                  </a:cubicBezTo>
                  <a:lnTo>
                    <a:pt x="6240" y="4198"/>
                  </a:lnTo>
                  <a:cubicBezTo>
                    <a:pt x="6216" y="4192"/>
                    <a:pt x="6195" y="4189"/>
                    <a:pt x="6176" y="4189"/>
                  </a:cubicBezTo>
                  <a:close/>
                  <a:moveTo>
                    <a:pt x="7895" y="4215"/>
                  </a:moveTo>
                  <a:cubicBezTo>
                    <a:pt x="7874" y="4215"/>
                    <a:pt x="7853" y="4221"/>
                    <a:pt x="7835" y="4233"/>
                  </a:cubicBezTo>
                  <a:lnTo>
                    <a:pt x="7133" y="4626"/>
                  </a:lnTo>
                  <a:cubicBezTo>
                    <a:pt x="7097" y="4650"/>
                    <a:pt x="7097" y="4674"/>
                    <a:pt x="7133" y="4698"/>
                  </a:cubicBezTo>
                  <a:lnTo>
                    <a:pt x="7823" y="5114"/>
                  </a:lnTo>
                  <a:cubicBezTo>
                    <a:pt x="7841" y="5120"/>
                    <a:pt x="7862" y="5123"/>
                    <a:pt x="7883" y="5123"/>
                  </a:cubicBezTo>
                  <a:cubicBezTo>
                    <a:pt x="7903" y="5123"/>
                    <a:pt x="7924" y="5120"/>
                    <a:pt x="7942" y="5114"/>
                  </a:cubicBezTo>
                  <a:lnTo>
                    <a:pt x="8645" y="4710"/>
                  </a:lnTo>
                  <a:cubicBezTo>
                    <a:pt x="8680" y="4698"/>
                    <a:pt x="8680" y="4662"/>
                    <a:pt x="8645" y="4650"/>
                  </a:cubicBezTo>
                  <a:lnTo>
                    <a:pt x="7954" y="4233"/>
                  </a:lnTo>
                  <a:cubicBezTo>
                    <a:pt x="7936" y="4221"/>
                    <a:pt x="7915" y="4215"/>
                    <a:pt x="7895" y="4215"/>
                  </a:cubicBezTo>
                  <a:close/>
                  <a:moveTo>
                    <a:pt x="9669" y="4239"/>
                  </a:moveTo>
                  <a:cubicBezTo>
                    <a:pt x="9648" y="4239"/>
                    <a:pt x="9627" y="4245"/>
                    <a:pt x="9609" y="4257"/>
                  </a:cubicBezTo>
                  <a:lnTo>
                    <a:pt x="8918" y="4650"/>
                  </a:lnTo>
                  <a:cubicBezTo>
                    <a:pt x="8883" y="4662"/>
                    <a:pt x="8883" y="4698"/>
                    <a:pt x="8918" y="4721"/>
                  </a:cubicBezTo>
                  <a:lnTo>
                    <a:pt x="9597" y="5138"/>
                  </a:lnTo>
                  <a:cubicBezTo>
                    <a:pt x="9615" y="5144"/>
                    <a:pt x="9636" y="5147"/>
                    <a:pt x="9657" y="5147"/>
                  </a:cubicBezTo>
                  <a:cubicBezTo>
                    <a:pt x="9677" y="5147"/>
                    <a:pt x="9698" y="5144"/>
                    <a:pt x="9716" y="5138"/>
                  </a:cubicBezTo>
                  <a:lnTo>
                    <a:pt x="10431" y="4733"/>
                  </a:lnTo>
                  <a:cubicBezTo>
                    <a:pt x="10454" y="4721"/>
                    <a:pt x="10454" y="4686"/>
                    <a:pt x="10431" y="4662"/>
                  </a:cubicBezTo>
                  <a:lnTo>
                    <a:pt x="9728" y="4257"/>
                  </a:lnTo>
                  <a:cubicBezTo>
                    <a:pt x="9710" y="4245"/>
                    <a:pt x="9689" y="4239"/>
                    <a:pt x="9669" y="4239"/>
                  </a:cubicBezTo>
                  <a:close/>
                  <a:moveTo>
                    <a:pt x="11383" y="4287"/>
                  </a:moveTo>
                  <a:cubicBezTo>
                    <a:pt x="11362" y="4287"/>
                    <a:pt x="11341" y="4293"/>
                    <a:pt x="11324" y="4305"/>
                  </a:cubicBezTo>
                  <a:lnTo>
                    <a:pt x="10609" y="4698"/>
                  </a:lnTo>
                  <a:cubicBezTo>
                    <a:pt x="10585" y="4721"/>
                    <a:pt x="10585" y="4745"/>
                    <a:pt x="10609" y="4769"/>
                  </a:cubicBezTo>
                  <a:lnTo>
                    <a:pt x="11312" y="5186"/>
                  </a:lnTo>
                  <a:cubicBezTo>
                    <a:pt x="11329" y="5192"/>
                    <a:pt x="11347" y="5195"/>
                    <a:pt x="11365" y="5195"/>
                  </a:cubicBezTo>
                  <a:cubicBezTo>
                    <a:pt x="11383" y="5195"/>
                    <a:pt x="11401" y="5192"/>
                    <a:pt x="11419" y="5186"/>
                  </a:cubicBezTo>
                  <a:lnTo>
                    <a:pt x="12133" y="4781"/>
                  </a:lnTo>
                  <a:cubicBezTo>
                    <a:pt x="12169" y="4769"/>
                    <a:pt x="12169" y="4733"/>
                    <a:pt x="12133" y="4721"/>
                  </a:cubicBezTo>
                  <a:lnTo>
                    <a:pt x="11443" y="4305"/>
                  </a:lnTo>
                  <a:cubicBezTo>
                    <a:pt x="11425" y="4293"/>
                    <a:pt x="11404" y="4287"/>
                    <a:pt x="11383" y="4287"/>
                  </a:cubicBezTo>
                  <a:close/>
                  <a:moveTo>
                    <a:pt x="5287" y="4701"/>
                  </a:moveTo>
                  <a:cubicBezTo>
                    <a:pt x="5266" y="4701"/>
                    <a:pt x="5245" y="4704"/>
                    <a:pt x="5228" y="4710"/>
                  </a:cubicBezTo>
                  <a:lnTo>
                    <a:pt x="4525" y="5114"/>
                  </a:lnTo>
                  <a:cubicBezTo>
                    <a:pt x="4489" y="5126"/>
                    <a:pt x="4489" y="5162"/>
                    <a:pt x="4525" y="5174"/>
                  </a:cubicBezTo>
                  <a:lnTo>
                    <a:pt x="5216" y="5591"/>
                  </a:lnTo>
                  <a:cubicBezTo>
                    <a:pt x="5233" y="5603"/>
                    <a:pt x="5254" y="5608"/>
                    <a:pt x="5275" y="5608"/>
                  </a:cubicBezTo>
                  <a:cubicBezTo>
                    <a:pt x="5296" y="5608"/>
                    <a:pt x="5317" y="5603"/>
                    <a:pt x="5335" y="5591"/>
                  </a:cubicBezTo>
                  <a:lnTo>
                    <a:pt x="6037" y="5198"/>
                  </a:lnTo>
                  <a:cubicBezTo>
                    <a:pt x="6073" y="5174"/>
                    <a:pt x="6073" y="5150"/>
                    <a:pt x="6037" y="5126"/>
                  </a:cubicBezTo>
                  <a:lnTo>
                    <a:pt x="5347" y="4710"/>
                  </a:lnTo>
                  <a:cubicBezTo>
                    <a:pt x="5329" y="4704"/>
                    <a:pt x="5308" y="4701"/>
                    <a:pt x="5287" y="4701"/>
                  </a:cubicBezTo>
                  <a:close/>
                  <a:moveTo>
                    <a:pt x="7002" y="4739"/>
                  </a:moveTo>
                  <a:cubicBezTo>
                    <a:pt x="6981" y="4739"/>
                    <a:pt x="6960" y="4745"/>
                    <a:pt x="6942" y="4757"/>
                  </a:cubicBezTo>
                  <a:lnTo>
                    <a:pt x="6240" y="5150"/>
                  </a:lnTo>
                  <a:cubicBezTo>
                    <a:pt x="6204" y="5174"/>
                    <a:pt x="6204" y="5198"/>
                    <a:pt x="6240" y="5222"/>
                  </a:cubicBezTo>
                  <a:lnTo>
                    <a:pt x="6930" y="5638"/>
                  </a:lnTo>
                  <a:cubicBezTo>
                    <a:pt x="6948" y="5644"/>
                    <a:pt x="6969" y="5647"/>
                    <a:pt x="6990" y="5647"/>
                  </a:cubicBezTo>
                  <a:cubicBezTo>
                    <a:pt x="7010" y="5647"/>
                    <a:pt x="7031" y="5644"/>
                    <a:pt x="7049" y="5638"/>
                  </a:cubicBezTo>
                  <a:lnTo>
                    <a:pt x="7752" y="5233"/>
                  </a:lnTo>
                  <a:cubicBezTo>
                    <a:pt x="7787" y="5222"/>
                    <a:pt x="7787" y="5186"/>
                    <a:pt x="7752" y="5162"/>
                  </a:cubicBezTo>
                  <a:lnTo>
                    <a:pt x="7061" y="4757"/>
                  </a:lnTo>
                  <a:cubicBezTo>
                    <a:pt x="7043" y="4745"/>
                    <a:pt x="7022" y="4739"/>
                    <a:pt x="7002" y="4739"/>
                  </a:cubicBezTo>
                  <a:close/>
                  <a:moveTo>
                    <a:pt x="8788" y="4748"/>
                  </a:moveTo>
                  <a:cubicBezTo>
                    <a:pt x="8767" y="4748"/>
                    <a:pt x="8746" y="4751"/>
                    <a:pt x="8728" y="4757"/>
                  </a:cubicBezTo>
                  <a:lnTo>
                    <a:pt x="8026" y="5162"/>
                  </a:lnTo>
                  <a:cubicBezTo>
                    <a:pt x="7990" y="5174"/>
                    <a:pt x="7990" y="5210"/>
                    <a:pt x="8026" y="5222"/>
                  </a:cubicBezTo>
                  <a:lnTo>
                    <a:pt x="8716" y="5638"/>
                  </a:lnTo>
                  <a:cubicBezTo>
                    <a:pt x="8734" y="5650"/>
                    <a:pt x="8755" y="5656"/>
                    <a:pt x="8776" y="5656"/>
                  </a:cubicBezTo>
                  <a:cubicBezTo>
                    <a:pt x="8796" y="5656"/>
                    <a:pt x="8817" y="5650"/>
                    <a:pt x="8835" y="5638"/>
                  </a:cubicBezTo>
                  <a:lnTo>
                    <a:pt x="9550" y="5245"/>
                  </a:lnTo>
                  <a:cubicBezTo>
                    <a:pt x="9573" y="5233"/>
                    <a:pt x="9573" y="5186"/>
                    <a:pt x="9550" y="5174"/>
                  </a:cubicBezTo>
                  <a:lnTo>
                    <a:pt x="8847" y="4757"/>
                  </a:lnTo>
                  <a:cubicBezTo>
                    <a:pt x="8829" y="4751"/>
                    <a:pt x="8808" y="4748"/>
                    <a:pt x="8788" y="4748"/>
                  </a:cubicBezTo>
                  <a:close/>
                  <a:moveTo>
                    <a:pt x="10502" y="4808"/>
                  </a:moveTo>
                  <a:cubicBezTo>
                    <a:pt x="10481" y="4808"/>
                    <a:pt x="10460" y="4811"/>
                    <a:pt x="10442" y="4817"/>
                  </a:cubicBezTo>
                  <a:lnTo>
                    <a:pt x="9740" y="5222"/>
                  </a:lnTo>
                  <a:cubicBezTo>
                    <a:pt x="9704" y="5233"/>
                    <a:pt x="9704" y="5269"/>
                    <a:pt x="9740" y="5293"/>
                  </a:cubicBezTo>
                  <a:lnTo>
                    <a:pt x="10431" y="5698"/>
                  </a:lnTo>
                  <a:cubicBezTo>
                    <a:pt x="10448" y="5710"/>
                    <a:pt x="10469" y="5716"/>
                    <a:pt x="10490" y="5716"/>
                  </a:cubicBezTo>
                  <a:cubicBezTo>
                    <a:pt x="10511" y="5716"/>
                    <a:pt x="10532" y="5710"/>
                    <a:pt x="10550" y="5698"/>
                  </a:cubicBezTo>
                  <a:lnTo>
                    <a:pt x="11252" y="5305"/>
                  </a:lnTo>
                  <a:cubicBezTo>
                    <a:pt x="11288" y="5281"/>
                    <a:pt x="11288" y="5257"/>
                    <a:pt x="11252" y="5233"/>
                  </a:cubicBezTo>
                  <a:lnTo>
                    <a:pt x="10562" y="4817"/>
                  </a:lnTo>
                  <a:cubicBezTo>
                    <a:pt x="10544" y="4811"/>
                    <a:pt x="10523" y="4808"/>
                    <a:pt x="10502" y="4808"/>
                  </a:cubicBezTo>
                  <a:close/>
                  <a:moveTo>
                    <a:pt x="4399" y="5204"/>
                  </a:moveTo>
                  <a:cubicBezTo>
                    <a:pt x="4379" y="5204"/>
                    <a:pt x="4358" y="5210"/>
                    <a:pt x="4335" y="5222"/>
                  </a:cubicBezTo>
                  <a:lnTo>
                    <a:pt x="3632" y="5614"/>
                  </a:lnTo>
                  <a:cubicBezTo>
                    <a:pt x="3596" y="5638"/>
                    <a:pt x="3596" y="5662"/>
                    <a:pt x="3632" y="5686"/>
                  </a:cubicBezTo>
                  <a:lnTo>
                    <a:pt x="4323" y="6103"/>
                  </a:lnTo>
                  <a:cubicBezTo>
                    <a:pt x="4341" y="6109"/>
                    <a:pt x="4361" y="6112"/>
                    <a:pt x="4382" y="6112"/>
                  </a:cubicBezTo>
                  <a:cubicBezTo>
                    <a:pt x="4403" y="6112"/>
                    <a:pt x="4424" y="6109"/>
                    <a:pt x="4442" y="6103"/>
                  </a:cubicBezTo>
                  <a:lnTo>
                    <a:pt x="5144" y="5698"/>
                  </a:lnTo>
                  <a:cubicBezTo>
                    <a:pt x="5180" y="5686"/>
                    <a:pt x="5180" y="5650"/>
                    <a:pt x="5144" y="5626"/>
                  </a:cubicBezTo>
                  <a:lnTo>
                    <a:pt x="4454" y="5222"/>
                  </a:lnTo>
                  <a:cubicBezTo>
                    <a:pt x="4436" y="5210"/>
                    <a:pt x="4418" y="5204"/>
                    <a:pt x="4399" y="5204"/>
                  </a:cubicBezTo>
                  <a:close/>
                  <a:moveTo>
                    <a:pt x="6121" y="5251"/>
                  </a:moveTo>
                  <a:cubicBezTo>
                    <a:pt x="6100" y="5251"/>
                    <a:pt x="6079" y="5257"/>
                    <a:pt x="6061" y="5269"/>
                  </a:cubicBezTo>
                  <a:lnTo>
                    <a:pt x="5359" y="5662"/>
                  </a:lnTo>
                  <a:cubicBezTo>
                    <a:pt x="5323" y="5686"/>
                    <a:pt x="5323" y="5710"/>
                    <a:pt x="5359" y="5734"/>
                  </a:cubicBezTo>
                  <a:lnTo>
                    <a:pt x="6049" y="6138"/>
                  </a:lnTo>
                  <a:cubicBezTo>
                    <a:pt x="6067" y="6150"/>
                    <a:pt x="6085" y="6156"/>
                    <a:pt x="6104" y="6156"/>
                  </a:cubicBezTo>
                  <a:cubicBezTo>
                    <a:pt x="6123" y="6156"/>
                    <a:pt x="6144" y="6150"/>
                    <a:pt x="6168" y="6138"/>
                  </a:cubicBezTo>
                  <a:lnTo>
                    <a:pt x="6871" y="5745"/>
                  </a:lnTo>
                  <a:cubicBezTo>
                    <a:pt x="6906" y="5722"/>
                    <a:pt x="6906" y="5698"/>
                    <a:pt x="6871" y="5674"/>
                  </a:cubicBezTo>
                  <a:lnTo>
                    <a:pt x="6180" y="5269"/>
                  </a:lnTo>
                  <a:cubicBezTo>
                    <a:pt x="6162" y="5257"/>
                    <a:pt x="6141" y="5251"/>
                    <a:pt x="6121" y="5251"/>
                  </a:cubicBezTo>
                  <a:close/>
                  <a:moveTo>
                    <a:pt x="7877" y="5263"/>
                  </a:moveTo>
                  <a:cubicBezTo>
                    <a:pt x="7859" y="5263"/>
                    <a:pt x="7841" y="5269"/>
                    <a:pt x="7823" y="5281"/>
                  </a:cubicBezTo>
                  <a:lnTo>
                    <a:pt x="7121" y="5686"/>
                  </a:lnTo>
                  <a:cubicBezTo>
                    <a:pt x="7097" y="5698"/>
                    <a:pt x="7097" y="5734"/>
                    <a:pt x="7121" y="5757"/>
                  </a:cubicBezTo>
                  <a:lnTo>
                    <a:pt x="7823" y="6162"/>
                  </a:lnTo>
                  <a:cubicBezTo>
                    <a:pt x="7841" y="6174"/>
                    <a:pt x="7859" y="6180"/>
                    <a:pt x="7877" y="6180"/>
                  </a:cubicBezTo>
                  <a:cubicBezTo>
                    <a:pt x="7895" y="6180"/>
                    <a:pt x="7912" y="6174"/>
                    <a:pt x="7930" y="6162"/>
                  </a:cubicBezTo>
                  <a:lnTo>
                    <a:pt x="8645" y="5769"/>
                  </a:lnTo>
                  <a:cubicBezTo>
                    <a:pt x="8680" y="5745"/>
                    <a:pt x="8680" y="5722"/>
                    <a:pt x="8645" y="5698"/>
                  </a:cubicBezTo>
                  <a:lnTo>
                    <a:pt x="7930" y="5281"/>
                  </a:lnTo>
                  <a:cubicBezTo>
                    <a:pt x="7912" y="5269"/>
                    <a:pt x="7895" y="5263"/>
                    <a:pt x="7877" y="5263"/>
                  </a:cubicBezTo>
                  <a:close/>
                  <a:moveTo>
                    <a:pt x="9609" y="5320"/>
                  </a:moveTo>
                  <a:cubicBezTo>
                    <a:pt x="9588" y="5320"/>
                    <a:pt x="9567" y="5323"/>
                    <a:pt x="9550" y="5329"/>
                  </a:cubicBezTo>
                  <a:lnTo>
                    <a:pt x="8847" y="5734"/>
                  </a:lnTo>
                  <a:cubicBezTo>
                    <a:pt x="8811" y="5745"/>
                    <a:pt x="8811" y="5781"/>
                    <a:pt x="8847" y="5793"/>
                  </a:cubicBezTo>
                  <a:lnTo>
                    <a:pt x="9538" y="6210"/>
                  </a:lnTo>
                  <a:cubicBezTo>
                    <a:pt x="9555" y="6222"/>
                    <a:pt x="9576" y="6228"/>
                    <a:pt x="9597" y="6228"/>
                  </a:cubicBezTo>
                  <a:cubicBezTo>
                    <a:pt x="9618" y="6228"/>
                    <a:pt x="9639" y="6222"/>
                    <a:pt x="9657" y="6210"/>
                  </a:cubicBezTo>
                  <a:lnTo>
                    <a:pt x="10359" y="5817"/>
                  </a:lnTo>
                  <a:cubicBezTo>
                    <a:pt x="10395" y="5793"/>
                    <a:pt x="10395" y="5769"/>
                    <a:pt x="10359" y="5745"/>
                  </a:cubicBezTo>
                  <a:lnTo>
                    <a:pt x="9669" y="5329"/>
                  </a:lnTo>
                  <a:cubicBezTo>
                    <a:pt x="9651" y="5323"/>
                    <a:pt x="9630" y="5320"/>
                    <a:pt x="9609" y="5320"/>
                  </a:cubicBezTo>
                  <a:close/>
                  <a:moveTo>
                    <a:pt x="3495" y="5739"/>
                  </a:moveTo>
                  <a:cubicBezTo>
                    <a:pt x="3477" y="5739"/>
                    <a:pt x="3459" y="5745"/>
                    <a:pt x="3442" y="5757"/>
                  </a:cubicBezTo>
                  <a:lnTo>
                    <a:pt x="2727" y="6150"/>
                  </a:lnTo>
                  <a:cubicBezTo>
                    <a:pt x="2703" y="6174"/>
                    <a:pt x="2703" y="6198"/>
                    <a:pt x="2727" y="6222"/>
                  </a:cubicBezTo>
                  <a:lnTo>
                    <a:pt x="3418" y="6638"/>
                  </a:lnTo>
                  <a:cubicBezTo>
                    <a:pt x="3442" y="6644"/>
                    <a:pt x="3462" y="6647"/>
                    <a:pt x="3482" y="6647"/>
                  </a:cubicBezTo>
                  <a:cubicBezTo>
                    <a:pt x="3501" y="6647"/>
                    <a:pt x="3519" y="6644"/>
                    <a:pt x="3537" y="6638"/>
                  </a:cubicBezTo>
                  <a:lnTo>
                    <a:pt x="4251" y="6234"/>
                  </a:lnTo>
                  <a:cubicBezTo>
                    <a:pt x="4287" y="6222"/>
                    <a:pt x="4287" y="6186"/>
                    <a:pt x="4251" y="6162"/>
                  </a:cubicBezTo>
                  <a:lnTo>
                    <a:pt x="3549" y="5757"/>
                  </a:lnTo>
                  <a:cubicBezTo>
                    <a:pt x="3531" y="5745"/>
                    <a:pt x="3513" y="5739"/>
                    <a:pt x="3495" y="5739"/>
                  </a:cubicBezTo>
                  <a:close/>
                  <a:moveTo>
                    <a:pt x="5228" y="5760"/>
                  </a:moveTo>
                  <a:cubicBezTo>
                    <a:pt x="5207" y="5760"/>
                    <a:pt x="5186" y="5763"/>
                    <a:pt x="5168" y="5769"/>
                  </a:cubicBezTo>
                  <a:lnTo>
                    <a:pt x="4466" y="6174"/>
                  </a:lnTo>
                  <a:cubicBezTo>
                    <a:pt x="4430" y="6186"/>
                    <a:pt x="4430" y="6222"/>
                    <a:pt x="4466" y="6245"/>
                  </a:cubicBezTo>
                  <a:lnTo>
                    <a:pt x="5156" y="6650"/>
                  </a:lnTo>
                  <a:cubicBezTo>
                    <a:pt x="5174" y="6662"/>
                    <a:pt x="5192" y="6668"/>
                    <a:pt x="5211" y="6668"/>
                  </a:cubicBezTo>
                  <a:cubicBezTo>
                    <a:pt x="5231" y="6668"/>
                    <a:pt x="5251" y="6662"/>
                    <a:pt x="5275" y="6650"/>
                  </a:cubicBezTo>
                  <a:lnTo>
                    <a:pt x="5978" y="6257"/>
                  </a:lnTo>
                  <a:cubicBezTo>
                    <a:pt x="6013" y="6234"/>
                    <a:pt x="6013" y="6210"/>
                    <a:pt x="5978" y="6186"/>
                  </a:cubicBezTo>
                  <a:lnTo>
                    <a:pt x="5287" y="5769"/>
                  </a:lnTo>
                  <a:cubicBezTo>
                    <a:pt x="5269" y="5763"/>
                    <a:pt x="5248" y="5760"/>
                    <a:pt x="5228" y="5760"/>
                  </a:cubicBezTo>
                  <a:close/>
                  <a:moveTo>
                    <a:pt x="7013" y="5784"/>
                  </a:moveTo>
                  <a:cubicBezTo>
                    <a:pt x="6993" y="5784"/>
                    <a:pt x="6972" y="5787"/>
                    <a:pt x="6954" y="5793"/>
                  </a:cubicBezTo>
                  <a:lnTo>
                    <a:pt x="6240" y="6198"/>
                  </a:lnTo>
                  <a:cubicBezTo>
                    <a:pt x="6216" y="6210"/>
                    <a:pt x="6216" y="6245"/>
                    <a:pt x="6240" y="6257"/>
                  </a:cubicBezTo>
                  <a:lnTo>
                    <a:pt x="6942" y="6674"/>
                  </a:lnTo>
                  <a:cubicBezTo>
                    <a:pt x="6960" y="6686"/>
                    <a:pt x="6978" y="6692"/>
                    <a:pt x="6996" y="6692"/>
                  </a:cubicBezTo>
                  <a:cubicBezTo>
                    <a:pt x="7013" y="6692"/>
                    <a:pt x="7031" y="6686"/>
                    <a:pt x="7049" y="6674"/>
                  </a:cubicBezTo>
                  <a:lnTo>
                    <a:pt x="7764" y="6281"/>
                  </a:lnTo>
                  <a:cubicBezTo>
                    <a:pt x="7799" y="6257"/>
                    <a:pt x="7799" y="6234"/>
                    <a:pt x="7764" y="6210"/>
                  </a:cubicBezTo>
                  <a:lnTo>
                    <a:pt x="7073" y="5793"/>
                  </a:lnTo>
                  <a:cubicBezTo>
                    <a:pt x="7055" y="5787"/>
                    <a:pt x="7034" y="5784"/>
                    <a:pt x="7013" y="5784"/>
                  </a:cubicBezTo>
                  <a:close/>
                  <a:moveTo>
                    <a:pt x="8716" y="5844"/>
                  </a:moveTo>
                  <a:cubicBezTo>
                    <a:pt x="8695" y="5844"/>
                    <a:pt x="8674" y="5847"/>
                    <a:pt x="8657" y="5853"/>
                  </a:cubicBezTo>
                  <a:lnTo>
                    <a:pt x="7954" y="6257"/>
                  </a:lnTo>
                  <a:cubicBezTo>
                    <a:pt x="7918" y="6269"/>
                    <a:pt x="7918" y="6305"/>
                    <a:pt x="7954" y="6317"/>
                  </a:cubicBezTo>
                  <a:lnTo>
                    <a:pt x="8645" y="6734"/>
                  </a:lnTo>
                  <a:cubicBezTo>
                    <a:pt x="8662" y="6746"/>
                    <a:pt x="8683" y="6751"/>
                    <a:pt x="8704" y="6751"/>
                  </a:cubicBezTo>
                  <a:cubicBezTo>
                    <a:pt x="8725" y="6751"/>
                    <a:pt x="8746" y="6746"/>
                    <a:pt x="8764" y="6734"/>
                  </a:cubicBezTo>
                  <a:lnTo>
                    <a:pt x="9478" y="6341"/>
                  </a:lnTo>
                  <a:cubicBezTo>
                    <a:pt x="9502" y="6317"/>
                    <a:pt x="9502" y="6293"/>
                    <a:pt x="9478" y="6269"/>
                  </a:cubicBezTo>
                  <a:lnTo>
                    <a:pt x="8776" y="5853"/>
                  </a:lnTo>
                  <a:cubicBezTo>
                    <a:pt x="8758" y="5847"/>
                    <a:pt x="8737" y="5844"/>
                    <a:pt x="8716" y="5844"/>
                  </a:cubicBezTo>
                  <a:close/>
                  <a:moveTo>
                    <a:pt x="2608" y="6240"/>
                  </a:moveTo>
                  <a:cubicBezTo>
                    <a:pt x="2587" y="6240"/>
                    <a:pt x="2566" y="6245"/>
                    <a:pt x="2549" y="6257"/>
                  </a:cubicBezTo>
                  <a:lnTo>
                    <a:pt x="1834" y="6650"/>
                  </a:lnTo>
                  <a:cubicBezTo>
                    <a:pt x="1810" y="6662"/>
                    <a:pt x="1810" y="6710"/>
                    <a:pt x="1834" y="6722"/>
                  </a:cubicBezTo>
                  <a:lnTo>
                    <a:pt x="2537" y="7138"/>
                  </a:lnTo>
                  <a:cubicBezTo>
                    <a:pt x="2555" y="7144"/>
                    <a:pt x="2572" y="7147"/>
                    <a:pt x="2590" y="7147"/>
                  </a:cubicBezTo>
                  <a:cubicBezTo>
                    <a:pt x="2608" y="7147"/>
                    <a:pt x="2626" y="7144"/>
                    <a:pt x="2644" y="7138"/>
                  </a:cubicBezTo>
                  <a:lnTo>
                    <a:pt x="3358" y="6734"/>
                  </a:lnTo>
                  <a:cubicBezTo>
                    <a:pt x="3394" y="6722"/>
                    <a:pt x="3394" y="6686"/>
                    <a:pt x="3358" y="6662"/>
                  </a:cubicBezTo>
                  <a:lnTo>
                    <a:pt x="2668" y="6257"/>
                  </a:lnTo>
                  <a:cubicBezTo>
                    <a:pt x="2650" y="6245"/>
                    <a:pt x="2629" y="6240"/>
                    <a:pt x="2608" y="6240"/>
                  </a:cubicBezTo>
                  <a:close/>
                  <a:moveTo>
                    <a:pt x="6109" y="6287"/>
                  </a:moveTo>
                  <a:cubicBezTo>
                    <a:pt x="6088" y="6287"/>
                    <a:pt x="6067" y="6293"/>
                    <a:pt x="6049" y="6305"/>
                  </a:cubicBezTo>
                  <a:lnTo>
                    <a:pt x="5347" y="6698"/>
                  </a:lnTo>
                  <a:cubicBezTo>
                    <a:pt x="5311" y="6722"/>
                    <a:pt x="5311" y="6746"/>
                    <a:pt x="5347" y="6769"/>
                  </a:cubicBezTo>
                  <a:lnTo>
                    <a:pt x="6037" y="7186"/>
                  </a:lnTo>
                  <a:cubicBezTo>
                    <a:pt x="6055" y="7192"/>
                    <a:pt x="6076" y="7195"/>
                    <a:pt x="6097" y="7195"/>
                  </a:cubicBezTo>
                  <a:cubicBezTo>
                    <a:pt x="6118" y="7195"/>
                    <a:pt x="6138" y="7192"/>
                    <a:pt x="6156" y="7186"/>
                  </a:cubicBezTo>
                  <a:lnTo>
                    <a:pt x="6859" y="6781"/>
                  </a:lnTo>
                  <a:cubicBezTo>
                    <a:pt x="6894" y="6769"/>
                    <a:pt x="6894" y="6734"/>
                    <a:pt x="6859" y="6710"/>
                  </a:cubicBezTo>
                  <a:lnTo>
                    <a:pt x="6168" y="6305"/>
                  </a:lnTo>
                  <a:cubicBezTo>
                    <a:pt x="6150" y="6293"/>
                    <a:pt x="6129" y="6287"/>
                    <a:pt x="6109" y="6287"/>
                  </a:cubicBezTo>
                  <a:close/>
                  <a:moveTo>
                    <a:pt x="4323" y="6296"/>
                  </a:moveTo>
                  <a:cubicBezTo>
                    <a:pt x="4302" y="6296"/>
                    <a:pt x="4281" y="6299"/>
                    <a:pt x="4263" y="6305"/>
                  </a:cubicBezTo>
                  <a:lnTo>
                    <a:pt x="3561" y="6710"/>
                  </a:lnTo>
                  <a:cubicBezTo>
                    <a:pt x="3525" y="6722"/>
                    <a:pt x="3525" y="6757"/>
                    <a:pt x="3561" y="6781"/>
                  </a:cubicBezTo>
                  <a:lnTo>
                    <a:pt x="4251" y="7186"/>
                  </a:lnTo>
                  <a:cubicBezTo>
                    <a:pt x="4269" y="7198"/>
                    <a:pt x="4290" y="7204"/>
                    <a:pt x="4311" y="7204"/>
                  </a:cubicBezTo>
                  <a:cubicBezTo>
                    <a:pt x="4332" y="7204"/>
                    <a:pt x="4352" y="7198"/>
                    <a:pt x="4370" y="7186"/>
                  </a:cubicBezTo>
                  <a:lnTo>
                    <a:pt x="5073" y="6793"/>
                  </a:lnTo>
                  <a:cubicBezTo>
                    <a:pt x="5108" y="6769"/>
                    <a:pt x="5108" y="6746"/>
                    <a:pt x="5073" y="6722"/>
                  </a:cubicBezTo>
                  <a:lnTo>
                    <a:pt x="4382" y="6305"/>
                  </a:lnTo>
                  <a:cubicBezTo>
                    <a:pt x="4364" y="6299"/>
                    <a:pt x="4343" y="6296"/>
                    <a:pt x="4323" y="6296"/>
                  </a:cubicBezTo>
                  <a:close/>
                  <a:moveTo>
                    <a:pt x="7823" y="6359"/>
                  </a:moveTo>
                  <a:cubicBezTo>
                    <a:pt x="7802" y="6359"/>
                    <a:pt x="7781" y="6365"/>
                    <a:pt x="7764" y="6376"/>
                  </a:cubicBezTo>
                  <a:lnTo>
                    <a:pt x="7061" y="6769"/>
                  </a:lnTo>
                  <a:cubicBezTo>
                    <a:pt x="7025" y="6793"/>
                    <a:pt x="7025" y="6817"/>
                    <a:pt x="7061" y="6841"/>
                  </a:cubicBezTo>
                  <a:lnTo>
                    <a:pt x="7752" y="7246"/>
                  </a:lnTo>
                  <a:cubicBezTo>
                    <a:pt x="7770" y="7258"/>
                    <a:pt x="7790" y="7263"/>
                    <a:pt x="7811" y="7263"/>
                  </a:cubicBezTo>
                  <a:cubicBezTo>
                    <a:pt x="7832" y="7263"/>
                    <a:pt x="7853" y="7258"/>
                    <a:pt x="7871" y="7246"/>
                  </a:cubicBezTo>
                  <a:lnTo>
                    <a:pt x="8585" y="6853"/>
                  </a:lnTo>
                  <a:cubicBezTo>
                    <a:pt x="8609" y="6829"/>
                    <a:pt x="8609" y="6805"/>
                    <a:pt x="8585" y="6781"/>
                  </a:cubicBezTo>
                  <a:lnTo>
                    <a:pt x="7883" y="6376"/>
                  </a:lnTo>
                  <a:cubicBezTo>
                    <a:pt x="7865" y="6365"/>
                    <a:pt x="7844" y="6359"/>
                    <a:pt x="7823" y="6359"/>
                  </a:cubicBezTo>
                  <a:close/>
                  <a:moveTo>
                    <a:pt x="1715" y="6737"/>
                  </a:moveTo>
                  <a:cubicBezTo>
                    <a:pt x="1694" y="6737"/>
                    <a:pt x="1674" y="6740"/>
                    <a:pt x="1656" y="6746"/>
                  </a:cubicBezTo>
                  <a:lnTo>
                    <a:pt x="941" y="7150"/>
                  </a:lnTo>
                  <a:cubicBezTo>
                    <a:pt x="917" y="7162"/>
                    <a:pt x="917" y="7198"/>
                    <a:pt x="941" y="7210"/>
                  </a:cubicBezTo>
                  <a:lnTo>
                    <a:pt x="1644" y="7627"/>
                  </a:lnTo>
                  <a:cubicBezTo>
                    <a:pt x="1662" y="7639"/>
                    <a:pt x="1679" y="7644"/>
                    <a:pt x="1697" y="7644"/>
                  </a:cubicBezTo>
                  <a:cubicBezTo>
                    <a:pt x="1715" y="7644"/>
                    <a:pt x="1733" y="7639"/>
                    <a:pt x="1751" y="7627"/>
                  </a:cubicBezTo>
                  <a:lnTo>
                    <a:pt x="2465" y="7234"/>
                  </a:lnTo>
                  <a:cubicBezTo>
                    <a:pt x="2501" y="7222"/>
                    <a:pt x="2501" y="7174"/>
                    <a:pt x="2465" y="7162"/>
                  </a:cubicBezTo>
                  <a:lnTo>
                    <a:pt x="1775" y="6746"/>
                  </a:lnTo>
                  <a:cubicBezTo>
                    <a:pt x="1757" y="6740"/>
                    <a:pt x="1736" y="6737"/>
                    <a:pt x="1715" y="6737"/>
                  </a:cubicBezTo>
                  <a:close/>
                  <a:moveTo>
                    <a:pt x="5216" y="6823"/>
                  </a:moveTo>
                  <a:cubicBezTo>
                    <a:pt x="5195" y="6823"/>
                    <a:pt x="5174" y="6829"/>
                    <a:pt x="5156" y="6841"/>
                  </a:cubicBezTo>
                  <a:lnTo>
                    <a:pt x="4454" y="7234"/>
                  </a:lnTo>
                  <a:cubicBezTo>
                    <a:pt x="4418" y="7258"/>
                    <a:pt x="4418" y="7281"/>
                    <a:pt x="4454" y="7305"/>
                  </a:cubicBezTo>
                  <a:lnTo>
                    <a:pt x="5144" y="7722"/>
                  </a:lnTo>
                  <a:cubicBezTo>
                    <a:pt x="5162" y="7728"/>
                    <a:pt x="5183" y="7731"/>
                    <a:pt x="5204" y="7731"/>
                  </a:cubicBezTo>
                  <a:cubicBezTo>
                    <a:pt x="5225" y="7731"/>
                    <a:pt x="5245" y="7728"/>
                    <a:pt x="5263" y="7722"/>
                  </a:cubicBezTo>
                  <a:lnTo>
                    <a:pt x="5966" y="7317"/>
                  </a:lnTo>
                  <a:cubicBezTo>
                    <a:pt x="6001" y="7305"/>
                    <a:pt x="6001" y="7269"/>
                    <a:pt x="5966" y="7246"/>
                  </a:cubicBezTo>
                  <a:lnTo>
                    <a:pt x="5275" y="6841"/>
                  </a:lnTo>
                  <a:cubicBezTo>
                    <a:pt x="5257" y="6829"/>
                    <a:pt x="5236" y="6823"/>
                    <a:pt x="5216" y="6823"/>
                  </a:cubicBezTo>
                  <a:close/>
                  <a:moveTo>
                    <a:pt x="6930" y="6868"/>
                  </a:moveTo>
                  <a:cubicBezTo>
                    <a:pt x="6909" y="6868"/>
                    <a:pt x="6888" y="6871"/>
                    <a:pt x="6871" y="6877"/>
                  </a:cubicBezTo>
                  <a:lnTo>
                    <a:pt x="6168" y="7281"/>
                  </a:lnTo>
                  <a:cubicBezTo>
                    <a:pt x="6132" y="7293"/>
                    <a:pt x="6132" y="7329"/>
                    <a:pt x="6168" y="7341"/>
                  </a:cubicBezTo>
                  <a:lnTo>
                    <a:pt x="6859" y="7758"/>
                  </a:lnTo>
                  <a:cubicBezTo>
                    <a:pt x="6877" y="7769"/>
                    <a:pt x="6897" y="7775"/>
                    <a:pt x="6918" y="7775"/>
                  </a:cubicBezTo>
                  <a:cubicBezTo>
                    <a:pt x="6939" y="7775"/>
                    <a:pt x="6960" y="7769"/>
                    <a:pt x="6978" y="7758"/>
                  </a:cubicBezTo>
                  <a:lnTo>
                    <a:pt x="7692" y="7365"/>
                  </a:lnTo>
                  <a:cubicBezTo>
                    <a:pt x="7716" y="7341"/>
                    <a:pt x="7716" y="7317"/>
                    <a:pt x="7692" y="7293"/>
                  </a:cubicBezTo>
                  <a:lnTo>
                    <a:pt x="6990" y="6877"/>
                  </a:lnTo>
                  <a:cubicBezTo>
                    <a:pt x="6972" y="6871"/>
                    <a:pt x="6951" y="6868"/>
                    <a:pt x="6930" y="6868"/>
                  </a:cubicBezTo>
                  <a:close/>
                  <a:moveTo>
                    <a:pt x="803" y="7237"/>
                  </a:moveTo>
                  <a:cubicBezTo>
                    <a:pt x="784" y="7237"/>
                    <a:pt x="763" y="7240"/>
                    <a:pt x="739" y="7246"/>
                  </a:cubicBezTo>
                  <a:lnTo>
                    <a:pt x="36" y="7650"/>
                  </a:lnTo>
                  <a:cubicBezTo>
                    <a:pt x="1" y="7650"/>
                    <a:pt x="1" y="7710"/>
                    <a:pt x="36" y="7710"/>
                  </a:cubicBezTo>
                  <a:lnTo>
                    <a:pt x="727" y="8127"/>
                  </a:lnTo>
                  <a:cubicBezTo>
                    <a:pt x="745" y="8139"/>
                    <a:pt x="766" y="8145"/>
                    <a:pt x="787" y="8145"/>
                  </a:cubicBezTo>
                  <a:cubicBezTo>
                    <a:pt x="807" y="8145"/>
                    <a:pt x="828" y="8139"/>
                    <a:pt x="846" y="8127"/>
                  </a:cubicBezTo>
                  <a:lnTo>
                    <a:pt x="1560" y="7734"/>
                  </a:lnTo>
                  <a:cubicBezTo>
                    <a:pt x="1584" y="7722"/>
                    <a:pt x="1584" y="7674"/>
                    <a:pt x="1560" y="7662"/>
                  </a:cubicBezTo>
                  <a:lnTo>
                    <a:pt x="858" y="7246"/>
                  </a:lnTo>
                  <a:cubicBezTo>
                    <a:pt x="840" y="7240"/>
                    <a:pt x="822" y="7237"/>
                    <a:pt x="803" y="7237"/>
                  </a:cubicBezTo>
                  <a:close/>
                  <a:moveTo>
                    <a:pt x="4323" y="7323"/>
                  </a:moveTo>
                  <a:cubicBezTo>
                    <a:pt x="4302" y="7323"/>
                    <a:pt x="4281" y="7329"/>
                    <a:pt x="4263" y="7341"/>
                  </a:cubicBezTo>
                  <a:lnTo>
                    <a:pt x="3561" y="7734"/>
                  </a:lnTo>
                  <a:cubicBezTo>
                    <a:pt x="3525" y="7758"/>
                    <a:pt x="3525" y="7781"/>
                    <a:pt x="3561" y="7805"/>
                  </a:cubicBezTo>
                  <a:lnTo>
                    <a:pt x="4251" y="8222"/>
                  </a:lnTo>
                  <a:cubicBezTo>
                    <a:pt x="4269" y="8228"/>
                    <a:pt x="4290" y="8231"/>
                    <a:pt x="4311" y="8231"/>
                  </a:cubicBezTo>
                  <a:cubicBezTo>
                    <a:pt x="4332" y="8231"/>
                    <a:pt x="4352" y="8228"/>
                    <a:pt x="4370" y="8222"/>
                  </a:cubicBezTo>
                  <a:lnTo>
                    <a:pt x="5073" y="7817"/>
                  </a:lnTo>
                  <a:cubicBezTo>
                    <a:pt x="5108" y="7805"/>
                    <a:pt x="5108" y="7758"/>
                    <a:pt x="5073" y="7746"/>
                  </a:cubicBezTo>
                  <a:lnTo>
                    <a:pt x="4382" y="7341"/>
                  </a:lnTo>
                  <a:cubicBezTo>
                    <a:pt x="4364" y="7329"/>
                    <a:pt x="4343" y="7323"/>
                    <a:pt x="4323" y="7323"/>
                  </a:cubicBezTo>
                  <a:close/>
                  <a:moveTo>
                    <a:pt x="6025" y="7394"/>
                  </a:moveTo>
                  <a:cubicBezTo>
                    <a:pt x="6004" y="7394"/>
                    <a:pt x="5984" y="7400"/>
                    <a:pt x="5966" y="7412"/>
                  </a:cubicBezTo>
                  <a:lnTo>
                    <a:pt x="5263" y="7817"/>
                  </a:lnTo>
                  <a:cubicBezTo>
                    <a:pt x="5228" y="7829"/>
                    <a:pt x="5228" y="7865"/>
                    <a:pt x="5263" y="7877"/>
                  </a:cubicBezTo>
                  <a:lnTo>
                    <a:pt x="5954" y="8293"/>
                  </a:lnTo>
                  <a:cubicBezTo>
                    <a:pt x="5972" y="8299"/>
                    <a:pt x="5993" y="8302"/>
                    <a:pt x="6013" y="8302"/>
                  </a:cubicBezTo>
                  <a:cubicBezTo>
                    <a:pt x="6034" y="8302"/>
                    <a:pt x="6055" y="8299"/>
                    <a:pt x="6073" y="8293"/>
                  </a:cubicBezTo>
                  <a:lnTo>
                    <a:pt x="6775" y="7889"/>
                  </a:lnTo>
                  <a:cubicBezTo>
                    <a:pt x="6811" y="7877"/>
                    <a:pt x="6811" y="7841"/>
                    <a:pt x="6775" y="7829"/>
                  </a:cubicBezTo>
                  <a:lnTo>
                    <a:pt x="6085" y="7412"/>
                  </a:lnTo>
                  <a:cubicBezTo>
                    <a:pt x="6067" y="7400"/>
                    <a:pt x="6046" y="7394"/>
                    <a:pt x="6025" y="7394"/>
                  </a:cubicBezTo>
                  <a:close/>
                  <a:moveTo>
                    <a:pt x="13098" y="4284"/>
                  </a:moveTo>
                  <a:cubicBezTo>
                    <a:pt x="13086" y="4284"/>
                    <a:pt x="13074" y="4287"/>
                    <a:pt x="13062" y="4293"/>
                  </a:cubicBezTo>
                  <a:lnTo>
                    <a:pt x="7073" y="7781"/>
                  </a:lnTo>
                  <a:cubicBezTo>
                    <a:pt x="7025" y="7805"/>
                    <a:pt x="7025" y="7877"/>
                    <a:pt x="7073" y="7900"/>
                  </a:cubicBezTo>
                  <a:lnTo>
                    <a:pt x="7752" y="8305"/>
                  </a:lnTo>
                  <a:cubicBezTo>
                    <a:pt x="7764" y="8311"/>
                    <a:pt x="7775" y="8314"/>
                    <a:pt x="7787" y="8314"/>
                  </a:cubicBezTo>
                  <a:cubicBezTo>
                    <a:pt x="7799" y="8314"/>
                    <a:pt x="7811" y="8311"/>
                    <a:pt x="7823" y="8305"/>
                  </a:cubicBezTo>
                  <a:lnTo>
                    <a:pt x="13812" y="4817"/>
                  </a:lnTo>
                  <a:cubicBezTo>
                    <a:pt x="13848" y="4793"/>
                    <a:pt x="13848" y="4721"/>
                    <a:pt x="13812" y="4698"/>
                  </a:cubicBezTo>
                  <a:lnTo>
                    <a:pt x="13133" y="4293"/>
                  </a:lnTo>
                  <a:cubicBezTo>
                    <a:pt x="13121" y="4287"/>
                    <a:pt x="13109" y="4284"/>
                    <a:pt x="13098" y="4284"/>
                  </a:cubicBezTo>
                  <a:close/>
                  <a:moveTo>
                    <a:pt x="3382" y="6799"/>
                  </a:moveTo>
                  <a:cubicBezTo>
                    <a:pt x="3373" y="6799"/>
                    <a:pt x="3364" y="6805"/>
                    <a:pt x="3358" y="6817"/>
                  </a:cubicBezTo>
                  <a:lnTo>
                    <a:pt x="3370" y="6817"/>
                  </a:lnTo>
                  <a:lnTo>
                    <a:pt x="858" y="8198"/>
                  </a:lnTo>
                  <a:cubicBezTo>
                    <a:pt x="822" y="8210"/>
                    <a:pt x="822" y="8258"/>
                    <a:pt x="858" y="8270"/>
                  </a:cubicBezTo>
                  <a:lnTo>
                    <a:pt x="1584" y="8710"/>
                  </a:lnTo>
                  <a:lnTo>
                    <a:pt x="1632" y="8710"/>
                  </a:lnTo>
                  <a:lnTo>
                    <a:pt x="4204" y="7317"/>
                  </a:lnTo>
                  <a:cubicBezTo>
                    <a:pt x="4227" y="7305"/>
                    <a:pt x="4227" y="7258"/>
                    <a:pt x="4204" y="7246"/>
                  </a:cubicBezTo>
                  <a:lnTo>
                    <a:pt x="3406" y="6817"/>
                  </a:lnTo>
                  <a:cubicBezTo>
                    <a:pt x="3400" y="6805"/>
                    <a:pt x="3391" y="6799"/>
                    <a:pt x="3382" y="6799"/>
                  </a:cubicBezTo>
                  <a:close/>
                  <a:moveTo>
                    <a:pt x="3394" y="7811"/>
                  </a:moveTo>
                  <a:cubicBezTo>
                    <a:pt x="3373" y="7811"/>
                    <a:pt x="3352" y="7817"/>
                    <a:pt x="3334" y="7829"/>
                  </a:cubicBezTo>
                  <a:lnTo>
                    <a:pt x="2668" y="8234"/>
                  </a:lnTo>
                  <a:cubicBezTo>
                    <a:pt x="2632" y="8246"/>
                    <a:pt x="2632" y="8281"/>
                    <a:pt x="2668" y="8293"/>
                  </a:cubicBezTo>
                  <a:lnTo>
                    <a:pt x="3358" y="8710"/>
                  </a:lnTo>
                  <a:cubicBezTo>
                    <a:pt x="3376" y="8722"/>
                    <a:pt x="3397" y="8728"/>
                    <a:pt x="3418" y="8728"/>
                  </a:cubicBezTo>
                  <a:cubicBezTo>
                    <a:pt x="3439" y="8728"/>
                    <a:pt x="3459" y="8722"/>
                    <a:pt x="3477" y="8710"/>
                  </a:cubicBezTo>
                  <a:lnTo>
                    <a:pt x="4180" y="8317"/>
                  </a:lnTo>
                  <a:cubicBezTo>
                    <a:pt x="4216" y="8305"/>
                    <a:pt x="4216" y="8258"/>
                    <a:pt x="4180" y="8246"/>
                  </a:cubicBezTo>
                  <a:lnTo>
                    <a:pt x="3454" y="7829"/>
                  </a:lnTo>
                  <a:cubicBezTo>
                    <a:pt x="3436" y="7817"/>
                    <a:pt x="3415" y="7811"/>
                    <a:pt x="3394" y="7811"/>
                  </a:cubicBezTo>
                  <a:close/>
                  <a:moveTo>
                    <a:pt x="5132" y="7903"/>
                  </a:moveTo>
                  <a:cubicBezTo>
                    <a:pt x="5111" y="7903"/>
                    <a:pt x="5091" y="7906"/>
                    <a:pt x="5073" y="7912"/>
                  </a:cubicBezTo>
                  <a:lnTo>
                    <a:pt x="4370" y="8317"/>
                  </a:lnTo>
                  <a:cubicBezTo>
                    <a:pt x="4335" y="8329"/>
                    <a:pt x="4335" y="8365"/>
                    <a:pt x="4370" y="8377"/>
                  </a:cubicBezTo>
                  <a:lnTo>
                    <a:pt x="5061" y="8793"/>
                  </a:lnTo>
                  <a:cubicBezTo>
                    <a:pt x="5079" y="8805"/>
                    <a:pt x="5100" y="8811"/>
                    <a:pt x="5120" y="8811"/>
                  </a:cubicBezTo>
                  <a:cubicBezTo>
                    <a:pt x="5141" y="8811"/>
                    <a:pt x="5162" y="8805"/>
                    <a:pt x="5180" y="8793"/>
                  </a:cubicBezTo>
                  <a:lnTo>
                    <a:pt x="5882" y="8389"/>
                  </a:lnTo>
                  <a:cubicBezTo>
                    <a:pt x="5918" y="8377"/>
                    <a:pt x="5918" y="8353"/>
                    <a:pt x="5882" y="8329"/>
                  </a:cubicBezTo>
                  <a:lnTo>
                    <a:pt x="5192" y="7912"/>
                  </a:lnTo>
                  <a:cubicBezTo>
                    <a:pt x="5174" y="7906"/>
                    <a:pt x="5153" y="7903"/>
                    <a:pt x="5132" y="7903"/>
                  </a:cubicBezTo>
                  <a:close/>
                  <a:moveTo>
                    <a:pt x="6911" y="7918"/>
                  </a:moveTo>
                  <a:cubicBezTo>
                    <a:pt x="6891" y="7918"/>
                    <a:pt x="6871" y="7924"/>
                    <a:pt x="6847" y="7936"/>
                  </a:cubicBezTo>
                  <a:lnTo>
                    <a:pt x="6144" y="8329"/>
                  </a:lnTo>
                  <a:cubicBezTo>
                    <a:pt x="6121" y="8353"/>
                    <a:pt x="6121" y="8377"/>
                    <a:pt x="6144" y="8401"/>
                  </a:cubicBezTo>
                  <a:lnTo>
                    <a:pt x="6835" y="8805"/>
                  </a:lnTo>
                  <a:cubicBezTo>
                    <a:pt x="6853" y="8817"/>
                    <a:pt x="6874" y="8823"/>
                    <a:pt x="6894" y="8823"/>
                  </a:cubicBezTo>
                  <a:cubicBezTo>
                    <a:pt x="6915" y="8823"/>
                    <a:pt x="6936" y="8817"/>
                    <a:pt x="6954" y="8805"/>
                  </a:cubicBezTo>
                  <a:lnTo>
                    <a:pt x="7668" y="8412"/>
                  </a:lnTo>
                  <a:cubicBezTo>
                    <a:pt x="7704" y="8389"/>
                    <a:pt x="7704" y="8365"/>
                    <a:pt x="7668" y="8341"/>
                  </a:cubicBezTo>
                  <a:lnTo>
                    <a:pt x="6966" y="7936"/>
                  </a:lnTo>
                  <a:cubicBezTo>
                    <a:pt x="6948" y="7924"/>
                    <a:pt x="6930" y="7918"/>
                    <a:pt x="6911" y="7918"/>
                  </a:cubicBezTo>
                  <a:close/>
                  <a:moveTo>
                    <a:pt x="2525" y="8311"/>
                  </a:moveTo>
                  <a:cubicBezTo>
                    <a:pt x="2504" y="8311"/>
                    <a:pt x="2483" y="8317"/>
                    <a:pt x="2465" y="8329"/>
                  </a:cubicBezTo>
                  <a:lnTo>
                    <a:pt x="1763" y="8734"/>
                  </a:lnTo>
                  <a:cubicBezTo>
                    <a:pt x="1727" y="8746"/>
                    <a:pt x="1727" y="8782"/>
                    <a:pt x="1763" y="8793"/>
                  </a:cubicBezTo>
                  <a:lnTo>
                    <a:pt x="2453" y="9210"/>
                  </a:lnTo>
                  <a:cubicBezTo>
                    <a:pt x="2471" y="9222"/>
                    <a:pt x="2489" y="9228"/>
                    <a:pt x="2508" y="9228"/>
                  </a:cubicBezTo>
                  <a:cubicBezTo>
                    <a:pt x="2528" y="9228"/>
                    <a:pt x="2549" y="9222"/>
                    <a:pt x="2572" y="9210"/>
                  </a:cubicBezTo>
                  <a:lnTo>
                    <a:pt x="3275" y="8817"/>
                  </a:lnTo>
                  <a:cubicBezTo>
                    <a:pt x="3311" y="8805"/>
                    <a:pt x="3311" y="8758"/>
                    <a:pt x="3275" y="8746"/>
                  </a:cubicBezTo>
                  <a:lnTo>
                    <a:pt x="2584" y="8329"/>
                  </a:lnTo>
                  <a:cubicBezTo>
                    <a:pt x="2566" y="8317"/>
                    <a:pt x="2546" y="8311"/>
                    <a:pt x="2525" y="8311"/>
                  </a:cubicBezTo>
                  <a:close/>
                  <a:moveTo>
                    <a:pt x="4227" y="8395"/>
                  </a:moveTo>
                  <a:cubicBezTo>
                    <a:pt x="4207" y="8395"/>
                    <a:pt x="4186" y="8401"/>
                    <a:pt x="4168" y="8412"/>
                  </a:cubicBezTo>
                  <a:lnTo>
                    <a:pt x="3477" y="8805"/>
                  </a:lnTo>
                  <a:cubicBezTo>
                    <a:pt x="3442" y="8817"/>
                    <a:pt x="3442" y="8853"/>
                    <a:pt x="3477" y="8877"/>
                  </a:cubicBezTo>
                  <a:lnTo>
                    <a:pt x="4168" y="9282"/>
                  </a:lnTo>
                  <a:cubicBezTo>
                    <a:pt x="4186" y="9293"/>
                    <a:pt x="4207" y="9299"/>
                    <a:pt x="4227" y="9299"/>
                  </a:cubicBezTo>
                  <a:cubicBezTo>
                    <a:pt x="4248" y="9299"/>
                    <a:pt x="4269" y="9293"/>
                    <a:pt x="4287" y="9282"/>
                  </a:cubicBezTo>
                  <a:lnTo>
                    <a:pt x="4989" y="8889"/>
                  </a:lnTo>
                  <a:cubicBezTo>
                    <a:pt x="5025" y="8865"/>
                    <a:pt x="5025" y="8841"/>
                    <a:pt x="4989" y="8817"/>
                  </a:cubicBezTo>
                  <a:lnTo>
                    <a:pt x="4287" y="8412"/>
                  </a:lnTo>
                  <a:cubicBezTo>
                    <a:pt x="4269" y="8401"/>
                    <a:pt x="4248" y="8395"/>
                    <a:pt x="4227" y="8395"/>
                  </a:cubicBezTo>
                  <a:close/>
                  <a:moveTo>
                    <a:pt x="6021" y="8418"/>
                  </a:moveTo>
                  <a:cubicBezTo>
                    <a:pt x="6001" y="8418"/>
                    <a:pt x="5984" y="8424"/>
                    <a:pt x="5966" y="8436"/>
                  </a:cubicBezTo>
                  <a:lnTo>
                    <a:pt x="5251" y="8829"/>
                  </a:lnTo>
                  <a:cubicBezTo>
                    <a:pt x="5228" y="8853"/>
                    <a:pt x="5228" y="8877"/>
                    <a:pt x="5251" y="8901"/>
                  </a:cubicBezTo>
                  <a:lnTo>
                    <a:pt x="5954" y="9305"/>
                  </a:lnTo>
                  <a:cubicBezTo>
                    <a:pt x="5972" y="9317"/>
                    <a:pt x="5990" y="9323"/>
                    <a:pt x="6007" y="9323"/>
                  </a:cubicBezTo>
                  <a:cubicBezTo>
                    <a:pt x="6025" y="9323"/>
                    <a:pt x="6043" y="9317"/>
                    <a:pt x="6061" y="9305"/>
                  </a:cubicBezTo>
                  <a:lnTo>
                    <a:pt x="6775" y="8912"/>
                  </a:lnTo>
                  <a:cubicBezTo>
                    <a:pt x="6811" y="8889"/>
                    <a:pt x="6811" y="8865"/>
                    <a:pt x="6775" y="8841"/>
                  </a:cubicBezTo>
                  <a:lnTo>
                    <a:pt x="6085" y="8436"/>
                  </a:lnTo>
                  <a:cubicBezTo>
                    <a:pt x="6061" y="8424"/>
                    <a:pt x="6040" y="8418"/>
                    <a:pt x="6021" y="8418"/>
                  </a:cubicBezTo>
                  <a:close/>
                  <a:moveTo>
                    <a:pt x="3323" y="8883"/>
                  </a:moveTo>
                  <a:cubicBezTo>
                    <a:pt x="3302" y="8883"/>
                    <a:pt x="3281" y="8889"/>
                    <a:pt x="3263" y="8901"/>
                  </a:cubicBezTo>
                  <a:lnTo>
                    <a:pt x="2561" y="9305"/>
                  </a:lnTo>
                  <a:cubicBezTo>
                    <a:pt x="2525" y="9317"/>
                    <a:pt x="2525" y="9353"/>
                    <a:pt x="2561" y="9365"/>
                  </a:cubicBezTo>
                  <a:lnTo>
                    <a:pt x="3251" y="9782"/>
                  </a:lnTo>
                  <a:cubicBezTo>
                    <a:pt x="3269" y="9788"/>
                    <a:pt x="3290" y="9791"/>
                    <a:pt x="3311" y="9791"/>
                  </a:cubicBezTo>
                  <a:cubicBezTo>
                    <a:pt x="3331" y="9791"/>
                    <a:pt x="3352" y="9788"/>
                    <a:pt x="3370" y="9782"/>
                  </a:cubicBezTo>
                  <a:lnTo>
                    <a:pt x="4085" y="9377"/>
                  </a:lnTo>
                  <a:cubicBezTo>
                    <a:pt x="4108" y="9365"/>
                    <a:pt x="4108" y="9329"/>
                    <a:pt x="4085" y="9317"/>
                  </a:cubicBezTo>
                  <a:lnTo>
                    <a:pt x="3382" y="8901"/>
                  </a:lnTo>
                  <a:cubicBezTo>
                    <a:pt x="3364" y="8889"/>
                    <a:pt x="3343" y="8883"/>
                    <a:pt x="3323" y="8883"/>
                  </a:cubicBezTo>
                  <a:close/>
                  <a:moveTo>
                    <a:pt x="5128" y="8907"/>
                  </a:moveTo>
                  <a:cubicBezTo>
                    <a:pt x="5108" y="8907"/>
                    <a:pt x="5091" y="8912"/>
                    <a:pt x="5073" y="8924"/>
                  </a:cubicBezTo>
                  <a:lnTo>
                    <a:pt x="4358" y="9317"/>
                  </a:lnTo>
                  <a:cubicBezTo>
                    <a:pt x="4335" y="9329"/>
                    <a:pt x="4335" y="9377"/>
                    <a:pt x="4358" y="9389"/>
                  </a:cubicBezTo>
                  <a:lnTo>
                    <a:pt x="5061" y="9805"/>
                  </a:lnTo>
                  <a:cubicBezTo>
                    <a:pt x="5079" y="9811"/>
                    <a:pt x="5097" y="9814"/>
                    <a:pt x="5114" y="9814"/>
                  </a:cubicBezTo>
                  <a:cubicBezTo>
                    <a:pt x="5132" y="9814"/>
                    <a:pt x="5150" y="9811"/>
                    <a:pt x="5168" y="9805"/>
                  </a:cubicBezTo>
                  <a:lnTo>
                    <a:pt x="5882" y="9401"/>
                  </a:lnTo>
                  <a:cubicBezTo>
                    <a:pt x="5918" y="9389"/>
                    <a:pt x="5918" y="9353"/>
                    <a:pt x="5882" y="9341"/>
                  </a:cubicBezTo>
                  <a:lnTo>
                    <a:pt x="5192" y="8924"/>
                  </a:lnTo>
                  <a:cubicBezTo>
                    <a:pt x="5168" y="8912"/>
                    <a:pt x="5147" y="8907"/>
                    <a:pt x="5128" y="8907"/>
                  </a:cubicBezTo>
                  <a:close/>
                  <a:moveTo>
                    <a:pt x="4216" y="9407"/>
                  </a:moveTo>
                  <a:cubicBezTo>
                    <a:pt x="4195" y="9407"/>
                    <a:pt x="4174" y="9413"/>
                    <a:pt x="4156" y="9424"/>
                  </a:cubicBezTo>
                  <a:lnTo>
                    <a:pt x="3454" y="9829"/>
                  </a:lnTo>
                  <a:cubicBezTo>
                    <a:pt x="3418" y="9841"/>
                    <a:pt x="3418" y="9877"/>
                    <a:pt x="3454" y="9889"/>
                  </a:cubicBezTo>
                  <a:lnTo>
                    <a:pt x="4144" y="10305"/>
                  </a:lnTo>
                  <a:cubicBezTo>
                    <a:pt x="4162" y="10311"/>
                    <a:pt x="4183" y="10314"/>
                    <a:pt x="4204" y="10314"/>
                  </a:cubicBezTo>
                  <a:cubicBezTo>
                    <a:pt x="4224" y="10314"/>
                    <a:pt x="4245" y="10311"/>
                    <a:pt x="4263" y="10305"/>
                  </a:cubicBezTo>
                  <a:lnTo>
                    <a:pt x="4978" y="9901"/>
                  </a:lnTo>
                  <a:cubicBezTo>
                    <a:pt x="5001" y="9889"/>
                    <a:pt x="5001" y="9853"/>
                    <a:pt x="4978" y="9841"/>
                  </a:cubicBezTo>
                  <a:lnTo>
                    <a:pt x="4275" y="9424"/>
                  </a:lnTo>
                  <a:cubicBezTo>
                    <a:pt x="4257" y="9413"/>
                    <a:pt x="4236" y="9407"/>
                    <a:pt x="4216" y="9407"/>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71;p27">
              <a:extLst>
                <a:ext uri="{FF2B5EF4-FFF2-40B4-BE49-F238E27FC236}">
                  <a16:creationId xmlns:a16="http://schemas.microsoft.com/office/drawing/2014/main" id="{2826403D-DC27-06FB-3B70-EC2F67AA5A27}"/>
                </a:ext>
              </a:extLst>
            </p:cNvPr>
            <p:cNvSpPr/>
            <p:nvPr/>
          </p:nvSpPr>
          <p:spPr>
            <a:xfrm>
              <a:off x="4010438" y="2155100"/>
              <a:ext cx="448300" cy="417025"/>
            </a:xfrm>
            <a:custGeom>
              <a:avLst/>
              <a:gdLst/>
              <a:ahLst/>
              <a:cxnLst/>
              <a:rect l="l" t="t" r="r" b="b"/>
              <a:pathLst>
                <a:path w="17932" h="16681" extrusionOk="0">
                  <a:moveTo>
                    <a:pt x="13717" y="1524"/>
                  </a:moveTo>
                  <a:cubicBezTo>
                    <a:pt x="16348" y="0"/>
                    <a:pt x="17848" y="6025"/>
                    <a:pt x="17931" y="6334"/>
                  </a:cubicBezTo>
                  <a:lnTo>
                    <a:pt x="10192" y="10799"/>
                  </a:lnTo>
                  <a:cubicBezTo>
                    <a:pt x="8014" y="12061"/>
                    <a:pt x="5823" y="13300"/>
                    <a:pt x="3644" y="14562"/>
                  </a:cubicBezTo>
                  <a:cubicBezTo>
                    <a:pt x="2537" y="15205"/>
                    <a:pt x="1417" y="15847"/>
                    <a:pt x="310" y="16502"/>
                  </a:cubicBezTo>
                  <a:lnTo>
                    <a:pt x="24" y="16681"/>
                  </a:lnTo>
                  <a:cubicBezTo>
                    <a:pt x="1" y="16681"/>
                    <a:pt x="394" y="14871"/>
                    <a:pt x="441" y="14716"/>
                  </a:cubicBezTo>
                  <a:cubicBezTo>
                    <a:pt x="489" y="14562"/>
                    <a:pt x="548" y="14395"/>
                    <a:pt x="608" y="14228"/>
                  </a:cubicBezTo>
                  <a:cubicBezTo>
                    <a:pt x="1084" y="12847"/>
                    <a:pt x="1846" y="11383"/>
                    <a:pt x="2930" y="10478"/>
                  </a:cubicBezTo>
                  <a:cubicBezTo>
                    <a:pt x="2977" y="10442"/>
                    <a:pt x="3025" y="10406"/>
                    <a:pt x="3084" y="10371"/>
                  </a:cubicBezTo>
                  <a:cubicBezTo>
                    <a:pt x="3608" y="10073"/>
                    <a:pt x="3763" y="10752"/>
                    <a:pt x="3977" y="11418"/>
                  </a:cubicBezTo>
                  <a:cubicBezTo>
                    <a:pt x="4204" y="12073"/>
                    <a:pt x="4477" y="12680"/>
                    <a:pt x="5239" y="12240"/>
                  </a:cubicBezTo>
                  <a:cubicBezTo>
                    <a:pt x="5275" y="12216"/>
                    <a:pt x="5311" y="12204"/>
                    <a:pt x="5347" y="12180"/>
                  </a:cubicBezTo>
                  <a:cubicBezTo>
                    <a:pt x="7073" y="11025"/>
                    <a:pt x="6109" y="7608"/>
                    <a:pt x="8204" y="6203"/>
                  </a:cubicBezTo>
                  <a:cubicBezTo>
                    <a:pt x="8275" y="6156"/>
                    <a:pt x="8347" y="6108"/>
                    <a:pt x="8406" y="6072"/>
                  </a:cubicBezTo>
                  <a:cubicBezTo>
                    <a:pt x="10966" y="4596"/>
                    <a:pt x="8787" y="10585"/>
                    <a:pt x="10847" y="9549"/>
                  </a:cubicBezTo>
                  <a:lnTo>
                    <a:pt x="10919" y="9501"/>
                  </a:lnTo>
                  <a:cubicBezTo>
                    <a:pt x="12883" y="8370"/>
                    <a:pt x="10514" y="4132"/>
                    <a:pt x="13336" y="1786"/>
                  </a:cubicBezTo>
                  <a:cubicBezTo>
                    <a:pt x="13455" y="1691"/>
                    <a:pt x="13574" y="1596"/>
                    <a:pt x="13717" y="1524"/>
                  </a:cubicBez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72;p27">
              <a:extLst>
                <a:ext uri="{FF2B5EF4-FFF2-40B4-BE49-F238E27FC236}">
                  <a16:creationId xmlns:a16="http://schemas.microsoft.com/office/drawing/2014/main" id="{28FBFFD9-EE80-9F2D-0D44-30D5BC918C8D}"/>
                </a:ext>
              </a:extLst>
            </p:cNvPr>
            <p:cNvSpPr/>
            <p:nvPr/>
          </p:nvSpPr>
          <p:spPr>
            <a:xfrm>
              <a:off x="4051513" y="2226225"/>
              <a:ext cx="410500" cy="322700"/>
            </a:xfrm>
            <a:custGeom>
              <a:avLst/>
              <a:gdLst/>
              <a:ahLst/>
              <a:cxnLst/>
              <a:rect l="l" t="t" r="r" b="b"/>
              <a:pathLst>
                <a:path w="16420" h="12908" extrusionOk="0">
                  <a:moveTo>
                    <a:pt x="3013" y="3918"/>
                  </a:moveTo>
                  <a:cubicBezTo>
                    <a:pt x="3132" y="3847"/>
                    <a:pt x="3251" y="3787"/>
                    <a:pt x="3370" y="3751"/>
                  </a:cubicBezTo>
                  <a:cubicBezTo>
                    <a:pt x="6192" y="2846"/>
                    <a:pt x="3858" y="9800"/>
                    <a:pt x="5823" y="8669"/>
                  </a:cubicBezTo>
                  <a:lnTo>
                    <a:pt x="5894" y="8609"/>
                  </a:lnTo>
                  <a:cubicBezTo>
                    <a:pt x="7978" y="7264"/>
                    <a:pt x="6442" y="3430"/>
                    <a:pt x="8442" y="2275"/>
                  </a:cubicBezTo>
                  <a:lnTo>
                    <a:pt x="8514" y="2239"/>
                  </a:lnTo>
                  <a:cubicBezTo>
                    <a:pt x="10609" y="1120"/>
                    <a:pt x="9657" y="5752"/>
                    <a:pt x="11383" y="4906"/>
                  </a:cubicBezTo>
                  <a:cubicBezTo>
                    <a:pt x="11419" y="4882"/>
                    <a:pt x="11454" y="4871"/>
                    <a:pt x="11490" y="4847"/>
                  </a:cubicBezTo>
                  <a:cubicBezTo>
                    <a:pt x="12252" y="4406"/>
                    <a:pt x="12526" y="3466"/>
                    <a:pt x="12740" y="2573"/>
                  </a:cubicBezTo>
                  <a:cubicBezTo>
                    <a:pt x="12955" y="1668"/>
                    <a:pt x="13109" y="799"/>
                    <a:pt x="13633" y="501"/>
                  </a:cubicBezTo>
                  <a:cubicBezTo>
                    <a:pt x="13681" y="465"/>
                    <a:pt x="13729" y="441"/>
                    <a:pt x="13788" y="429"/>
                  </a:cubicBezTo>
                  <a:cubicBezTo>
                    <a:pt x="15062" y="1"/>
                    <a:pt x="15788" y="1549"/>
                    <a:pt x="15824" y="1632"/>
                  </a:cubicBezTo>
                  <a:lnTo>
                    <a:pt x="16419" y="3418"/>
                  </a:lnTo>
                  <a:lnTo>
                    <a:pt x="1" y="12907"/>
                  </a:lnTo>
                  <a:cubicBezTo>
                    <a:pt x="24" y="12538"/>
                    <a:pt x="477" y="5382"/>
                    <a:pt x="3013" y="3918"/>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73;p27">
              <a:extLst>
                <a:ext uri="{FF2B5EF4-FFF2-40B4-BE49-F238E27FC236}">
                  <a16:creationId xmlns:a16="http://schemas.microsoft.com/office/drawing/2014/main" id="{C8ABEFC4-B1BE-3206-20BE-04EF314EE6FF}"/>
                </a:ext>
              </a:extLst>
            </p:cNvPr>
            <p:cNvSpPr/>
            <p:nvPr/>
          </p:nvSpPr>
          <p:spPr>
            <a:xfrm>
              <a:off x="3968163" y="2370900"/>
              <a:ext cx="25" cy="284275"/>
            </a:xfrm>
            <a:custGeom>
              <a:avLst/>
              <a:gdLst/>
              <a:ahLst/>
              <a:cxnLst/>
              <a:rect l="l" t="t" r="r" b="b"/>
              <a:pathLst>
                <a:path w="1" h="11371" fill="none" extrusionOk="0">
                  <a:moveTo>
                    <a:pt x="1" y="0"/>
                  </a:moveTo>
                  <a:lnTo>
                    <a:pt x="1" y="1137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74;p27">
              <a:extLst>
                <a:ext uri="{FF2B5EF4-FFF2-40B4-BE49-F238E27FC236}">
                  <a16:creationId xmlns:a16="http://schemas.microsoft.com/office/drawing/2014/main" id="{5E205289-0B54-BF85-966F-8845179F5327}"/>
                </a:ext>
              </a:extLst>
            </p:cNvPr>
            <p:cNvSpPr/>
            <p:nvPr/>
          </p:nvSpPr>
          <p:spPr>
            <a:xfrm>
              <a:off x="3952688" y="2330125"/>
              <a:ext cx="527775" cy="303325"/>
            </a:xfrm>
            <a:custGeom>
              <a:avLst/>
              <a:gdLst/>
              <a:ahLst/>
              <a:cxnLst/>
              <a:rect l="l" t="t" r="r" b="b"/>
              <a:pathLst>
                <a:path w="21111" h="12133" fill="none" extrusionOk="0">
                  <a:moveTo>
                    <a:pt x="1" y="12133"/>
                  </a:moveTo>
                  <a:lnTo>
                    <a:pt x="21111"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75;p27">
              <a:extLst>
                <a:ext uri="{FF2B5EF4-FFF2-40B4-BE49-F238E27FC236}">
                  <a16:creationId xmlns:a16="http://schemas.microsoft.com/office/drawing/2014/main" id="{778DC40F-2A17-5FDF-D11E-60B8F05C4244}"/>
                </a:ext>
              </a:extLst>
            </p:cNvPr>
            <p:cNvSpPr/>
            <p:nvPr/>
          </p:nvSpPr>
          <p:spPr>
            <a:xfrm>
              <a:off x="3646113" y="2778375"/>
              <a:ext cx="246175" cy="245375"/>
            </a:xfrm>
            <a:custGeom>
              <a:avLst/>
              <a:gdLst/>
              <a:ahLst/>
              <a:cxnLst/>
              <a:rect l="l" t="t" r="r" b="b"/>
              <a:pathLst>
                <a:path w="9847" h="9815" extrusionOk="0">
                  <a:moveTo>
                    <a:pt x="6769" y="0"/>
                  </a:moveTo>
                  <a:cubicBezTo>
                    <a:pt x="6484" y="0"/>
                    <a:pt x="6162" y="93"/>
                    <a:pt x="5823" y="287"/>
                  </a:cubicBezTo>
                  <a:cubicBezTo>
                    <a:pt x="4894" y="834"/>
                    <a:pt x="4096" y="2001"/>
                    <a:pt x="3822" y="3120"/>
                  </a:cubicBezTo>
                  <a:cubicBezTo>
                    <a:pt x="3667" y="3156"/>
                    <a:pt x="3525" y="3216"/>
                    <a:pt x="3382" y="3299"/>
                  </a:cubicBezTo>
                  <a:cubicBezTo>
                    <a:pt x="2477" y="3823"/>
                    <a:pt x="1751" y="5085"/>
                    <a:pt x="1751" y="6121"/>
                  </a:cubicBezTo>
                  <a:cubicBezTo>
                    <a:pt x="1751" y="6192"/>
                    <a:pt x="1762" y="6264"/>
                    <a:pt x="1762" y="6323"/>
                  </a:cubicBezTo>
                  <a:cubicBezTo>
                    <a:pt x="1620" y="6359"/>
                    <a:pt x="1477" y="6418"/>
                    <a:pt x="1358" y="6502"/>
                  </a:cubicBezTo>
                  <a:cubicBezTo>
                    <a:pt x="608" y="6930"/>
                    <a:pt x="0" y="7990"/>
                    <a:pt x="0" y="8847"/>
                  </a:cubicBezTo>
                  <a:cubicBezTo>
                    <a:pt x="0" y="9458"/>
                    <a:pt x="308" y="9815"/>
                    <a:pt x="757" y="9815"/>
                  </a:cubicBezTo>
                  <a:cubicBezTo>
                    <a:pt x="938" y="9815"/>
                    <a:pt x="1142" y="9756"/>
                    <a:pt x="1358" y="9633"/>
                  </a:cubicBezTo>
                  <a:lnTo>
                    <a:pt x="8275" y="5704"/>
                  </a:lnTo>
                  <a:cubicBezTo>
                    <a:pt x="9156" y="5144"/>
                    <a:pt x="9847" y="3894"/>
                    <a:pt x="9847" y="2870"/>
                  </a:cubicBezTo>
                  <a:cubicBezTo>
                    <a:pt x="9847" y="2121"/>
                    <a:pt x="9471" y="1687"/>
                    <a:pt x="8927" y="1687"/>
                  </a:cubicBezTo>
                  <a:cubicBezTo>
                    <a:pt x="8702" y="1687"/>
                    <a:pt x="8448" y="1761"/>
                    <a:pt x="8180" y="1918"/>
                  </a:cubicBezTo>
                  <a:cubicBezTo>
                    <a:pt x="8073" y="1977"/>
                    <a:pt x="7978" y="2049"/>
                    <a:pt x="7882" y="2120"/>
                  </a:cubicBezTo>
                  <a:cubicBezTo>
                    <a:pt x="7918" y="1918"/>
                    <a:pt x="7942" y="1704"/>
                    <a:pt x="7942" y="1501"/>
                  </a:cubicBezTo>
                  <a:cubicBezTo>
                    <a:pt x="7942" y="547"/>
                    <a:pt x="7463" y="0"/>
                    <a:pt x="6769"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76;p27">
              <a:extLst>
                <a:ext uri="{FF2B5EF4-FFF2-40B4-BE49-F238E27FC236}">
                  <a16:creationId xmlns:a16="http://schemas.microsoft.com/office/drawing/2014/main" id="{3AFAFDE0-4E04-318B-BA44-0D4F9D45153A}"/>
                </a:ext>
              </a:extLst>
            </p:cNvPr>
            <p:cNvSpPr/>
            <p:nvPr/>
          </p:nvSpPr>
          <p:spPr>
            <a:xfrm>
              <a:off x="3720513" y="2747725"/>
              <a:ext cx="80100" cy="162250"/>
            </a:xfrm>
            <a:custGeom>
              <a:avLst/>
              <a:gdLst/>
              <a:ahLst/>
              <a:cxnLst/>
              <a:rect l="l" t="t" r="r" b="b"/>
              <a:pathLst>
                <a:path w="3204" h="6490" extrusionOk="0">
                  <a:moveTo>
                    <a:pt x="1644" y="72"/>
                  </a:moveTo>
                  <a:cubicBezTo>
                    <a:pt x="1751" y="1"/>
                    <a:pt x="1858" y="1"/>
                    <a:pt x="1930" y="84"/>
                  </a:cubicBezTo>
                  <a:lnTo>
                    <a:pt x="3061" y="1560"/>
                  </a:lnTo>
                  <a:cubicBezTo>
                    <a:pt x="3204" y="1739"/>
                    <a:pt x="3037" y="2156"/>
                    <a:pt x="2787" y="2310"/>
                  </a:cubicBezTo>
                  <a:lnTo>
                    <a:pt x="2763" y="2322"/>
                  </a:lnTo>
                  <a:cubicBezTo>
                    <a:pt x="2561" y="2441"/>
                    <a:pt x="2442" y="2656"/>
                    <a:pt x="2430" y="2894"/>
                  </a:cubicBezTo>
                  <a:lnTo>
                    <a:pt x="2430" y="5227"/>
                  </a:lnTo>
                  <a:cubicBezTo>
                    <a:pt x="2418" y="5466"/>
                    <a:pt x="2299" y="5680"/>
                    <a:pt x="2108" y="5799"/>
                  </a:cubicBezTo>
                  <a:lnTo>
                    <a:pt x="1084" y="6394"/>
                  </a:lnTo>
                  <a:cubicBezTo>
                    <a:pt x="906" y="6489"/>
                    <a:pt x="751" y="6406"/>
                    <a:pt x="751" y="6204"/>
                  </a:cubicBezTo>
                  <a:lnTo>
                    <a:pt x="751" y="3858"/>
                  </a:lnTo>
                  <a:cubicBezTo>
                    <a:pt x="751" y="3644"/>
                    <a:pt x="608" y="3561"/>
                    <a:pt x="418" y="3668"/>
                  </a:cubicBezTo>
                  <a:cubicBezTo>
                    <a:pt x="156" y="3822"/>
                    <a:pt x="1" y="3572"/>
                    <a:pt x="144" y="3239"/>
                  </a:cubicBezTo>
                  <a:lnTo>
                    <a:pt x="1370" y="405"/>
                  </a:lnTo>
                  <a:cubicBezTo>
                    <a:pt x="1418" y="263"/>
                    <a:pt x="1513" y="143"/>
                    <a:pt x="1644" y="7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77;p27">
              <a:extLst>
                <a:ext uri="{FF2B5EF4-FFF2-40B4-BE49-F238E27FC236}">
                  <a16:creationId xmlns:a16="http://schemas.microsoft.com/office/drawing/2014/main" id="{1DBFA7C5-E4D6-675C-3B2E-AFD9E1D769B5}"/>
                </a:ext>
              </a:extLst>
            </p:cNvPr>
            <p:cNvSpPr/>
            <p:nvPr/>
          </p:nvSpPr>
          <p:spPr>
            <a:xfrm>
              <a:off x="3621988" y="2435025"/>
              <a:ext cx="287575" cy="359850"/>
            </a:xfrm>
            <a:custGeom>
              <a:avLst/>
              <a:gdLst/>
              <a:ahLst/>
              <a:cxnLst/>
              <a:rect l="l" t="t" r="r" b="b"/>
              <a:pathLst>
                <a:path w="11503" h="14394" extrusionOk="0">
                  <a:moveTo>
                    <a:pt x="11347" y="0"/>
                  </a:moveTo>
                  <a:cubicBezTo>
                    <a:pt x="11308" y="0"/>
                    <a:pt x="11263" y="14"/>
                    <a:pt x="11217" y="43"/>
                  </a:cubicBezTo>
                  <a:lnTo>
                    <a:pt x="287" y="6353"/>
                  </a:lnTo>
                  <a:cubicBezTo>
                    <a:pt x="120" y="6460"/>
                    <a:pt x="13" y="6639"/>
                    <a:pt x="1" y="6841"/>
                  </a:cubicBezTo>
                  <a:cubicBezTo>
                    <a:pt x="1" y="6970"/>
                    <a:pt x="69" y="7043"/>
                    <a:pt x="164" y="7043"/>
                  </a:cubicBezTo>
                  <a:cubicBezTo>
                    <a:pt x="201" y="7043"/>
                    <a:pt x="243" y="7031"/>
                    <a:pt x="287" y="7008"/>
                  </a:cubicBezTo>
                  <a:lnTo>
                    <a:pt x="11217" y="698"/>
                  </a:lnTo>
                  <a:cubicBezTo>
                    <a:pt x="11383" y="590"/>
                    <a:pt x="11490" y="400"/>
                    <a:pt x="11502" y="198"/>
                  </a:cubicBezTo>
                  <a:cubicBezTo>
                    <a:pt x="11502" y="73"/>
                    <a:pt x="11439" y="0"/>
                    <a:pt x="11347" y="0"/>
                  </a:cubicBezTo>
                  <a:close/>
                  <a:moveTo>
                    <a:pt x="8868" y="2461"/>
                  </a:moveTo>
                  <a:cubicBezTo>
                    <a:pt x="8830" y="2461"/>
                    <a:pt x="8787" y="2472"/>
                    <a:pt x="8740" y="2495"/>
                  </a:cubicBezTo>
                  <a:lnTo>
                    <a:pt x="311" y="7377"/>
                  </a:lnTo>
                  <a:cubicBezTo>
                    <a:pt x="144" y="7484"/>
                    <a:pt x="37" y="7663"/>
                    <a:pt x="25" y="7865"/>
                  </a:cubicBezTo>
                  <a:cubicBezTo>
                    <a:pt x="25" y="7993"/>
                    <a:pt x="92" y="8066"/>
                    <a:pt x="188" y="8066"/>
                  </a:cubicBezTo>
                  <a:cubicBezTo>
                    <a:pt x="225" y="8066"/>
                    <a:pt x="267" y="8055"/>
                    <a:pt x="311" y="8032"/>
                  </a:cubicBezTo>
                  <a:lnTo>
                    <a:pt x="8752" y="3150"/>
                  </a:lnTo>
                  <a:cubicBezTo>
                    <a:pt x="8919" y="3043"/>
                    <a:pt x="9026" y="2865"/>
                    <a:pt x="9038" y="2662"/>
                  </a:cubicBezTo>
                  <a:cubicBezTo>
                    <a:pt x="9029" y="2534"/>
                    <a:pt x="8965" y="2461"/>
                    <a:pt x="8868" y="2461"/>
                  </a:cubicBezTo>
                  <a:close/>
                  <a:moveTo>
                    <a:pt x="11347" y="3679"/>
                  </a:moveTo>
                  <a:cubicBezTo>
                    <a:pt x="11308" y="3679"/>
                    <a:pt x="11263" y="3693"/>
                    <a:pt x="11217" y="3722"/>
                  </a:cubicBezTo>
                  <a:lnTo>
                    <a:pt x="287" y="10032"/>
                  </a:lnTo>
                  <a:cubicBezTo>
                    <a:pt x="120" y="10139"/>
                    <a:pt x="13" y="10318"/>
                    <a:pt x="1" y="10508"/>
                  </a:cubicBezTo>
                  <a:cubicBezTo>
                    <a:pt x="1" y="10642"/>
                    <a:pt x="65" y="10717"/>
                    <a:pt x="157" y="10717"/>
                  </a:cubicBezTo>
                  <a:cubicBezTo>
                    <a:pt x="196" y="10717"/>
                    <a:pt x="240" y="10703"/>
                    <a:pt x="287" y="10675"/>
                  </a:cubicBezTo>
                  <a:lnTo>
                    <a:pt x="11217" y="4365"/>
                  </a:lnTo>
                  <a:cubicBezTo>
                    <a:pt x="11383" y="4258"/>
                    <a:pt x="11490" y="4079"/>
                    <a:pt x="11502" y="3877"/>
                  </a:cubicBezTo>
                  <a:cubicBezTo>
                    <a:pt x="11502" y="3752"/>
                    <a:pt x="11439" y="3679"/>
                    <a:pt x="11347" y="3679"/>
                  </a:cubicBezTo>
                  <a:close/>
                  <a:moveTo>
                    <a:pt x="8881" y="6132"/>
                  </a:moveTo>
                  <a:cubicBezTo>
                    <a:pt x="8842" y="6132"/>
                    <a:pt x="8798" y="6146"/>
                    <a:pt x="8752" y="6174"/>
                  </a:cubicBezTo>
                  <a:lnTo>
                    <a:pt x="311" y="11044"/>
                  </a:lnTo>
                  <a:cubicBezTo>
                    <a:pt x="144" y="11151"/>
                    <a:pt x="37" y="11342"/>
                    <a:pt x="25" y="11532"/>
                  </a:cubicBezTo>
                  <a:cubicBezTo>
                    <a:pt x="25" y="11661"/>
                    <a:pt x="86" y="11734"/>
                    <a:pt x="183" y="11734"/>
                  </a:cubicBezTo>
                  <a:cubicBezTo>
                    <a:pt x="220" y="11734"/>
                    <a:pt x="264" y="11722"/>
                    <a:pt x="311" y="11699"/>
                  </a:cubicBezTo>
                  <a:lnTo>
                    <a:pt x="8752" y="6829"/>
                  </a:lnTo>
                  <a:cubicBezTo>
                    <a:pt x="8919" y="6710"/>
                    <a:pt x="9026" y="6532"/>
                    <a:pt x="9038" y="6341"/>
                  </a:cubicBezTo>
                  <a:cubicBezTo>
                    <a:pt x="9038" y="6208"/>
                    <a:pt x="8973" y="6132"/>
                    <a:pt x="8881" y="6132"/>
                  </a:cubicBezTo>
                  <a:close/>
                  <a:moveTo>
                    <a:pt x="11341" y="6330"/>
                  </a:moveTo>
                  <a:cubicBezTo>
                    <a:pt x="11303" y="6330"/>
                    <a:pt x="11261" y="6341"/>
                    <a:pt x="11217" y="6365"/>
                  </a:cubicBezTo>
                  <a:lnTo>
                    <a:pt x="287" y="12675"/>
                  </a:lnTo>
                  <a:cubicBezTo>
                    <a:pt x="120" y="12782"/>
                    <a:pt x="13" y="12961"/>
                    <a:pt x="1" y="13163"/>
                  </a:cubicBezTo>
                  <a:cubicBezTo>
                    <a:pt x="1" y="13292"/>
                    <a:pt x="69" y="13365"/>
                    <a:pt x="164" y="13365"/>
                  </a:cubicBezTo>
                  <a:cubicBezTo>
                    <a:pt x="201" y="13365"/>
                    <a:pt x="243" y="13354"/>
                    <a:pt x="287" y="13330"/>
                  </a:cubicBezTo>
                  <a:lnTo>
                    <a:pt x="11217" y="7020"/>
                  </a:lnTo>
                  <a:cubicBezTo>
                    <a:pt x="11383" y="6913"/>
                    <a:pt x="11490" y="6722"/>
                    <a:pt x="11502" y="6520"/>
                  </a:cubicBezTo>
                  <a:cubicBezTo>
                    <a:pt x="11502" y="6401"/>
                    <a:pt x="11435" y="6330"/>
                    <a:pt x="11341" y="6330"/>
                  </a:cubicBezTo>
                  <a:close/>
                  <a:moveTo>
                    <a:pt x="8875" y="8788"/>
                  </a:moveTo>
                  <a:cubicBezTo>
                    <a:pt x="8835" y="8788"/>
                    <a:pt x="8790" y="8801"/>
                    <a:pt x="8740" y="8830"/>
                  </a:cubicBezTo>
                  <a:lnTo>
                    <a:pt x="8752" y="8830"/>
                  </a:lnTo>
                  <a:lnTo>
                    <a:pt x="311" y="13711"/>
                  </a:lnTo>
                  <a:cubicBezTo>
                    <a:pt x="144" y="13818"/>
                    <a:pt x="37" y="13997"/>
                    <a:pt x="25" y="14187"/>
                  </a:cubicBezTo>
                  <a:cubicBezTo>
                    <a:pt x="25" y="14315"/>
                    <a:pt x="92" y="14394"/>
                    <a:pt x="186" y="14394"/>
                  </a:cubicBezTo>
                  <a:cubicBezTo>
                    <a:pt x="224" y="14394"/>
                    <a:pt x="266" y="14381"/>
                    <a:pt x="311" y="14354"/>
                  </a:cubicBezTo>
                  <a:lnTo>
                    <a:pt x="8752" y="9484"/>
                  </a:lnTo>
                  <a:cubicBezTo>
                    <a:pt x="8919" y="9377"/>
                    <a:pt x="9026" y="9187"/>
                    <a:pt x="9038" y="8996"/>
                  </a:cubicBezTo>
                  <a:cubicBezTo>
                    <a:pt x="9029" y="8863"/>
                    <a:pt x="8968" y="8788"/>
                    <a:pt x="8875" y="8788"/>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78;p27">
              <a:extLst>
                <a:ext uri="{FF2B5EF4-FFF2-40B4-BE49-F238E27FC236}">
                  <a16:creationId xmlns:a16="http://schemas.microsoft.com/office/drawing/2014/main" id="{BF6A98B5-5B5A-E007-C882-9120498DDF9C}"/>
                </a:ext>
              </a:extLst>
            </p:cNvPr>
            <p:cNvSpPr/>
            <p:nvPr/>
          </p:nvSpPr>
          <p:spPr>
            <a:xfrm>
              <a:off x="3982463" y="2408100"/>
              <a:ext cx="489075" cy="431025"/>
            </a:xfrm>
            <a:custGeom>
              <a:avLst/>
              <a:gdLst/>
              <a:ahLst/>
              <a:cxnLst/>
              <a:rect l="l" t="t" r="r" b="b"/>
              <a:pathLst>
                <a:path w="19563" h="17241" extrusionOk="0">
                  <a:moveTo>
                    <a:pt x="8799" y="6347"/>
                  </a:moveTo>
                  <a:cubicBezTo>
                    <a:pt x="8787" y="6501"/>
                    <a:pt x="8704" y="6632"/>
                    <a:pt x="8585" y="6716"/>
                  </a:cubicBezTo>
                  <a:lnTo>
                    <a:pt x="215" y="11550"/>
                  </a:lnTo>
                  <a:cubicBezTo>
                    <a:pt x="96" y="11621"/>
                    <a:pt x="0" y="11562"/>
                    <a:pt x="0" y="11431"/>
                  </a:cubicBezTo>
                  <a:cubicBezTo>
                    <a:pt x="0" y="11276"/>
                    <a:pt x="84" y="11133"/>
                    <a:pt x="215" y="11050"/>
                  </a:cubicBezTo>
                  <a:lnTo>
                    <a:pt x="8585" y="6216"/>
                  </a:lnTo>
                  <a:cubicBezTo>
                    <a:pt x="8704" y="6156"/>
                    <a:pt x="8799" y="6204"/>
                    <a:pt x="8799" y="6347"/>
                  </a:cubicBezTo>
                  <a:close/>
                  <a:moveTo>
                    <a:pt x="227" y="12335"/>
                  </a:moveTo>
                  <a:lnTo>
                    <a:pt x="6692" y="8609"/>
                  </a:lnTo>
                  <a:cubicBezTo>
                    <a:pt x="6811" y="8525"/>
                    <a:pt x="6894" y="8383"/>
                    <a:pt x="6906" y="8228"/>
                  </a:cubicBezTo>
                  <a:cubicBezTo>
                    <a:pt x="6906" y="8097"/>
                    <a:pt x="6811" y="8037"/>
                    <a:pt x="6692" y="8109"/>
                  </a:cubicBezTo>
                  <a:lnTo>
                    <a:pt x="227" y="11835"/>
                  </a:lnTo>
                  <a:cubicBezTo>
                    <a:pt x="96" y="11919"/>
                    <a:pt x="24" y="12050"/>
                    <a:pt x="12" y="12204"/>
                  </a:cubicBezTo>
                  <a:cubicBezTo>
                    <a:pt x="12" y="12347"/>
                    <a:pt x="108" y="12407"/>
                    <a:pt x="227" y="12335"/>
                  </a:cubicBezTo>
                  <a:close/>
                  <a:moveTo>
                    <a:pt x="8585" y="9025"/>
                  </a:moveTo>
                  <a:lnTo>
                    <a:pt x="215" y="13859"/>
                  </a:lnTo>
                  <a:cubicBezTo>
                    <a:pt x="84" y="13943"/>
                    <a:pt x="0" y="14086"/>
                    <a:pt x="0" y="14240"/>
                  </a:cubicBezTo>
                  <a:cubicBezTo>
                    <a:pt x="0" y="14371"/>
                    <a:pt x="96" y="14431"/>
                    <a:pt x="215" y="14359"/>
                  </a:cubicBezTo>
                  <a:lnTo>
                    <a:pt x="8585" y="9526"/>
                  </a:lnTo>
                  <a:cubicBezTo>
                    <a:pt x="8704" y="9442"/>
                    <a:pt x="8787" y="9311"/>
                    <a:pt x="8799" y="9156"/>
                  </a:cubicBezTo>
                  <a:cubicBezTo>
                    <a:pt x="8799" y="9014"/>
                    <a:pt x="8704" y="8966"/>
                    <a:pt x="8585" y="9025"/>
                  </a:cubicBezTo>
                  <a:close/>
                  <a:moveTo>
                    <a:pt x="227" y="15145"/>
                  </a:moveTo>
                  <a:lnTo>
                    <a:pt x="6692" y="11419"/>
                  </a:lnTo>
                  <a:cubicBezTo>
                    <a:pt x="6811" y="11335"/>
                    <a:pt x="6894" y="11192"/>
                    <a:pt x="6906" y="11038"/>
                  </a:cubicBezTo>
                  <a:cubicBezTo>
                    <a:pt x="6906" y="10907"/>
                    <a:pt x="6811" y="10847"/>
                    <a:pt x="6692" y="10919"/>
                  </a:cubicBezTo>
                  <a:lnTo>
                    <a:pt x="227" y="14645"/>
                  </a:lnTo>
                  <a:cubicBezTo>
                    <a:pt x="96" y="14729"/>
                    <a:pt x="24" y="14860"/>
                    <a:pt x="12" y="15014"/>
                  </a:cubicBezTo>
                  <a:cubicBezTo>
                    <a:pt x="12" y="15157"/>
                    <a:pt x="108" y="15217"/>
                    <a:pt x="227" y="15145"/>
                  </a:cubicBezTo>
                  <a:close/>
                  <a:moveTo>
                    <a:pt x="8585" y="11061"/>
                  </a:moveTo>
                  <a:lnTo>
                    <a:pt x="215" y="15895"/>
                  </a:lnTo>
                  <a:cubicBezTo>
                    <a:pt x="84" y="15979"/>
                    <a:pt x="0" y="16110"/>
                    <a:pt x="0" y="16264"/>
                  </a:cubicBezTo>
                  <a:cubicBezTo>
                    <a:pt x="0" y="16407"/>
                    <a:pt x="96" y="16467"/>
                    <a:pt x="215" y="16395"/>
                  </a:cubicBezTo>
                  <a:lnTo>
                    <a:pt x="8585" y="11562"/>
                  </a:lnTo>
                  <a:cubicBezTo>
                    <a:pt x="8704" y="11478"/>
                    <a:pt x="8787" y="11335"/>
                    <a:pt x="8799" y="11181"/>
                  </a:cubicBezTo>
                  <a:cubicBezTo>
                    <a:pt x="8799" y="11050"/>
                    <a:pt x="8704" y="10990"/>
                    <a:pt x="8585" y="11061"/>
                  </a:cubicBezTo>
                  <a:close/>
                  <a:moveTo>
                    <a:pt x="6692" y="12943"/>
                  </a:moveTo>
                  <a:lnTo>
                    <a:pt x="227" y="16669"/>
                  </a:lnTo>
                  <a:cubicBezTo>
                    <a:pt x="96" y="16753"/>
                    <a:pt x="24" y="16896"/>
                    <a:pt x="12" y="17050"/>
                  </a:cubicBezTo>
                  <a:cubicBezTo>
                    <a:pt x="12" y="17181"/>
                    <a:pt x="108" y="17241"/>
                    <a:pt x="227" y="17169"/>
                  </a:cubicBezTo>
                  <a:lnTo>
                    <a:pt x="6692" y="13443"/>
                  </a:lnTo>
                  <a:cubicBezTo>
                    <a:pt x="6811" y="13359"/>
                    <a:pt x="6894" y="13216"/>
                    <a:pt x="6906" y="13062"/>
                  </a:cubicBezTo>
                  <a:cubicBezTo>
                    <a:pt x="6906" y="12931"/>
                    <a:pt x="6811" y="12871"/>
                    <a:pt x="6692" y="12943"/>
                  </a:cubicBezTo>
                  <a:close/>
                  <a:moveTo>
                    <a:pt x="10978" y="5394"/>
                  </a:moveTo>
                  <a:lnTo>
                    <a:pt x="19348" y="560"/>
                  </a:lnTo>
                  <a:cubicBezTo>
                    <a:pt x="19467" y="477"/>
                    <a:pt x="19550" y="334"/>
                    <a:pt x="19562" y="191"/>
                  </a:cubicBezTo>
                  <a:cubicBezTo>
                    <a:pt x="19562" y="48"/>
                    <a:pt x="19467" y="1"/>
                    <a:pt x="19348" y="60"/>
                  </a:cubicBezTo>
                  <a:lnTo>
                    <a:pt x="10978" y="4894"/>
                  </a:lnTo>
                  <a:cubicBezTo>
                    <a:pt x="10847" y="4977"/>
                    <a:pt x="10764" y="5120"/>
                    <a:pt x="10764" y="5275"/>
                  </a:cubicBezTo>
                  <a:cubicBezTo>
                    <a:pt x="10764" y="5406"/>
                    <a:pt x="10859" y="5466"/>
                    <a:pt x="10978" y="5394"/>
                  </a:cubicBezTo>
                  <a:close/>
                  <a:moveTo>
                    <a:pt x="17455" y="1953"/>
                  </a:moveTo>
                  <a:lnTo>
                    <a:pt x="10990" y="5680"/>
                  </a:lnTo>
                  <a:cubicBezTo>
                    <a:pt x="10871" y="5763"/>
                    <a:pt x="10787" y="5894"/>
                    <a:pt x="10776" y="6049"/>
                  </a:cubicBezTo>
                  <a:cubicBezTo>
                    <a:pt x="10776" y="6192"/>
                    <a:pt x="10871" y="6251"/>
                    <a:pt x="11002" y="6180"/>
                  </a:cubicBezTo>
                  <a:lnTo>
                    <a:pt x="17455" y="2453"/>
                  </a:lnTo>
                  <a:cubicBezTo>
                    <a:pt x="17574" y="2370"/>
                    <a:pt x="17657" y="2227"/>
                    <a:pt x="17669" y="2084"/>
                  </a:cubicBezTo>
                  <a:cubicBezTo>
                    <a:pt x="17669" y="1929"/>
                    <a:pt x="17574" y="1870"/>
                    <a:pt x="17455" y="1941"/>
                  </a:cubicBezTo>
                  <a:close/>
                  <a:moveTo>
                    <a:pt x="19348" y="2882"/>
                  </a:moveTo>
                  <a:lnTo>
                    <a:pt x="10978" y="7704"/>
                  </a:lnTo>
                  <a:cubicBezTo>
                    <a:pt x="10847" y="7787"/>
                    <a:pt x="10764" y="7930"/>
                    <a:pt x="10764" y="8085"/>
                  </a:cubicBezTo>
                  <a:cubicBezTo>
                    <a:pt x="10764" y="8216"/>
                    <a:pt x="10859" y="8275"/>
                    <a:pt x="10978" y="8204"/>
                  </a:cubicBezTo>
                  <a:lnTo>
                    <a:pt x="19348" y="3370"/>
                  </a:lnTo>
                  <a:cubicBezTo>
                    <a:pt x="19467" y="3287"/>
                    <a:pt x="19550" y="3156"/>
                    <a:pt x="19562" y="3001"/>
                  </a:cubicBezTo>
                  <a:cubicBezTo>
                    <a:pt x="19562" y="2858"/>
                    <a:pt x="19467" y="2799"/>
                    <a:pt x="19348" y="2882"/>
                  </a:cubicBezTo>
                  <a:close/>
                  <a:moveTo>
                    <a:pt x="11002" y="8978"/>
                  </a:moveTo>
                  <a:lnTo>
                    <a:pt x="17455" y="5263"/>
                  </a:lnTo>
                  <a:cubicBezTo>
                    <a:pt x="17586" y="5180"/>
                    <a:pt x="17657" y="5037"/>
                    <a:pt x="17669" y="4882"/>
                  </a:cubicBezTo>
                  <a:cubicBezTo>
                    <a:pt x="17669" y="4751"/>
                    <a:pt x="17574" y="4692"/>
                    <a:pt x="17455" y="4763"/>
                  </a:cubicBezTo>
                  <a:lnTo>
                    <a:pt x="10990" y="8490"/>
                  </a:lnTo>
                  <a:cubicBezTo>
                    <a:pt x="10871" y="8573"/>
                    <a:pt x="10787" y="8704"/>
                    <a:pt x="10776" y="8859"/>
                  </a:cubicBezTo>
                  <a:cubicBezTo>
                    <a:pt x="10776" y="9002"/>
                    <a:pt x="10871" y="9049"/>
                    <a:pt x="11002" y="8978"/>
                  </a:cubicBezTo>
                  <a:close/>
                  <a:moveTo>
                    <a:pt x="19348" y="4894"/>
                  </a:moveTo>
                  <a:lnTo>
                    <a:pt x="10978" y="9728"/>
                  </a:lnTo>
                  <a:cubicBezTo>
                    <a:pt x="10847" y="9811"/>
                    <a:pt x="10764" y="9942"/>
                    <a:pt x="10764" y="10097"/>
                  </a:cubicBezTo>
                  <a:cubicBezTo>
                    <a:pt x="10764" y="10240"/>
                    <a:pt x="10859" y="10299"/>
                    <a:pt x="10978" y="10228"/>
                  </a:cubicBezTo>
                  <a:lnTo>
                    <a:pt x="19348" y="5406"/>
                  </a:lnTo>
                  <a:cubicBezTo>
                    <a:pt x="19467" y="5323"/>
                    <a:pt x="19550" y="5180"/>
                    <a:pt x="19562" y="5037"/>
                  </a:cubicBezTo>
                  <a:cubicBezTo>
                    <a:pt x="19562" y="4882"/>
                    <a:pt x="19467" y="4835"/>
                    <a:pt x="19348" y="4894"/>
                  </a:cubicBezTo>
                  <a:close/>
                  <a:moveTo>
                    <a:pt x="17455" y="6775"/>
                  </a:moveTo>
                  <a:lnTo>
                    <a:pt x="10990" y="10514"/>
                  </a:lnTo>
                  <a:cubicBezTo>
                    <a:pt x="10871" y="10597"/>
                    <a:pt x="10787" y="10740"/>
                    <a:pt x="10776" y="10883"/>
                  </a:cubicBezTo>
                  <a:cubicBezTo>
                    <a:pt x="10776" y="11026"/>
                    <a:pt x="10871" y="11085"/>
                    <a:pt x="11002" y="11014"/>
                  </a:cubicBezTo>
                  <a:lnTo>
                    <a:pt x="17455" y="7287"/>
                  </a:lnTo>
                  <a:cubicBezTo>
                    <a:pt x="17586" y="7204"/>
                    <a:pt x="17657" y="7061"/>
                    <a:pt x="17669" y="6906"/>
                  </a:cubicBezTo>
                  <a:cubicBezTo>
                    <a:pt x="17669" y="6775"/>
                    <a:pt x="17574" y="6716"/>
                    <a:pt x="17455" y="6787"/>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79;p27">
              <a:extLst>
                <a:ext uri="{FF2B5EF4-FFF2-40B4-BE49-F238E27FC236}">
                  <a16:creationId xmlns:a16="http://schemas.microsoft.com/office/drawing/2014/main" id="{D80C721C-9FD2-CBA6-DA0E-FFFCAE5FAE43}"/>
                </a:ext>
              </a:extLst>
            </p:cNvPr>
            <p:cNvSpPr/>
            <p:nvPr/>
          </p:nvSpPr>
          <p:spPr>
            <a:xfrm>
              <a:off x="3308863" y="2388488"/>
              <a:ext cx="674525" cy="1025150"/>
            </a:xfrm>
            <a:custGeom>
              <a:avLst/>
              <a:gdLst/>
              <a:ahLst/>
              <a:cxnLst/>
              <a:rect l="l" t="t" r="r" b="b"/>
              <a:pathLst>
                <a:path w="26981" h="41006" extrusionOk="0">
                  <a:moveTo>
                    <a:pt x="72" y="41006"/>
                  </a:moveTo>
                  <a:lnTo>
                    <a:pt x="1" y="15538"/>
                  </a:lnTo>
                  <a:lnTo>
                    <a:pt x="26909" y="1"/>
                  </a:lnTo>
                  <a:lnTo>
                    <a:pt x="26980" y="25468"/>
                  </a:lnTo>
                  <a:close/>
                </a:path>
              </a:pathLst>
            </a:custGeom>
            <a:gradFill>
              <a:gsLst>
                <a:gs pos="0">
                  <a:srgbClr val="A0FDF1">
                    <a:alpha val="41568"/>
                  </a:srgbClr>
                </a:gs>
                <a:gs pos="100000">
                  <a:srgbClr val="FFFFFF">
                    <a:alpha val="3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80;p27">
              <a:extLst>
                <a:ext uri="{FF2B5EF4-FFF2-40B4-BE49-F238E27FC236}">
                  <a16:creationId xmlns:a16="http://schemas.microsoft.com/office/drawing/2014/main" id="{5C4F4C38-EE4E-0C91-133D-63269E709866}"/>
                </a:ext>
              </a:extLst>
            </p:cNvPr>
            <p:cNvSpPr/>
            <p:nvPr/>
          </p:nvSpPr>
          <p:spPr>
            <a:xfrm>
              <a:off x="3743438" y="2542050"/>
              <a:ext cx="131900" cy="95575"/>
            </a:xfrm>
            <a:custGeom>
              <a:avLst/>
              <a:gdLst/>
              <a:ahLst/>
              <a:cxnLst/>
              <a:rect l="l" t="t" r="r" b="b"/>
              <a:pathLst>
                <a:path w="5276" h="3823" extrusionOk="0">
                  <a:moveTo>
                    <a:pt x="4835" y="143"/>
                  </a:moveTo>
                  <a:cubicBezTo>
                    <a:pt x="5073" y="0"/>
                    <a:pt x="5275" y="108"/>
                    <a:pt x="5275" y="393"/>
                  </a:cubicBezTo>
                  <a:cubicBezTo>
                    <a:pt x="5251" y="691"/>
                    <a:pt x="5097" y="965"/>
                    <a:pt x="4847" y="1131"/>
                  </a:cubicBezTo>
                  <a:lnTo>
                    <a:pt x="429" y="3679"/>
                  </a:lnTo>
                  <a:cubicBezTo>
                    <a:pt x="191" y="3822"/>
                    <a:pt x="1" y="3703"/>
                    <a:pt x="1" y="3429"/>
                  </a:cubicBezTo>
                  <a:cubicBezTo>
                    <a:pt x="13" y="3132"/>
                    <a:pt x="179" y="2846"/>
                    <a:pt x="429" y="2691"/>
                  </a:cubicBezTo>
                  <a:close/>
                </a:path>
              </a:pathLst>
            </a:custGeom>
            <a:solidFill>
              <a:srgbClr val="456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81;p27">
              <a:extLst>
                <a:ext uri="{FF2B5EF4-FFF2-40B4-BE49-F238E27FC236}">
                  <a16:creationId xmlns:a16="http://schemas.microsoft.com/office/drawing/2014/main" id="{AF804A88-6642-187C-1DAD-A4B60B250053}"/>
                </a:ext>
              </a:extLst>
            </p:cNvPr>
            <p:cNvSpPr/>
            <p:nvPr/>
          </p:nvSpPr>
          <p:spPr>
            <a:xfrm>
              <a:off x="4301838" y="1738075"/>
              <a:ext cx="535825" cy="814425"/>
            </a:xfrm>
            <a:custGeom>
              <a:avLst/>
              <a:gdLst/>
              <a:ahLst/>
              <a:cxnLst/>
              <a:rect l="l" t="t" r="r" b="b"/>
              <a:pathLst>
                <a:path w="21433" h="32577" extrusionOk="0">
                  <a:moveTo>
                    <a:pt x="60" y="32576"/>
                  </a:moveTo>
                  <a:lnTo>
                    <a:pt x="1" y="12347"/>
                  </a:lnTo>
                  <a:lnTo>
                    <a:pt x="21373" y="1"/>
                  </a:lnTo>
                  <a:lnTo>
                    <a:pt x="21432" y="20229"/>
                  </a:lnTo>
                  <a:close/>
                </a:path>
              </a:pathLst>
            </a:custGeom>
            <a:gradFill>
              <a:gsLst>
                <a:gs pos="0">
                  <a:srgbClr val="A0FDF1">
                    <a:alpha val="41568"/>
                  </a:srgbClr>
                </a:gs>
                <a:gs pos="100000">
                  <a:srgbClr val="FFFFFF">
                    <a:alpha val="3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82;p27">
              <a:extLst>
                <a:ext uri="{FF2B5EF4-FFF2-40B4-BE49-F238E27FC236}">
                  <a16:creationId xmlns:a16="http://schemas.microsoft.com/office/drawing/2014/main" id="{A1D42F43-ED89-AEAB-EE60-88639F1A2F55}"/>
                </a:ext>
              </a:extLst>
            </p:cNvPr>
            <p:cNvSpPr/>
            <p:nvPr/>
          </p:nvSpPr>
          <p:spPr>
            <a:xfrm>
              <a:off x="4321788" y="1809825"/>
              <a:ext cx="430425" cy="672725"/>
            </a:xfrm>
            <a:custGeom>
              <a:avLst/>
              <a:gdLst/>
              <a:ahLst/>
              <a:cxnLst/>
              <a:rect l="l" t="t" r="r" b="b"/>
              <a:pathLst>
                <a:path w="17217" h="26909" extrusionOk="0">
                  <a:moveTo>
                    <a:pt x="12" y="13585"/>
                  </a:moveTo>
                  <a:lnTo>
                    <a:pt x="1" y="13514"/>
                  </a:lnTo>
                  <a:lnTo>
                    <a:pt x="1" y="13430"/>
                  </a:lnTo>
                  <a:lnTo>
                    <a:pt x="24" y="13335"/>
                  </a:lnTo>
                  <a:lnTo>
                    <a:pt x="60" y="13252"/>
                  </a:lnTo>
                  <a:lnTo>
                    <a:pt x="96" y="13168"/>
                  </a:lnTo>
                  <a:lnTo>
                    <a:pt x="143" y="13085"/>
                  </a:lnTo>
                  <a:lnTo>
                    <a:pt x="203" y="13025"/>
                  </a:lnTo>
                  <a:lnTo>
                    <a:pt x="274" y="12954"/>
                  </a:lnTo>
                  <a:lnTo>
                    <a:pt x="346" y="12906"/>
                  </a:lnTo>
                  <a:lnTo>
                    <a:pt x="11276" y="6596"/>
                  </a:lnTo>
                  <a:lnTo>
                    <a:pt x="11347" y="6572"/>
                  </a:lnTo>
                  <a:lnTo>
                    <a:pt x="11407" y="6548"/>
                  </a:lnTo>
                  <a:lnTo>
                    <a:pt x="11466" y="6548"/>
                  </a:lnTo>
                  <a:lnTo>
                    <a:pt x="11514" y="6572"/>
                  </a:lnTo>
                  <a:lnTo>
                    <a:pt x="11514" y="6572"/>
                  </a:lnTo>
                  <a:lnTo>
                    <a:pt x="11562" y="6608"/>
                  </a:lnTo>
                  <a:lnTo>
                    <a:pt x="11597" y="6656"/>
                  </a:lnTo>
                  <a:lnTo>
                    <a:pt x="11597" y="6656"/>
                  </a:lnTo>
                  <a:lnTo>
                    <a:pt x="11609" y="6715"/>
                  </a:lnTo>
                  <a:lnTo>
                    <a:pt x="11621" y="6799"/>
                  </a:lnTo>
                  <a:lnTo>
                    <a:pt x="11609" y="6882"/>
                  </a:lnTo>
                  <a:lnTo>
                    <a:pt x="11597" y="6965"/>
                  </a:lnTo>
                  <a:lnTo>
                    <a:pt x="11562" y="7049"/>
                  </a:lnTo>
                  <a:lnTo>
                    <a:pt x="11514" y="7132"/>
                  </a:lnTo>
                  <a:lnTo>
                    <a:pt x="11466" y="7203"/>
                  </a:lnTo>
                  <a:lnTo>
                    <a:pt x="11407" y="7275"/>
                  </a:lnTo>
                  <a:lnTo>
                    <a:pt x="11407" y="7275"/>
                  </a:lnTo>
                  <a:lnTo>
                    <a:pt x="11347" y="7334"/>
                  </a:lnTo>
                  <a:lnTo>
                    <a:pt x="11276" y="7382"/>
                  </a:lnTo>
                  <a:lnTo>
                    <a:pt x="346" y="13716"/>
                  </a:lnTo>
                  <a:lnTo>
                    <a:pt x="286" y="13740"/>
                  </a:lnTo>
                  <a:lnTo>
                    <a:pt x="215" y="13752"/>
                  </a:lnTo>
                  <a:lnTo>
                    <a:pt x="215" y="13752"/>
                  </a:lnTo>
                  <a:lnTo>
                    <a:pt x="155" y="13752"/>
                  </a:lnTo>
                  <a:lnTo>
                    <a:pt x="108" y="13740"/>
                  </a:lnTo>
                  <a:lnTo>
                    <a:pt x="108" y="13740"/>
                  </a:lnTo>
                  <a:lnTo>
                    <a:pt x="60" y="13704"/>
                  </a:lnTo>
                  <a:lnTo>
                    <a:pt x="36" y="13657"/>
                  </a:lnTo>
                  <a:close/>
                  <a:moveTo>
                    <a:pt x="48" y="17085"/>
                  </a:moveTo>
                  <a:lnTo>
                    <a:pt x="48" y="17085"/>
                  </a:lnTo>
                  <a:lnTo>
                    <a:pt x="72" y="17133"/>
                  </a:lnTo>
                  <a:lnTo>
                    <a:pt x="120" y="17169"/>
                  </a:lnTo>
                  <a:lnTo>
                    <a:pt x="167" y="17181"/>
                  </a:lnTo>
                  <a:lnTo>
                    <a:pt x="227" y="17181"/>
                  </a:lnTo>
                  <a:lnTo>
                    <a:pt x="286" y="17169"/>
                  </a:lnTo>
                  <a:lnTo>
                    <a:pt x="358" y="17133"/>
                  </a:lnTo>
                  <a:lnTo>
                    <a:pt x="10347" y="11371"/>
                  </a:lnTo>
                  <a:lnTo>
                    <a:pt x="10419" y="11335"/>
                  </a:lnTo>
                  <a:lnTo>
                    <a:pt x="10490" y="11263"/>
                  </a:lnTo>
                  <a:lnTo>
                    <a:pt x="10538" y="11204"/>
                  </a:lnTo>
                  <a:lnTo>
                    <a:pt x="10597" y="11120"/>
                  </a:lnTo>
                  <a:lnTo>
                    <a:pt x="10597" y="11120"/>
                  </a:lnTo>
                  <a:lnTo>
                    <a:pt x="10633" y="11037"/>
                  </a:lnTo>
                  <a:lnTo>
                    <a:pt x="10669" y="10954"/>
                  </a:lnTo>
                  <a:lnTo>
                    <a:pt x="10680" y="10870"/>
                  </a:lnTo>
                  <a:lnTo>
                    <a:pt x="10680" y="10787"/>
                  </a:lnTo>
                  <a:lnTo>
                    <a:pt x="10680" y="10704"/>
                  </a:lnTo>
                  <a:lnTo>
                    <a:pt x="10657" y="10644"/>
                  </a:lnTo>
                  <a:lnTo>
                    <a:pt x="10657" y="10644"/>
                  </a:lnTo>
                  <a:lnTo>
                    <a:pt x="10621" y="10597"/>
                  </a:lnTo>
                  <a:lnTo>
                    <a:pt x="10585" y="10561"/>
                  </a:lnTo>
                  <a:lnTo>
                    <a:pt x="10585" y="10561"/>
                  </a:lnTo>
                  <a:lnTo>
                    <a:pt x="10538" y="10549"/>
                  </a:lnTo>
                  <a:lnTo>
                    <a:pt x="10478" y="10549"/>
                  </a:lnTo>
                  <a:lnTo>
                    <a:pt x="10407" y="10561"/>
                  </a:lnTo>
                  <a:lnTo>
                    <a:pt x="10335" y="10597"/>
                  </a:lnTo>
                  <a:lnTo>
                    <a:pt x="358" y="16347"/>
                  </a:lnTo>
                  <a:lnTo>
                    <a:pt x="286" y="16395"/>
                  </a:lnTo>
                  <a:lnTo>
                    <a:pt x="227" y="16454"/>
                  </a:lnTo>
                  <a:lnTo>
                    <a:pt x="167" y="16526"/>
                  </a:lnTo>
                  <a:lnTo>
                    <a:pt x="120" y="16609"/>
                  </a:lnTo>
                  <a:lnTo>
                    <a:pt x="120" y="16609"/>
                  </a:lnTo>
                  <a:lnTo>
                    <a:pt x="72" y="16693"/>
                  </a:lnTo>
                  <a:lnTo>
                    <a:pt x="48" y="16776"/>
                  </a:lnTo>
                  <a:lnTo>
                    <a:pt x="24" y="16859"/>
                  </a:lnTo>
                  <a:lnTo>
                    <a:pt x="12" y="16943"/>
                  </a:lnTo>
                  <a:lnTo>
                    <a:pt x="24" y="17014"/>
                  </a:lnTo>
                  <a:close/>
                  <a:moveTo>
                    <a:pt x="8133" y="16800"/>
                  </a:moveTo>
                  <a:lnTo>
                    <a:pt x="8097" y="16764"/>
                  </a:lnTo>
                  <a:lnTo>
                    <a:pt x="8049" y="16752"/>
                  </a:lnTo>
                  <a:lnTo>
                    <a:pt x="7990" y="16752"/>
                  </a:lnTo>
                  <a:lnTo>
                    <a:pt x="7918" y="16764"/>
                  </a:lnTo>
                  <a:lnTo>
                    <a:pt x="7859" y="16788"/>
                  </a:lnTo>
                  <a:lnTo>
                    <a:pt x="370" y="21110"/>
                  </a:lnTo>
                  <a:lnTo>
                    <a:pt x="298" y="21157"/>
                  </a:lnTo>
                  <a:lnTo>
                    <a:pt x="239" y="21217"/>
                  </a:lnTo>
                  <a:lnTo>
                    <a:pt x="179" y="21288"/>
                  </a:lnTo>
                  <a:lnTo>
                    <a:pt x="132" y="21360"/>
                  </a:lnTo>
                  <a:lnTo>
                    <a:pt x="132" y="21360"/>
                  </a:lnTo>
                  <a:lnTo>
                    <a:pt x="84" y="21443"/>
                  </a:lnTo>
                  <a:lnTo>
                    <a:pt x="48" y="21527"/>
                  </a:lnTo>
                  <a:lnTo>
                    <a:pt x="48" y="21527"/>
                  </a:lnTo>
                  <a:lnTo>
                    <a:pt x="36" y="21610"/>
                  </a:lnTo>
                  <a:lnTo>
                    <a:pt x="24" y="21693"/>
                  </a:lnTo>
                  <a:lnTo>
                    <a:pt x="36" y="21777"/>
                  </a:lnTo>
                  <a:lnTo>
                    <a:pt x="60" y="21836"/>
                  </a:lnTo>
                  <a:lnTo>
                    <a:pt x="84" y="21884"/>
                  </a:lnTo>
                  <a:lnTo>
                    <a:pt x="132" y="21919"/>
                  </a:lnTo>
                  <a:lnTo>
                    <a:pt x="179" y="21943"/>
                  </a:lnTo>
                  <a:lnTo>
                    <a:pt x="239" y="21943"/>
                  </a:lnTo>
                  <a:lnTo>
                    <a:pt x="298" y="21931"/>
                  </a:lnTo>
                  <a:lnTo>
                    <a:pt x="370" y="21896"/>
                  </a:lnTo>
                  <a:lnTo>
                    <a:pt x="7859" y="17574"/>
                  </a:lnTo>
                  <a:lnTo>
                    <a:pt x="7918" y="17526"/>
                  </a:lnTo>
                  <a:lnTo>
                    <a:pt x="7990" y="17466"/>
                  </a:lnTo>
                  <a:lnTo>
                    <a:pt x="8049" y="17395"/>
                  </a:lnTo>
                  <a:lnTo>
                    <a:pt x="8097" y="17324"/>
                  </a:lnTo>
                  <a:lnTo>
                    <a:pt x="8133" y="17240"/>
                  </a:lnTo>
                  <a:lnTo>
                    <a:pt x="8168" y="17145"/>
                  </a:lnTo>
                  <a:lnTo>
                    <a:pt x="8192" y="17062"/>
                  </a:lnTo>
                  <a:lnTo>
                    <a:pt x="8192" y="16978"/>
                  </a:lnTo>
                  <a:lnTo>
                    <a:pt x="8180" y="16907"/>
                  </a:lnTo>
                  <a:lnTo>
                    <a:pt x="8168" y="16847"/>
                  </a:lnTo>
                  <a:close/>
                  <a:moveTo>
                    <a:pt x="11371" y="14049"/>
                  </a:moveTo>
                  <a:lnTo>
                    <a:pt x="11442" y="13990"/>
                  </a:lnTo>
                  <a:lnTo>
                    <a:pt x="11442" y="13990"/>
                  </a:lnTo>
                  <a:lnTo>
                    <a:pt x="11490" y="13918"/>
                  </a:lnTo>
                  <a:lnTo>
                    <a:pt x="11550" y="13835"/>
                  </a:lnTo>
                  <a:lnTo>
                    <a:pt x="11585" y="13752"/>
                  </a:lnTo>
                  <a:lnTo>
                    <a:pt x="11621" y="13668"/>
                  </a:lnTo>
                  <a:lnTo>
                    <a:pt x="11633" y="13585"/>
                  </a:lnTo>
                  <a:lnTo>
                    <a:pt x="11633" y="13502"/>
                  </a:lnTo>
                  <a:lnTo>
                    <a:pt x="11633" y="13430"/>
                  </a:lnTo>
                  <a:lnTo>
                    <a:pt x="11609" y="13359"/>
                  </a:lnTo>
                  <a:lnTo>
                    <a:pt x="11573" y="13311"/>
                  </a:lnTo>
                  <a:lnTo>
                    <a:pt x="11538" y="13276"/>
                  </a:lnTo>
                  <a:lnTo>
                    <a:pt x="11538" y="13276"/>
                  </a:lnTo>
                  <a:lnTo>
                    <a:pt x="11490" y="13264"/>
                  </a:lnTo>
                  <a:lnTo>
                    <a:pt x="11431" y="13264"/>
                  </a:lnTo>
                  <a:lnTo>
                    <a:pt x="11359" y="13276"/>
                  </a:lnTo>
                  <a:lnTo>
                    <a:pt x="11288" y="13311"/>
                  </a:lnTo>
                  <a:lnTo>
                    <a:pt x="358" y="19622"/>
                  </a:lnTo>
                  <a:lnTo>
                    <a:pt x="298" y="19669"/>
                  </a:lnTo>
                  <a:lnTo>
                    <a:pt x="239" y="19729"/>
                  </a:lnTo>
                  <a:lnTo>
                    <a:pt x="239" y="19729"/>
                  </a:lnTo>
                  <a:lnTo>
                    <a:pt x="179" y="19788"/>
                  </a:lnTo>
                  <a:lnTo>
                    <a:pt x="132" y="19872"/>
                  </a:lnTo>
                  <a:lnTo>
                    <a:pt x="84" y="19955"/>
                  </a:lnTo>
                  <a:lnTo>
                    <a:pt x="48" y="20038"/>
                  </a:lnTo>
                  <a:lnTo>
                    <a:pt x="36" y="20122"/>
                  </a:lnTo>
                  <a:lnTo>
                    <a:pt x="24" y="20205"/>
                  </a:lnTo>
                  <a:lnTo>
                    <a:pt x="36" y="20288"/>
                  </a:lnTo>
                  <a:lnTo>
                    <a:pt x="48" y="20348"/>
                  </a:lnTo>
                  <a:lnTo>
                    <a:pt x="84" y="20395"/>
                  </a:lnTo>
                  <a:lnTo>
                    <a:pt x="132" y="20431"/>
                  </a:lnTo>
                  <a:lnTo>
                    <a:pt x="132" y="20431"/>
                  </a:lnTo>
                  <a:lnTo>
                    <a:pt x="179" y="20455"/>
                  </a:lnTo>
                  <a:lnTo>
                    <a:pt x="239" y="20455"/>
                  </a:lnTo>
                  <a:lnTo>
                    <a:pt x="239" y="20455"/>
                  </a:lnTo>
                  <a:lnTo>
                    <a:pt x="298" y="20431"/>
                  </a:lnTo>
                  <a:lnTo>
                    <a:pt x="370" y="20407"/>
                  </a:lnTo>
                  <a:lnTo>
                    <a:pt x="11300" y="14097"/>
                  </a:lnTo>
                  <a:close/>
                  <a:moveTo>
                    <a:pt x="15812" y="9287"/>
                  </a:moveTo>
                  <a:lnTo>
                    <a:pt x="358" y="18217"/>
                  </a:lnTo>
                  <a:cubicBezTo>
                    <a:pt x="155" y="18348"/>
                    <a:pt x="24" y="18562"/>
                    <a:pt x="24" y="18812"/>
                  </a:cubicBezTo>
                  <a:cubicBezTo>
                    <a:pt x="24" y="19026"/>
                    <a:pt x="167" y="19110"/>
                    <a:pt x="370" y="19002"/>
                  </a:cubicBezTo>
                  <a:lnTo>
                    <a:pt x="15812" y="10085"/>
                  </a:lnTo>
                  <a:cubicBezTo>
                    <a:pt x="16014" y="9954"/>
                    <a:pt x="16145" y="9727"/>
                    <a:pt x="16157" y="9489"/>
                  </a:cubicBezTo>
                  <a:cubicBezTo>
                    <a:pt x="16157" y="9275"/>
                    <a:pt x="16003" y="9180"/>
                    <a:pt x="15812" y="9287"/>
                  </a:cubicBezTo>
                  <a:close/>
                  <a:moveTo>
                    <a:pt x="8168" y="21812"/>
                  </a:moveTo>
                  <a:lnTo>
                    <a:pt x="8133" y="21765"/>
                  </a:lnTo>
                  <a:lnTo>
                    <a:pt x="8097" y="21729"/>
                  </a:lnTo>
                  <a:lnTo>
                    <a:pt x="8049" y="21717"/>
                  </a:lnTo>
                  <a:lnTo>
                    <a:pt x="7990" y="21717"/>
                  </a:lnTo>
                  <a:lnTo>
                    <a:pt x="7918" y="21729"/>
                  </a:lnTo>
                  <a:lnTo>
                    <a:pt x="7859" y="21753"/>
                  </a:lnTo>
                  <a:lnTo>
                    <a:pt x="370" y="26075"/>
                  </a:lnTo>
                  <a:lnTo>
                    <a:pt x="298" y="26122"/>
                  </a:lnTo>
                  <a:lnTo>
                    <a:pt x="239" y="26182"/>
                  </a:lnTo>
                  <a:lnTo>
                    <a:pt x="179" y="26253"/>
                  </a:lnTo>
                  <a:lnTo>
                    <a:pt x="132" y="26337"/>
                  </a:lnTo>
                  <a:lnTo>
                    <a:pt x="132" y="26337"/>
                  </a:lnTo>
                  <a:lnTo>
                    <a:pt x="84" y="26408"/>
                  </a:lnTo>
                  <a:lnTo>
                    <a:pt x="60" y="26503"/>
                  </a:lnTo>
                  <a:lnTo>
                    <a:pt x="36" y="26587"/>
                  </a:lnTo>
                  <a:lnTo>
                    <a:pt x="24" y="26670"/>
                  </a:lnTo>
                  <a:lnTo>
                    <a:pt x="36" y="26741"/>
                  </a:lnTo>
                  <a:lnTo>
                    <a:pt x="60" y="26813"/>
                  </a:lnTo>
                  <a:lnTo>
                    <a:pt x="84" y="26861"/>
                  </a:lnTo>
                  <a:lnTo>
                    <a:pt x="132" y="26896"/>
                  </a:lnTo>
                  <a:lnTo>
                    <a:pt x="179" y="26908"/>
                  </a:lnTo>
                  <a:lnTo>
                    <a:pt x="239" y="26908"/>
                  </a:lnTo>
                  <a:lnTo>
                    <a:pt x="310" y="26896"/>
                  </a:lnTo>
                  <a:lnTo>
                    <a:pt x="370" y="26861"/>
                  </a:lnTo>
                  <a:lnTo>
                    <a:pt x="7859" y="22550"/>
                  </a:lnTo>
                  <a:lnTo>
                    <a:pt x="7930" y="22503"/>
                  </a:lnTo>
                  <a:lnTo>
                    <a:pt x="7990" y="22443"/>
                  </a:lnTo>
                  <a:lnTo>
                    <a:pt x="8049" y="22372"/>
                  </a:lnTo>
                  <a:lnTo>
                    <a:pt x="8097" y="22289"/>
                  </a:lnTo>
                  <a:lnTo>
                    <a:pt x="8144" y="22205"/>
                  </a:lnTo>
                  <a:lnTo>
                    <a:pt x="8168" y="22122"/>
                  </a:lnTo>
                  <a:lnTo>
                    <a:pt x="8192" y="22038"/>
                  </a:lnTo>
                  <a:lnTo>
                    <a:pt x="8192" y="21955"/>
                  </a:lnTo>
                  <a:lnTo>
                    <a:pt x="8180" y="21872"/>
                  </a:lnTo>
                  <a:close/>
                  <a:moveTo>
                    <a:pt x="11621" y="18324"/>
                  </a:moveTo>
                  <a:lnTo>
                    <a:pt x="11585" y="18276"/>
                  </a:lnTo>
                  <a:lnTo>
                    <a:pt x="11550" y="18240"/>
                  </a:lnTo>
                  <a:lnTo>
                    <a:pt x="11490" y="18217"/>
                  </a:lnTo>
                  <a:lnTo>
                    <a:pt x="11431" y="18217"/>
                  </a:lnTo>
                  <a:lnTo>
                    <a:pt x="11371" y="18240"/>
                  </a:lnTo>
                  <a:lnTo>
                    <a:pt x="11300" y="18264"/>
                  </a:lnTo>
                  <a:lnTo>
                    <a:pt x="370" y="24575"/>
                  </a:lnTo>
                  <a:lnTo>
                    <a:pt x="298" y="24622"/>
                  </a:lnTo>
                  <a:lnTo>
                    <a:pt x="227" y="24682"/>
                  </a:lnTo>
                  <a:lnTo>
                    <a:pt x="227" y="24682"/>
                  </a:lnTo>
                  <a:lnTo>
                    <a:pt x="179" y="24753"/>
                  </a:lnTo>
                  <a:lnTo>
                    <a:pt x="120" y="24836"/>
                  </a:lnTo>
                  <a:lnTo>
                    <a:pt x="84" y="24920"/>
                  </a:lnTo>
                  <a:lnTo>
                    <a:pt x="48" y="25003"/>
                  </a:lnTo>
                  <a:lnTo>
                    <a:pt x="36" y="25086"/>
                  </a:lnTo>
                  <a:lnTo>
                    <a:pt x="24" y="25170"/>
                  </a:lnTo>
                  <a:lnTo>
                    <a:pt x="36" y="25241"/>
                  </a:lnTo>
                  <a:lnTo>
                    <a:pt x="48" y="25313"/>
                  </a:lnTo>
                  <a:lnTo>
                    <a:pt x="84" y="25360"/>
                  </a:lnTo>
                  <a:lnTo>
                    <a:pt x="132" y="25396"/>
                  </a:lnTo>
                  <a:lnTo>
                    <a:pt x="132" y="25396"/>
                  </a:lnTo>
                  <a:lnTo>
                    <a:pt x="179" y="25408"/>
                  </a:lnTo>
                  <a:lnTo>
                    <a:pt x="239" y="25408"/>
                  </a:lnTo>
                  <a:lnTo>
                    <a:pt x="298" y="25396"/>
                  </a:lnTo>
                  <a:lnTo>
                    <a:pt x="370" y="25360"/>
                  </a:lnTo>
                  <a:lnTo>
                    <a:pt x="11300" y="19074"/>
                  </a:lnTo>
                  <a:lnTo>
                    <a:pt x="11371" y="19014"/>
                  </a:lnTo>
                  <a:lnTo>
                    <a:pt x="11442" y="18955"/>
                  </a:lnTo>
                  <a:lnTo>
                    <a:pt x="11442" y="18955"/>
                  </a:lnTo>
                  <a:lnTo>
                    <a:pt x="11490" y="18883"/>
                  </a:lnTo>
                  <a:lnTo>
                    <a:pt x="11550" y="18812"/>
                  </a:lnTo>
                  <a:lnTo>
                    <a:pt x="11550" y="18812"/>
                  </a:lnTo>
                  <a:lnTo>
                    <a:pt x="11585" y="18729"/>
                  </a:lnTo>
                  <a:lnTo>
                    <a:pt x="11621" y="18645"/>
                  </a:lnTo>
                  <a:lnTo>
                    <a:pt x="11633" y="18550"/>
                  </a:lnTo>
                  <a:lnTo>
                    <a:pt x="11633" y="18467"/>
                  </a:lnTo>
                  <a:lnTo>
                    <a:pt x="11633" y="18395"/>
                  </a:lnTo>
                  <a:close/>
                  <a:moveTo>
                    <a:pt x="15812" y="14252"/>
                  </a:moveTo>
                  <a:lnTo>
                    <a:pt x="358" y="23181"/>
                  </a:lnTo>
                  <a:cubicBezTo>
                    <a:pt x="155" y="23312"/>
                    <a:pt x="36" y="23527"/>
                    <a:pt x="24" y="23777"/>
                  </a:cubicBezTo>
                  <a:cubicBezTo>
                    <a:pt x="24" y="23991"/>
                    <a:pt x="167" y="24074"/>
                    <a:pt x="370" y="23967"/>
                  </a:cubicBezTo>
                  <a:lnTo>
                    <a:pt x="15812" y="15050"/>
                  </a:lnTo>
                  <a:cubicBezTo>
                    <a:pt x="16014" y="14919"/>
                    <a:pt x="16145" y="14692"/>
                    <a:pt x="16157" y="14454"/>
                  </a:cubicBezTo>
                  <a:cubicBezTo>
                    <a:pt x="16157" y="14240"/>
                    <a:pt x="16003" y="14145"/>
                    <a:pt x="15812" y="14252"/>
                  </a:cubicBezTo>
                  <a:close/>
                  <a:moveTo>
                    <a:pt x="36" y="15133"/>
                  </a:moveTo>
                  <a:lnTo>
                    <a:pt x="72" y="15180"/>
                  </a:lnTo>
                  <a:lnTo>
                    <a:pt x="108" y="15216"/>
                  </a:lnTo>
                  <a:lnTo>
                    <a:pt x="108" y="15216"/>
                  </a:lnTo>
                  <a:lnTo>
                    <a:pt x="167" y="15240"/>
                  </a:lnTo>
                  <a:lnTo>
                    <a:pt x="215" y="15240"/>
                  </a:lnTo>
                  <a:lnTo>
                    <a:pt x="215" y="15240"/>
                  </a:lnTo>
                  <a:lnTo>
                    <a:pt x="286" y="15228"/>
                  </a:lnTo>
                  <a:lnTo>
                    <a:pt x="358" y="15192"/>
                  </a:lnTo>
                  <a:lnTo>
                    <a:pt x="7835" y="10870"/>
                  </a:lnTo>
                  <a:lnTo>
                    <a:pt x="7906" y="10835"/>
                  </a:lnTo>
                  <a:lnTo>
                    <a:pt x="7966" y="10763"/>
                  </a:lnTo>
                  <a:lnTo>
                    <a:pt x="8025" y="10704"/>
                  </a:lnTo>
                  <a:lnTo>
                    <a:pt x="8073" y="10620"/>
                  </a:lnTo>
                  <a:lnTo>
                    <a:pt x="8121" y="10537"/>
                  </a:lnTo>
                  <a:lnTo>
                    <a:pt x="8144" y="10454"/>
                  </a:lnTo>
                  <a:lnTo>
                    <a:pt x="8168" y="10370"/>
                  </a:lnTo>
                  <a:lnTo>
                    <a:pt x="8168" y="10287"/>
                  </a:lnTo>
                  <a:lnTo>
                    <a:pt x="8168" y="10204"/>
                  </a:lnTo>
                  <a:lnTo>
                    <a:pt x="8144" y="10144"/>
                  </a:lnTo>
                  <a:lnTo>
                    <a:pt x="8144" y="10144"/>
                  </a:lnTo>
                  <a:lnTo>
                    <a:pt x="8121" y="10097"/>
                  </a:lnTo>
                  <a:lnTo>
                    <a:pt x="8073" y="10061"/>
                  </a:lnTo>
                  <a:lnTo>
                    <a:pt x="8073" y="10061"/>
                  </a:lnTo>
                  <a:lnTo>
                    <a:pt x="8025" y="10037"/>
                  </a:lnTo>
                  <a:lnTo>
                    <a:pt x="7966" y="10037"/>
                  </a:lnTo>
                  <a:lnTo>
                    <a:pt x="7906" y="10061"/>
                  </a:lnTo>
                  <a:lnTo>
                    <a:pt x="7835" y="10085"/>
                  </a:lnTo>
                  <a:lnTo>
                    <a:pt x="346" y="14407"/>
                  </a:lnTo>
                  <a:lnTo>
                    <a:pt x="286" y="14454"/>
                  </a:lnTo>
                  <a:lnTo>
                    <a:pt x="215" y="14514"/>
                  </a:lnTo>
                  <a:lnTo>
                    <a:pt x="155" y="14585"/>
                  </a:lnTo>
                  <a:lnTo>
                    <a:pt x="108" y="14657"/>
                  </a:lnTo>
                  <a:lnTo>
                    <a:pt x="72" y="14740"/>
                  </a:lnTo>
                  <a:lnTo>
                    <a:pt x="36" y="14823"/>
                  </a:lnTo>
                  <a:lnTo>
                    <a:pt x="12" y="14919"/>
                  </a:lnTo>
                  <a:lnTo>
                    <a:pt x="12" y="15002"/>
                  </a:lnTo>
                  <a:lnTo>
                    <a:pt x="12" y="15073"/>
                  </a:lnTo>
                  <a:close/>
                  <a:moveTo>
                    <a:pt x="17217" y="6929"/>
                  </a:moveTo>
                  <a:lnTo>
                    <a:pt x="17193" y="6870"/>
                  </a:lnTo>
                  <a:lnTo>
                    <a:pt x="17157" y="6822"/>
                  </a:lnTo>
                  <a:lnTo>
                    <a:pt x="17122" y="6787"/>
                  </a:lnTo>
                  <a:lnTo>
                    <a:pt x="17062" y="6763"/>
                  </a:lnTo>
                  <a:lnTo>
                    <a:pt x="17003" y="6763"/>
                  </a:lnTo>
                  <a:lnTo>
                    <a:pt x="16943" y="6787"/>
                  </a:lnTo>
                  <a:lnTo>
                    <a:pt x="16872" y="6810"/>
                  </a:lnTo>
                  <a:lnTo>
                    <a:pt x="13371" y="8834"/>
                  </a:lnTo>
                  <a:lnTo>
                    <a:pt x="13300" y="8882"/>
                  </a:lnTo>
                  <a:lnTo>
                    <a:pt x="13240" y="8942"/>
                  </a:lnTo>
                  <a:lnTo>
                    <a:pt x="13240" y="8942"/>
                  </a:lnTo>
                  <a:lnTo>
                    <a:pt x="13181" y="9013"/>
                  </a:lnTo>
                  <a:lnTo>
                    <a:pt x="13133" y="9096"/>
                  </a:lnTo>
                  <a:lnTo>
                    <a:pt x="13086" y="9180"/>
                  </a:lnTo>
                  <a:lnTo>
                    <a:pt x="13050" y="9263"/>
                  </a:lnTo>
                  <a:lnTo>
                    <a:pt x="13050" y="9263"/>
                  </a:lnTo>
                  <a:lnTo>
                    <a:pt x="13038" y="9346"/>
                  </a:lnTo>
                  <a:lnTo>
                    <a:pt x="13026" y="9430"/>
                  </a:lnTo>
                  <a:lnTo>
                    <a:pt x="13038" y="9501"/>
                  </a:lnTo>
                  <a:lnTo>
                    <a:pt x="13062" y="9573"/>
                  </a:lnTo>
                  <a:lnTo>
                    <a:pt x="13086" y="9620"/>
                  </a:lnTo>
                  <a:lnTo>
                    <a:pt x="13133" y="9656"/>
                  </a:lnTo>
                  <a:lnTo>
                    <a:pt x="13133" y="9656"/>
                  </a:lnTo>
                  <a:lnTo>
                    <a:pt x="13181" y="9668"/>
                  </a:lnTo>
                  <a:lnTo>
                    <a:pt x="13240" y="9668"/>
                  </a:lnTo>
                  <a:lnTo>
                    <a:pt x="13300" y="9656"/>
                  </a:lnTo>
                  <a:lnTo>
                    <a:pt x="13371" y="9620"/>
                  </a:lnTo>
                  <a:lnTo>
                    <a:pt x="16872" y="7608"/>
                  </a:lnTo>
                  <a:lnTo>
                    <a:pt x="16943" y="7561"/>
                  </a:lnTo>
                  <a:lnTo>
                    <a:pt x="17015" y="7501"/>
                  </a:lnTo>
                  <a:lnTo>
                    <a:pt x="17062" y="7430"/>
                  </a:lnTo>
                  <a:lnTo>
                    <a:pt x="17122" y="7358"/>
                  </a:lnTo>
                  <a:lnTo>
                    <a:pt x="17157" y="7275"/>
                  </a:lnTo>
                  <a:lnTo>
                    <a:pt x="17193" y="7180"/>
                  </a:lnTo>
                  <a:lnTo>
                    <a:pt x="17217" y="7096"/>
                  </a:lnTo>
                  <a:lnTo>
                    <a:pt x="17217" y="7013"/>
                  </a:lnTo>
                  <a:close/>
                  <a:moveTo>
                    <a:pt x="346" y="12299"/>
                  </a:moveTo>
                  <a:lnTo>
                    <a:pt x="15800" y="3381"/>
                  </a:lnTo>
                  <a:cubicBezTo>
                    <a:pt x="16003" y="3250"/>
                    <a:pt x="16122" y="3024"/>
                    <a:pt x="16134" y="2786"/>
                  </a:cubicBezTo>
                  <a:cubicBezTo>
                    <a:pt x="16134" y="2572"/>
                    <a:pt x="15991" y="2477"/>
                    <a:pt x="15788" y="2596"/>
                  </a:cubicBezTo>
                  <a:lnTo>
                    <a:pt x="346" y="11513"/>
                  </a:lnTo>
                  <a:cubicBezTo>
                    <a:pt x="143" y="11644"/>
                    <a:pt x="12" y="11859"/>
                    <a:pt x="1" y="12109"/>
                  </a:cubicBezTo>
                  <a:cubicBezTo>
                    <a:pt x="1" y="12323"/>
                    <a:pt x="155" y="12406"/>
                    <a:pt x="346" y="12299"/>
                  </a:cubicBezTo>
                  <a:close/>
                  <a:moveTo>
                    <a:pt x="346" y="10442"/>
                  </a:moveTo>
                  <a:lnTo>
                    <a:pt x="10335" y="4667"/>
                  </a:lnTo>
                  <a:cubicBezTo>
                    <a:pt x="10538" y="4536"/>
                    <a:pt x="10657" y="4322"/>
                    <a:pt x="10669" y="4072"/>
                  </a:cubicBezTo>
                  <a:cubicBezTo>
                    <a:pt x="10669" y="3858"/>
                    <a:pt x="10526" y="3774"/>
                    <a:pt x="10323" y="3881"/>
                  </a:cubicBezTo>
                  <a:lnTo>
                    <a:pt x="346" y="9644"/>
                  </a:lnTo>
                  <a:cubicBezTo>
                    <a:pt x="143" y="9775"/>
                    <a:pt x="12" y="10001"/>
                    <a:pt x="1" y="10239"/>
                  </a:cubicBezTo>
                  <a:cubicBezTo>
                    <a:pt x="1" y="10454"/>
                    <a:pt x="155" y="10549"/>
                    <a:pt x="346" y="10442"/>
                  </a:cubicBezTo>
                  <a:close/>
                  <a:moveTo>
                    <a:pt x="13359" y="2929"/>
                  </a:moveTo>
                  <a:lnTo>
                    <a:pt x="16860" y="905"/>
                  </a:lnTo>
                  <a:cubicBezTo>
                    <a:pt x="17062" y="774"/>
                    <a:pt x="17193" y="548"/>
                    <a:pt x="17205" y="310"/>
                  </a:cubicBezTo>
                  <a:cubicBezTo>
                    <a:pt x="17205" y="83"/>
                    <a:pt x="17050" y="0"/>
                    <a:pt x="16860" y="107"/>
                  </a:cubicBezTo>
                  <a:lnTo>
                    <a:pt x="13347" y="2131"/>
                  </a:lnTo>
                  <a:cubicBezTo>
                    <a:pt x="13145" y="2262"/>
                    <a:pt x="13026" y="2488"/>
                    <a:pt x="13014" y="2727"/>
                  </a:cubicBezTo>
                  <a:cubicBezTo>
                    <a:pt x="13014" y="2941"/>
                    <a:pt x="13169" y="3036"/>
                    <a:pt x="13359" y="292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83;p27">
              <a:extLst>
                <a:ext uri="{FF2B5EF4-FFF2-40B4-BE49-F238E27FC236}">
                  <a16:creationId xmlns:a16="http://schemas.microsoft.com/office/drawing/2014/main" id="{E75CB89F-11AB-906D-B5DE-573E4E3158A7}"/>
                </a:ext>
              </a:extLst>
            </p:cNvPr>
            <p:cNvSpPr/>
            <p:nvPr/>
          </p:nvSpPr>
          <p:spPr>
            <a:xfrm>
              <a:off x="3871438" y="1749437"/>
              <a:ext cx="1060575" cy="832750"/>
            </a:xfrm>
            <a:custGeom>
              <a:avLst/>
              <a:gdLst/>
              <a:ahLst/>
              <a:cxnLst/>
              <a:rect l="l" t="t" r="r" b="b"/>
              <a:pathLst>
                <a:path w="42423" h="33310" extrusionOk="0">
                  <a:moveTo>
                    <a:pt x="2867" y="1"/>
                  </a:moveTo>
                  <a:cubicBezTo>
                    <a:pt x="1359" y="1"/>
                    <a:pt x="0" y="1217"/>
                    <a:pt x="0" y="2877"/>
                  </a:cubicBezTo>
                  <a:lnTo>
                    <a:pt x="0" y="22224"/>
                  </a:lnTo>
                  <a:cubicBezTo>
                    <a:pt x="0" y="22344"/>
                    <a:pt x="90" y="22403"/>
                    <a:pt x="179" y="22403"/>
                  </a:cubicBezTo>
                  <a:cubicBezTo>
                    <a:pt x="268" y="22403"/>
                    <a:pt x="358" y="22344"/>
                    <a:pt x="358" y="22224"/>
                  </a:cubicBezTo>
                  <a:lnTo>
                    <a:pt x="358" y="2877"/>
                  </a:lnTo>
                  <a:cubicBezTo>
                    <a:pt x="367" y="1432"/>
                    <a:pt x="1552" y="371"/>
                    <a:pt x="2864" y="371"/>
                  </a:cubicBezTo>
                  <a:cubicBezTo>
                    <a:pt x="3217" y="371"/>
                    <a:pt x="3579" y="448"/>
                    <a:pt x="3929" y="615"/>
                  </a:cubicBezTo>
                  <a:lnTo>
                    <a:pt x="40636" y="18022"/>
                  </a:lnTo>
                  <a:cubicBezTo>
                    <a:pt x="41506" y="18438"/>
                    <a:pt x="42065" y="19319"/>
                    <a:pt x="42065" y="20284"/>
                  </a:cubicBezTo>
                  <a:lnTo>
                    <a:pt x="42065" y="33119"/>
                  </a:lnTo>
                  <a:cubicBezTo>
                    <a:pt x="42065" y="33226"/>
                    <a:pt x="42149" y="33309"/>
                    <a:pt x="42244" y="33309"/>
                  </a:cubicBezTo>
                  <a:cubicBezTo>
                    <a:pt x="42339" y="33297"/>
                    <a:pt x="42422" y="33214"/>
                    <a:pt x="42422" y="33119"/>
                  </a:cubicBezTo>
                  <a:lnTo>
                    <a:pt x="42422" y="20272"/>
                  </a:lnTo>
                  <a:cubicBezTo>
                    <a:pt x="42422" y="19165"/>
                    <a:pt x="41779" y="18164"/>
                    <a:pt x="40791" y="17688"/>
                  </a:cubicBezTo>
                  <a:lnTo>
                    <a:pt x="4096" y="281"/>
                  </a:lnTo>
                  <a:cubicBezTo>
                    <a:pt x="3691" y="89"/>
                    <a:pt x="3274" y="1"/>
                    <a:pt x="2867" y="1"/>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84;p27">
              <a:extLst>
                <a:ext uri="{FF2B5EF4-FFF2-40B4-BE49-F238E27FC236}">
                  <a16:creationId xmlns:a16="http://schemas.microsoft.com/office/drawing/2014/main" id="{1589EC61-47B5-4C87-4552-4C219557717D}"/>
                </a:ext>
              </a:extLst>
            </p:cNvPr>
            <p:cNvSpPr/>
            <p:nvPr/>
          </p:nvSpPr>
          <p:spPr>
            <a:xfrm>
              <a:off x="3992588" y="1644937"/>
              <a:ext cx="1060875" cy="836925"/>
            </a:xfrm>
            <a:custGeom>
              <a:avLst/>
              <a:gdLst/>
              <a:ahLst/>
              <a:cxnLst/>
              <a:rect l="l" t="t" r="r" b="b"/>
              <a:pathLst>
                <a:path w="42435" h="33477" extrusionOk="0">
                  <a:moveTo>
                    <a:pt x="2563" y="0"/>
                  </a:moveTo>
                  <a:cubicBezTo>
                    <a:pt x="1215" y="0"/>
                    <a:pt x="0" y="1082"/>
                    <a:pt x="0" y="2556"/>
                  </a:cubicBezTo>
                  <a:lnTo>
                    <a:pt x="0" y="23797"/>
                  </a:lnTo>
                  <a:cubicBezTo>
                    <a:pt x="0" y="23916"/>
                    <a:pt x="92" y="23976"/>
                    <a:pt x="185" y="23976"/>
                  </a:cubicBezTo>
                  <a:cubicBezTo>
                    <a:pt x="277" y="23976"/>
                    <a:pt x="369" y="23916"/>
                    <a:pt x="369" y="23797"/>
                  </a:cubicBezTo>
                  <a:lnTo>
                    <a:pt x="369" y="2556"/>
                  </a:lnTo>
                  <a:cubicBezTo>
                    <a:pt x="369" y="1291"/>
                    <a:pt x="1410" y="365"/>
                    <a:pt x="2561" y="365"/>
                  </a:cubicBezTo>
                  <a:cubicBezTo>
                    <a:pt x="2872" y="365"/>
                    <a:pt x="3191" y="433"/>
                    <a:pt x="3501" y="580"/>
                  </a:cubicBezTo>
                  <a:lnTo>
                    <a:pt x="40815" y="18273"/>
                  </a:lnTo>
                  <a:cubicBezTo>
                    <a:pt x="41577" y="18642"/>
                    <a:pt x="42065" y="19416"/>
                    <a:pt x="42065" y="20261"/>
                  </a:cubicBezTo>
                  <a:lnTo>
                    <a:pt x="42065" y="33298"/>
                  </a:lnTo>
                  <a:cubicBezTo>
                    <a:pt x="42065" y="33393"/>
                    <a:pt x="42148" y="33477"/>
                    <a:pt x="42256" y="33477"/>
                  </a:cubicBezTo>
                  <a:cubicBezTo>
                    <a:pt x="42351" y="33477"/>
                    <a:pt x="42434" y="33393"/>
                    <a:pt x="42434" y="33298"/>
                  </a:cubicBezTo>
                  <a:lnTo>
                    <a:pt x="42434" y="20261"/>
                  </a:lnTo>
                  <a:cubicBezTo>
                    <a:pt x="42434" y="19273"/>
                    <a:pt x="41863" y="18368"/>
                    <a:pt x="40982" y="17951"/>
                  </a:cubicBezTo>
                  <a:lnTo>
                    <a:pt x="3655" y="246"/>
                  </a:lnTo>
                  <a:cubicBezTo>
                    <a:pt x="3296" y="78"/>
                    <a:pt x="2925" y="0"/>
                    <a:pt x="2563" y="0"/>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85;p27">
              <a:extLst>
                <a:ext uri="{FF2B5EF4-FFF2-40B4-BE49-F238E27FC236}">
                  <a16:creationId xmlns:a16="http://schemas.microsoft.com/office/drawing/2014/main" id="{A20DF5E6-08B2-8D8F-8E4B-7D5B7D4AB761}"/>
                </a:ext>
              </a:extLst>
            </p:cNvPr>
            <p:cNvSpPr/>
            <p:nvPr/>
          </p:nvSpPr>
          <p:spPr>
            <a:xfrm>
              <a:off x="3871438" y="1749437"/>
              <a:ext cx="1060575" cy="832750"/>
            </a:xfrm>
            <a:custGeom>
              <a:avLst/>
              <a:gdLst/>
              <a:ahLst/>
              <a:cxnLst/>
              <a:rect l="l" t="t" r="r" b="b"/>
              <a:pathLst>
                <a:path w="42423" h="33310" extrusionOk="0">
                  <a:moveTo>
                    <a:pt x="2867" y="1"/>
                  </a:moveTo>
                  <a:cubicBezTo>
                    <a:pt x="1359" y="1"/>
                    <a:pt x="0" y="1217"/>
                    <a:pt x="0" y="2877"/>
                  </a:cubicBezTo>
                  <a:lnTo>
                    <a:pt x="0" y="22224"/>
                  </a:lnTo>
                  <a:cubicBezTo>
                    <a:pt x="0" y="22344"/>
                    <a:pt x="90" y="22403"/>
                    <a:pt x="179" y="22403"/>
                  </a:cubicBezTo>
                  <a:cubicBezTo>
                    <a:pt x="268" y="22403"/>
                    <a:pt x="358" y="22344"/>
                    <a:pt x="358" y="22224"/>
                  </a:cubicBezTo>
                  <a:lnTo>
                    <a:pt x="358" y="2877"/>
                  </a:lnTo>
                  <a:cubicBezTo>
                    <a:pt x="367" y="1432"/>
                    <a:pt x="1552" y="371"/>
                    <a:pt x="2864" y="371"/>
                  </a:cubicBezTo>
                  <a:cubicBezTo>
                    <a:pt x="3217" y="371"/>
                    <a:pt x="3579" y="448"/>
                    <a:pt x="3929" y="615"/>
                  </a:cubicBezTo>
                  <a:lnTo>
                    <a:pt x="40636" y="18022"/>
                  </a:lnTo>
                  <a:cubicBezTo>
                    <a:pt x="41506" y="18438"/>
                    <a:pt x="42065" y="19319"/>
                    <a:pt x="42065" y="20284"/>
                  </a:cubicBezTo>
                  <a:lnTo>
                    <a:pt x="42065" y="33119"/>
                  </a:lnTo>
                  <a:cubicBezTo>
                    <a:pt x="42065" y="33226"/>
                    <a:pt x="42149" y="33309"/>
                    <a:pt x="42244" y="33309"/>
                  </a:cubicBezTo>
                  <a:cubicBezTo>
                    <a:pt x="42339" y="33297"/>
                    <a:pt x="42422" y="33214"/>
                    <a:pt x="42422" y="33119"/>
                  </a:cubicBezTo>
                  <a:lnTo>
                    <a:pt x="42422" y="20272"/>
                  </a:lnTo>
                  <a:cubicBezTo>
                    <a:pt x="42422" y="19165"/>
                    <a:pt x="41779" y="18164"/>
                    <a:pt x="40791" y="17688"/>
                  </a:cubicBezTo>
                  <a:lnTo>
                    <a:pt x="4096" y="281"/>
                  </a:lnTo>
                  <a:cubicBezTo>
                    <a:pt x="3691" y="89"/>
                    <a:pt x="3274" y="1"/>
                    <a:pt x="28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86;p27">
              <a:extLst>
                <a:ext uri="{FF2B5EF4-FFF2-40B4-BE49-F238E27FC236}">
                  <a16:creationId xmlns:a16="http://schemas.microsoft.com/office/drawing/2014/main" id="{1F7A2554-4FE5-4217-FC7C-76702D8C1340}"/>
                </a:ext>
              </a:extLst>
            </p:cNvPr>
            <p:cNvSpPr/>
            <p:nvPr/>
          </p:nvSpPr>
          <p:spPr>
            <a:xfrm>
              <a:off x="3992588" y="1644937"/>
              <a:ext cx="1060875" cy="836925"/>
            </a:xfrm>
            <a:custGeom>
              <a:avLst/>
              <a:gdLst/>
              <a:ahLst/>
              <a:cxnLst/>
              <a:rect l="l" t="t" r="r" b="b"/>
              <a:pathLst>
                <a:path w="42435" h="33477" extrusionOk="0">
                  <a:moveTo>
                    <a:pt x="2563" y="0"/>
                  </a:moveTo>
                  <a:cubicBezTo>
                    <a:pt x="1215" y="0"/>
                    <a:pt x="0" y="1082"/>
                    <a:pt x="0" y="2556"/>
                  </a:cubicBezTo>
                  <a:lnTo>
                    <a:pt x="0" y="23797"/>
                  </a:lnTo>
                  <a:cubicBezTo>
                    <a:pt x="0" y="23916"/>
                    <a:pt x="92" y="23976"/>
                    <a:pt x="185" y="23976"/>
                  </a:cubicBezTo>
                  <a:cubicBezTo>
                    <a:pt x="277" y="23976"/>
                    <a:pt x="369" y="23916"/>
                    <a:pt x="369" y="23797"/>
                  </a:cubicBezTo>
                  <a:lnTo>
                    <a:pt x="369" y="2556"/>
                  </a:lnTo>
                  <a:cubicBezTo>
                    <a:pt x="369" y="1291"/>
                    <a:pt x="1410" y="365"/>
                    <a:pt x="2561" y="365"/>
                  </a:cubicBezTo>
                  <a:cubicBezTo>
                    <a:pt x="2872" y="365"/>
                    <a:pt x="3191" y="433"/>
                    <a:pt x="3501" y="580"/>
                  </a:cubicBezTo>
                  <a:lnTo>
                    <a:pt x="40815" y="18273"/>
                  </a:lnTo>
                  <a:cubicBezTo>
                    <a:pt x="41577" y="18642"/>
                    <a:pt x="42065" y="19416"/>
                    <a:pt x="42065" y="20261"/>
                  </a:cubicBezTo>
                  <a:lnTo>
                    <a:pt x="42065" y="33298"/>
                  </a:lnTo>
                  <a:cubicBezTo>
                    <a:pt x="42065" y="33393"/>
                    <a:pt x="42148" y="33477"/>
                    <a:pt x="42256" y="33477"/>
                  </a:cubicBezTo>
                  <a:cubicBezTo>
                    <a:pt x="42351" y="33477"/>
                    <a:pt x="42434" y="33393"/>
                    <a:pt x="42434" y="33298"/>
                  </a:cubicBezTo>
                  <a:lnTo>
                    <a:pt x="42434" y="20261"/>
                  </a:lnTo>
                  <a:cubicBezTo>
                    <a:pt x="42434" y="19273"/>
                    <a:pt x="41863" y="18368"/>
                    <a:pt x="40982" y="17951"/>
                  </a:cubicBezTo>
                  <a:lnTo>
                    <a:pt x="3655" y="246"/>
                  </a:lnTo>
                  <a:cubicBezTo>
                    <a:pt x="3296" y="78"/>
                    <a:pt x="2925" y="0"/>
                    <a:pt x="25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87;p27">
              <a:extLst>
                <a:ext uri="{FF2B5EF4-FFF2-40B4-BE49-F238E27FC236}">
                  <a16:creationId xmlns:a16="http://schemas.microsoft.com/office/drawing/2014/main" id="{CD8EE11F-F498-CF07-C161-0237C4E6D4E6}"/>
                </a:ext>
              </a:extLst>
            </p:cNvPr>
            <p:cNvSpPr/>
            <p:nvPr/>
          </p:nvSpPr>
          <p:spPr>
            <a:xfrm>
              <a:off x="3369288" y="2576313"/>
              <a:ext cx="508725" cy="768875"/>
            </a:xfrm>
            <a:custGeom>
              <a:avLst/>
              <a:gdLst/>
              <a:ahLst/>
              <a:cxnLst/>
              <a:rect l="l" t="t" r="r" b="b"/>
              <a:pathLst>
                <a:path w="20349" h="30755" extrusionOk="0">
                  <a:moveTo>
                    <a:pt x="24" y="13979"/>
                  </a:moveTo>
                  <a:lnTo>
                    <a:pt x="12" y="13883"/>
                  </a:lnTo>
                  <a:lnTo>
                    <a:pt x="24" y="13788"/>
                  </a:lnTo>
                  <a:lnTo>
                    <a:pt x="48" y="13669"/>
                  </a:lnTo>
                  <a:lnTo>
                    <a:pt x="84" y="13562"/>
                  </a:lnTo>
                  <a:lnTo>
                    <a:pt x="132" y="13467"/>
                  </a:lnTo>
                  <a:lnTo>
                    <a:pt x="203" y="13359"/>
                  </a:lnTo>
                  <a:lnTo>
                    <a:pt x="274" y="13276"/>
                  </a:lnTo>
                  <a:lnTo>
                    <a:pt x="358" y="13193"/>
                  </a:lnTo>
                  <a:lnTo>
                    <a:pt x="441" y="13133"/>
                  </a:lnTo>
                  <a:lnTo>
                    <a:pt x="14205" y="5192"/>
                  </a:lnTo>
                  <a:lnTo>
                    <a:pt x="14300" y="5144"/>
                  </a:lnTo>
                  <a:lnTo>
                    <a:pt x="14371" y="5132"/>
                  </a:lnTo>
                  <a:lnTo>
                    <a:pt x="14455" y="5132"/>
                  </a:lnTo>
                  <a:lnTo>
                    <a:pt x="14514" y="5156"/>
                  </a:lnTo>
                  <a:lnTo>
                    <a:pt x="14574" y="5204"/>
                  </a:lnTo>
                  <a:lnTo>
                    <a:pt x="14610" y="5263"/>
                  </a:lnTo>
                  <a:lnTo>
                    <a:pt x="14633" y="5347"/>
                  </a:lnTo>
                  <a:lnTo>
                    <a:pt x="14645" y="5442"/>
                  </a:lnTo>
                  <a:lnTo>
                    <a:pt x="14633" y="5537"/>
                  </a:lnTo>
                  <a:lnTo>
                    <a:pt x="14610" y="5644"/>
                  </a:lnTo>
                  <a:lnTo>
                    <a:pt x="14574" y="5763"/>
                  </a:lnTo>
                  <a:lnTo>
                    <a:pt x="14514" y="5858"/>
                  </a:lnTo>
                  <a:lnTo>
                    <a:pt x="14455" y="5966"/>
                  </a:lnTo>
                  <a:lnTo>
                    <a:pt x="14383" y="6049"/>
                  </a:lnTo>
                  <a:lnTo>
                    <a:pt x="14300" y="6120"/>
                  </a:lnTo>
                  <a:lnTo>
                    <a:pt x="14205" y="6180"/>
                  </a:lnTo>
                  <a:lnTo>
                    <a:pt x="453" y="14133"/>
                  </a:lnTo>
                  <a:lnTo>
                    <a:pt x="358" y="14181"/>
                  </a:lnTo>
                  <a:lnTo>
                    <a:pt x="274" y="14193"/>
                  </a:lnTo>
                  <a:lnTo>
                    <a:pt x="203" y="14193"/>
                  </a:lnTo>
                  <a:lnTo>
                    <a:pt x="143" y="14169"/>
                  </a:lnTo>
                  <a:lnTo>
                    <a:pt x="84" y="14121"/>
                  </a:lnTo>
                  <a:lnTo>
                    <a:pt x="48" y="14062"/>
                  </a:lnTo>
                  <a:close/>
                  <a:moveTo>
                    <a:pt x="60" y="18384"/>
                  </a:moveTo>
                  <a:lnTo>
                    <a:pt x="96" y="18455"/>
                  </a:lnTo>
                  <a:lnTo>
                    <a:pt x="155" y="18491"/>
                  </a:lnTo>
                  <a:lnTo>
                    <a:pt x="215" y="18515"/>
                  </a:lnTo>
                  <a:lnTo>
                    <a:pt x="286" y="18515"/>
                  </a:lnTo>
                  <a:lnTo>
                    <a:pt x="370" y="18503"/>
                  </a:lnTo>
                  <a:lnTo>
                    <a:pt x="453" y="18455"/>
                  </a:lnTo>
                  <a:lnTo>
                    <a:pt x="13026" y="11204"/>
                  </a:lnTo>
                  <a:lnTo>
                    <a:pt x="13109" y="11145"/>
                  </a:lnTo>
                  <a:lnTo>
                    <a:pt x="13193" y="11062"/>
                  </a:lnTo>
                  <a:lnTo>
                    <a:pt x="13264" y="10978"/>
                  </a:lnTo>
                  <a:lnTo>
                    <a:pt x="13336" y="10883"/>
                  </a:lnTo>
                  <a:lnTo>
                    <a:pt x="13383" y="10776"/>
                  </a:lnTo>
                  <a:lnTo>
                    <a:pt x="13431" y="10669"/>
                  </a:lnTo>
                  <a:lnTo>
                    <a:pt x="13455" y="10561"/>
                  </a:lnTo>
                  <a:lnTo>
                    <a:pt x="13455" y="10454"/>
                  </a:lnTo>
                  <a:lnTo>
                    <a:pt x="13455" y="10359"/>
                  </a:lnTo>
                  <a:lnTo>
                    <a:pt x="13431" y="10276"/>
                  </a:lnTo>
                  <a:lnTo>
                    <a:pt x="13383" y="10216"/>
                  </a:lnTo>
                  <a:lnTo>
                    <a:pt x="13336" y="10169"/>
                  </a:lnTo>
                  <a:lnTo>
                    <a:pt x="13264" y="10145"/>
                  </a:lnTo>
                  <a:lnTo>
                    <a:pt x="13193" y="10145"/>
                  </a:lnTo>
                  <a:lnTo>
                    <a:pt x="13109" y="10169"/>
                  </a:lnTo>
                  <a:lnTo>
                    <a:pt x="13026" y="10204"/>
                  </a:lnTo>
                  <a:lnTo>
                    <a:pt x="453" y="17467"/>
                  </a:lnTo>
                  <a:lnTo>
                    <a:pt x="370" y="17527"/>
                  </a:lnTo>
                  <a:lnTo>
                    <a:pt x="286" y="17598"/>
                  </a:lnTo>
                  <a:lnTo>
                    <a:pt x="215" y="17693"/>
                  </a:lnTo>
                  <a:lnTo>
                    <a:pt x="143" y="17789"/>
                  </a:lnTo>
                  <a:lnTo>
                    <a:pt x="96" y="17896"/>
                  </a:lnTo>
                  <a:lnTo>
                    <a:pt x="60" y="18003"/>
                  </a:lnTo>
                  <a:lnTo>
                    <a:pt x="24" y="18110"/>
                  </a:lnTo>
                  <a:lnTo>
                    <a:pt x="24" y="18217"/>
                  </a:lnTo>
                  <a:lnTo>
                    <a:pt x="36" y="18312"/>
                  </a:lnTo>
                  <a:close/>
                  <a:moveTo>
                    <a:pt x="10252" y="18027"/>
                  </a:moveTo>
                  <a:lnTo>
                    <a:pt x="10192" y="17991"/>
                  </a:lnTo>
                  <a:lnTo>
                    <a:pt x="10133" y="17967"/>
                  </a:lnTo>
                  <a:lnTo>
                    <a:pt x="10061" y="17967"/>
                  </a:lnTo>
                  <a:lnTo>
                    <a:pt x="9978" y="17979"/>
                  </a:lnTo>
                  <a:lnTo>
                    <a:pt x="9895" y="18027"/>
                  </a:lnTo>
                  <a:lnTo>
                    <a:pt x="477" y="23456"/>
                  </a:lnTo>
                  <a:lnTo>
                    <a:pt x="382" y="23515"/>
                  </a:lnTo>
                  <a:lnTo>
                    <a:pt x="298" y="23599"/>
                  </a:lnTo>
                  <a:lnTo>
                    <a:pt x="227" y="23682"/>
                  </a:lnTo>
                  <a:lnTo>
                    <a:pt x="167" y="23777"/>
                  </a:lnTo>
                  <a:lnTo>
                    <a:pt x="108" y="23885"/>
                  </a:lnTo>
                  <a:lnTo>
                    <a:pt x="72" y="23992"/>
                  </a:lnTo>
                  <a:lnTo>
                    <a:pt x="48" y="24099"/>
                  </a:lnTo>
                  <a:lnTo>
                    <a:pt x="36" y="24206"/>
                  </a:lnTo>
                  <a:lnTo>
                    <a:pt x="48" y="24301"/>
                  </a:lnTo>
                  <a:lnTo>
                    <a:pt x="72" y="24385"/>
                  </a:lnTo>
                  <a:lnTo>
                    <a:pt x="120" y="24444"/>
                  </a:lnTo>
                  <a:lnTo>
                    <a:pt x="167" y="24492"/>
                  </a:lnTo>
                  <a:lnTo>
                    <a:pt x="227" y="24516"/>
                  </a:lnTo>
                  <a:lnTo>
                    <a:pt x="310" y="24516"/>
                  </a:lnTo>
                  <a:lnTo>
                    <a:pt x="393" y="24492"/>
                  </a:lnTo>
                  <a:lnTo>
                    <a:pt x="477" y="24456"/>
                  </a:lnTo>
                  <a:lnTo>
                    <a:pt x="9895" y="19015"/>
                  </a:lnTo>
                  <a:lnTo>
                    <a:pt x="9978" y="18955"/>
                  </a:lnTo>
                  <a:lnTo>
                    <a:pt x="10061" y="18872"/>
                  </a:lnTo>
                  <a:lnTo>
                    <a:pt x="10133" y="18789"/>
                  </a:lnTo>
                  <a:lnTo>
                    <a:pt x="10204" y="18693"/>
                  </a:lnTo>
                  <a:lnTo>
                    <a:pt x="10252" y="18586"/>
                  </a:lnTo>
                  <a:lnTo>
                    <a:pt x="10288" y="18479"/>
                  </a:lnTo>
                  <a:lnTo>
                    <a:pt x="10323" y="18372"/>
                  </a:lnTo>
                  <a:lnTo>
                    <a:pt x="10323" y="18265"/>
                  </a:lnTo>
                  <a:lnTo>
                    <a:pt x="10323" y="18170"/>
                  </a:lnTo>
                  <a:lnTo>
                    <a:pt x="10288" y="18086"/>
                  </a:lnTo>
                  <a:close/>
                  <a:moveTo>
                    <a:pt x="14324" y="14562"/>
                  </a:moveTo>
                  <a:lnTo>
                    <a:pt x="14407" y="14490"/>
                  </a:lnTo>
                  <a:lnTo>
                    <a:pt x="14479" y="14395"/>
                  </a:lnTo>
                  <a:lnTo>
                    <a:pt x="14538" y="14300"/>
                  </a:lnTo>
                  <a:lnTo>
                    <a:pt x="14598" y="14205"/>
                  </a:lnTo>
                  <a:lnTo>
                    <a:pt x="14633" y="14098"/>
                  </a:lnTo>
                  <a:lnTo>
                    <a:pt x="14657" y="13979"/>
                  </a:lnTo>
                  <a:lnTo>
                    <a:pt x="14669" y="13883"/>
                  </a:lnTo>
                  <a:lnTo>
                    <a:pt x="14657" y="13788"/>
                  </a:lnTo>
                  <a:lnTo>
                    <a:pt x="14633" y="13705"/>
                  </a:lnTo>
                  <a:lnTo>
                    <a:pt x="14598" y="13645"/>
                  </a:lnTo>
                  <a:lnTo>
                    <a:pt x="14538" y="13598"/>
                  </a:lnTo>
                  <a:lnTo>
                    <a:pt x="14479" y="13574"/>
                  </a:lnTo>
                  <a:lnTo>
                    <a:pt x="14395" y="13574"/>
                  </a:lnTo>
                  <a:lnTo>
                    <a:pt x="14324" y="13598"/>
                  </a:lnTo>
                  <a:lnTo>
                    <a:pt x="14229" y="13633"/>
                  </a:lnTo>
                  <a:lnTo>
                    <a:pt x="465" y="21575"/>
                  </a:lnTo>
                  <a:lnTo>
                    <a:pt x="382" y="21634"/>
                  </a:lnTo>
                  <a:lnTo>
                    <a:pt x="298" y="21718"/>
                  </a:lnTo>
                  <a:lnTo>
                    <a:pt x="227" y="21801"/>
                  </a:lnTo>
                  <a:lnTo>
                    <a:pt x="155" y="21896"/>
                  </a:lnTo>
                  <a:lnTo>
                    <a:pt x="108" y="22003"/>
                  </a:lnTo>
                  <a:lnTo>
                    <a:pt x="72" y="22110"/>
                  </a:lnTo>
                  <a:lnTo>
                    <a:pt x="48" y="22218"/>
                  </a:lnTo>
                  <a:lnTo>
                    <a:pt x="48" y="22325"/>
                  </a:lnTo>
                  <a:lnTo>
                    <a:pt x="48" y="22420"/>
                  </a:lnTo>
                  <a:lnTo>
                    <a:pt x="72" y="22503"/>
                  </a:lnTo>
                  <a:lnTo>
                    <a:pt x="120" y="22563"/>
                  </a:lnTo>
                  <a:lnTo>
                    <a:pt x="167" y="22599"/>
                  </a:lnTo>
                  <a:lnTo>
                    <a:pt x="239" y="22634"/>
                  </a:lnTo>
                  <a:lnTo>
                    <a:pt x="310" y="22634"/>
                  </a:lnTo>
                  <a:lnTo>
                    <a:pt x="393" y="22611"/>
                  </a:lnTo>
                  <a:lnTo>
                    <a:pt x="477" y="22575"/>
                  </a:lnTo>
                  <a:lnTo>
                    <a:pt x="14240" y="14621"/>
                  </a:lnTo>
                  <a:close/>
                  <a:moveTo>
                    <a:pt x="20348" y="8823"/>
                  </a:moveTo>
                  <a:cubicBezTo>
                    <a:pt x="20348" y="8549"/>
                    <a:pt x="20158" y="8442"/>
                    <a:pt x="19908" y="8573"/>
                  </a:cubicBezTo>
                  <a:lnTo>
                    <a:pt x="465" y="19813"/>
                  </a:lnTo>
                  <a:cubicBezTo>
                    <a:pt x="203" y="19967"/>
                    <a:pt x="48" y="20253"/>
                    <a:pt x="24" y="20551"/>
                  </a:cubicBezTo>
                  <a:cubicBezTo>
                    <a:pt x="24" y="20825"/>
                    <a:pt x="227" y="20932"/>
                    <a:pt x="465" y="20801"/>
                  </a:cubicBezTo>
                  <a:lnTo>
                    <a:pt x="19920" y="9573"/>
                  </a:lnTo>
                  <a:cubicBezTo>
                    <a:pt x="20170" y="9407"/>
                    <a:pt x="20325" y="9133"/>
                    <a:pt x="20348" y="8823"/>
                  </a:cubicBezTo>
                  <a:close/>
                  <a:moveTo>
                    <a:pt x="10288" y="24349"/>
                  </a:moveTo>
                  <a:lnTo>
                    <a:pt x="10252" y="24277"/>
                  </a:lnTo>
                  <a:lnTo>
                    <a:pt x="10192" y="24242"/>
                  </a:lnTo>
                  <a:lnTo>
                    <a:pt x="10133" y="24218"/>
                  </a:lnTo>
                  <a:lnTo>
                    <a:pt x="10061" y="24218"/>
                  </a:lnTo>
                  <a:lnTo>
                    <a:pt x="9978" y="24230"/>
                  </a:lnTo>
                  <a:lnTo>
                    <a:pt x="9895" y="24277"/>
                  </a:lnTo>
                  <a:lnTo>
                    <a:pt x="477" y="29707"/>
                  </a:lnTo>
                  <a:lnTo>
                    <a:pt x="382" y="29766"/>
                  </a:lnTo>
                  <a:lnTo>
                    <a:pt x="298" y="29838"/>
                  </a:lnTo>
                  <a:lnTo>
                    <a:pt x="227" y="29933"/>
                  </a:lnTo>
                  <a:lnTo>
                    <a:pt x="167" y="30028"/>
                  </a:lnTo>
                  <a:lnTo>
                    <a:pt x="108" y="30135"/>
                  </a:lnTo>
                  <a:lnTo>
                    <a:pt x="72" y="30242"/>
                  </a:lnTo>
                  <a:lnTo>
                    <a:pt x="48" y="30350"/>
                  </a:lnTo>
                  <a:lnTo>
                    <a:pt x="36" y="30457"/>
                  </a:lnTo>
                  <a:lnTo>
                    <a:pt x="48" y="30552"/>
                  </a:lnTo>
                  <a:lnTo>
                    <a:pt x="72" y="30635"/>
                  </a:lnTo>
                  <a:lnTo>
                    <a:pt x="120" y="30695"/>
                  </a:lnTo>
                  <a:lnTo>
                    <a:pt x="167" y="30731"/>
                  </a:lnTo>
                  <a:lnTo>
                    <a:pt x="227" y="30754"/>
                  </a:lnTo>
                  <a:lnTo>
                    <a:pt x="310" y="30754"/>
                  </a:lnTo>
                  <a:lnTo>
                    <a:pt x="393" y="30742"/>
                  </a:lnTo>
                  <a:lnTo>
                    <a:pt x="477" y="30707"/>
                  </a:lnTo>
                  <a:lnTo>
                    <a:pt x="9895" y="25266"/>
                  </a:lnTo>
                  <a:lnTo>
                    <a:pt x="9978" y="25206"/>
                  </a:lnTo>
                  <a:lnTo>
                    <a:pt x="10061" y="25123"/>
                  </a:lnTo>
                  <a:lnTo>
                    <a:pt x="10133" y="25039"/>
                  </a:lnTo>
                  <a:lnTo>
                    <a:pt x="10204" y="24944"/>
                  </a:lnTo>
                  <a:lnTo>
                    <a:pt x="10252" y="24837"/>
                  </a:lnTo>
                  <a:lnTo>
                    <a:pt x="10288" y="24730"/>
                  </a:lnTo>
                  <a:lnTo>
                    <a:pt x="10323" y="24623"/>
                  </a:lnTo>
                  <a:lnTo>
                    <a:pt x="10323" y="24516"/>
                  </a:lnTo>
                  <a:lnTo>
                    <a:pt x="10323" y="24420"/>
                  </a:lnTo>
                  <a:close/>
                  <a:moveTo>
                    <a:pt x="14312" y="19836"/>
                  </a:moveTo>
                  <a:cubicBezTo>
                    <a:pt x="14229" y="19860"/>
                    <a:pt x="548" y="27790"/>
                    <a:pt x="465" y="27825"/>
                  </a:cubicBezTo>
                  <a:cubicBezTo>
                    <a:pt x="203" y="27992"/>
                    <a:pt x="48" y="28266"/>
                    <a:pt x="24" y="28576"/>
                  </a:cubicBezTo>
                  <a:cubicBezTo>
                    <a:pt x="1" y="28766"/>
                    <a:pt x="191" y="28933"/>
                    <a:pt x="370" y="28861"/>
                  </a:cubicBezTo>
                  <a:cubicBezTo>
                    <a:pt x="453" y="28849"/>
                    <a:pt x="14145" y="20908"/>
                    <a:pt x="14229" y="20872"/>
                  </a:cubicBezTo>
                  <a:cubicBezTo>
                    <a:pt x="14455" y="20729"/>
                    <a:pt x="14598" y="20491"/>
                    <a:pt x="14645" y="20229"/>
                  </a:cubicBezTo>
                  <a:cubicBezTo>
                    <a:pt x="14717" y="20015"/>
                    <a:pt x="14562" y="19741"/>
                    <a:pt x="14324" y="19836"/>
                  </a:cubicBezTo>
                  <a:close/>
                  <a:moveTo>
                    <a:pt x="19908" y="14836"/>
                  </a:moveTo>
                  <a:lnTo>
                    <a:pt x="465" y="26063"/>
                  </a:lnTo>
                  <a:cubicBezTo>
                    <a:pt x="203" y="26218"/>
                    <a:pt x="48" y="26504"/>
                    <a:pt x="24" y="26802"/>
                  </a:cubicBezTo>
                  <a:cubicBezTo>
                    <a:pt x="24" y="27075"/>
                    <a:pt x="227" y="27194"/>
                    <a:pt x="465" y="27052"/>
                  </a:cubicBezTo>
                  <a:lnTo>
                    <a:pt x="19920" y="15824"/>
                  </a:lnTo>
                  <a:cubicBezTo>
                    <a:pt x="20170" y="15657"/>
                    <a:pt x="20325" y="15383"/>
                    <a:pt x="20348" y="15074"/>
                  </a:cubicBezTo>
                  <a:cubicBezTo>
                    <a:pt x="20348" y="14800"/>
                    <a:pt x="20158" y="14693"/>
                    <a:pt x="19908" y="14836"/>
                  </a:cubicBezTo>
                  <a:close/>
                  <a:moveTo>
                    <a:pt x="48" y="15943"/>
                  </a:moveTo>
                  <a:lnTo>
                    <a:pt x="96" y="16003"/>
                  </a:lnTo>
                  <a:lnTo>
                    <a:pt x="143" y="16038"/>
                  </a:lnTo>
                  <a:lnTo>
                    <a:pt x="203" y="16062"/>
                  </a:lnTo>
                  <a:lnTo>
                    <a:pt x="286" y="16062"/>
                  </a:lnTo>
                  <a:lnTo>
                    <a:pt x="358" y="16050"/>
                  </a:lnTo>
                  <a:lnTo>
                    <a:pt x="453" y="16003"/>
                  </a:lnTo>
                  <a:lnTo>
                    <a:pt x="9871" y="10585"/>
                  </a:lnTo>
                  <a:lnTo>
                    <a:pt x="9954" y="10526"/>
                  </a:lnTo>
                  <a:lnTo>
                    <a:pt x="10038" y="10442"/>
                  </a:lnTo>
                  <a:lnTo>
                    <a:pt x="10109" y="10359"/>
                  </a:lnTo>
                  <a:lnTo>
                    <a:pt x="10180" y="10252"/>
                  </a:lnTo>
                  <a:lnTo>
                    <a:pt x="10228" y="10157"/>
                  </a:lnTo>
                  <a:lnTo>
                    <a:pt x="10264" y="10049"/>
                  </a:lnTo>
                  <a:lnTo>
                    <a:pt x="10299" y="9942"/>
                  </a:lnTo>
                  <a:lnTo>
                    <a:pt x="10299" y="9835"/>
                  </a:lnTo>
                  <a:lnTo>
                    <a:pt x="10299" y="9740"/>
                  </a:lnTo>
                  <a:lnTo>
                    <a:pt x="10264" y="9657"/>
                  </a:lnTo>
                  <a:lnTo>
                    <a:pt x="10228" y="9597"/>
                  </a:lnTo>
                  <a:lnTo>
                    <a:pt x="10180" y="9549"/>
                  </a:lnTo>
                  <a:lnTo>
                    <a:pt x="10109" y="9526"/>
                  </a:lnTo>
                  <a:lnTo>
                    <a:pt x="10038" y="9526"/>
                  </a:lnTo>
                  <a:lnTo>
                    <a:pt x="9954" y="9549"/>
                  </a:lnTo>
                  <a:lnTo>
                    <a:pt x="9871" y="9585"/>
                  </a:lnTo>
                  <a:lnTo>
                    <a:pt x="453" y="15014"/>
                  </a:lnTo>
                  <a:lnTo>
                    <a:pt x="358" y="15074"/>
                  </a:lnTo>
                  <a:lnTo>
                    <a:pt x="274" y="15157"/>
                  </a:lnTo>
                  <a:lnTo>
                    <a:pt x="203" y="15241"/>
                  </a:lnTo>
                  <a:lnTo>
                    <a:pt x="155" y="15348"/>
                  </a:lnTo>
                  <a:lnTo>
                    <a:pt x="96" y="15443"/>
                  </a:lnTo>
                  <a:lnTo>
                    <a:pt x="60" y="15550"/>
                  </a:lnTo>
                  <a:lnTo>
                    <a:pt x="36" y="15657"/>
                  </a:lnTo>
                  <a:lnTo>
                    <a:pt x="24" y="15764"/>
                  </a:lnTo>
                  <a:lnTo>
                    <a:pt x="36" y="15860"/>
                  </a:lnTo>
                  <a:close/>
                  <a:moveTo>
                    <a:pt x="453" y="12371"/>
                  </a:moveTo>
                  <a:lnTo>
                    <a:pt x="19896" y="1132"/>
                  </a:lnTo>
                  <a:cubicBezTo>
                    <a:pt x="20158" y="965"/>
                    <a:pt x="20313" y="691"/>
                    <a:pt x="20336" y="382"/>
                  </a:cubicBezTo>
                  <a:cubicBezTo>
                    <a:pt x="20336" y="108"/>
                    <a:pt x="20134" y="1"/>
                    <a:pt x="19896" y="132"/>
                  </a:cubicBezTo>
                  <a:lnTo>
                    <a:pt x="441" y="11371"/>
                  </a:lnTo>
                  <a:cubicBezTo>
                    <a:pt x="179" y="11538"/>
                    <a:pt x="24" y="11812"/>
                    <a:pt x="1" y="12109"/>
                  </a:cubicBezTo>
                  <a:cubicBezTo>
                    <a:pt x="1" y="12395"/>
                    <a:pt x="203" y="12514"/>
                    <a:pt x="453" y="12371"/>
                  </a:cubicBezTo>
                  <a:close/>
                  <a:moveTo>
                    <a:pt x="453" y="10014"/>
                  </a:moveTo>
                  <a:lnTo>
                    <a:pt x="13014" y="2763"/>
                  </a:lnTo>
                  <a:cubicBezTo>
                    <a:pt x="13276" y="2596"/>
                    <a:pt x="13431" y="2322"/>
                    <a:pt x="13455" y="2013"/>
                  </a:cubicBezTo>
                  <a:cubicBezTo>
                    <a:pt x="13455" y="1739"/>
                    <a:pt x="13252" y="1632"/>
                    <a:pt x="13014" y="1775"/>
                  </a:cubicBezTo>
                  <a:lnTo>
                    <a:pt x="429" y="9026"/>
                  </a:lnTo>
                  <a:cubicBezTo>
                    <a:pt x="179" y="9192"/>
                    <a:pt x="12" y="9466"/>
                    <a:pt x="1" y="9764"/>
                  </a:cubicBezTo>
                  <a:cubicBezTo>
                    <a:pt x="1" y="10049"/>
                    <a:pt x="191" y="10157"/>
                    <a:pt x="429" y="1002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346949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580">
                                          <p:stCondLst>
                                            <p:cond delay="0"/>
                                          </p:stCondLst>
                                        </p:cTn>
                                        <p:tgtEl>
                                          <p:spTgt spid="58"/>
                                        </p:tgtEl>
                                      </p:cBhvr>
                                    </p:animEffect>
                                    <p:anim calcmode="lin" valueType="num">
                                      <p:cBhvr>
                                        <p:cTn id="8" dur="1822"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8"/>
                                        </p:tgtEl>
                                        <p:attrNameLst>
                                          <p:attrName>ppt_y</p:attrName>
                                        </p:attrNameLst>
                                      </p:cBhvr>
                                      <p:tavLst>
                                        <p:tav tm="0" fmla="#ppt_y-sin(pi*$)/81">
                                          <p:val>
                                            <p:fltVal val="0"/>
                                          </p:val>
                                        </p:tav>
                                        <p:tav tm="100000">
                                          <p:val>
                                            <p:fltVal val="1"/>
                                          </p:val>
                                        </p:tav>
                                      </p:tavLst>
                                    </p:anim>
                                    <p:animScale>
                                      <p:cBhvr>
                                        <p:cTn id="13" dur="26">
                                          <p:stCondLst>
                                            <p:cond delay="650"/>
                                          </p:stCondLst>
                                        </p:cTn>
                                        <p:tgtEl>
                                          <p:spTgt spid="58"/>
                                        </p:tgtEl>
                                      </p:cBhvr>
                                      <p:to x="100000" y="60000"/>
                                    </p:animScale>
                                    <p:animScale>
                                      <p:cBhvr>
                                        <p:cTn id="14" dur="166" decel="50000">
                                          <p:stCondLst>
                                            <p:cond delay="676"/>
                                          </p:stCondLst>
                                        </p:cTn>
                                        <p:tgtEl>
                                          <p:spTgt spid="58"/>
                                        </p:tgtEl>
                                      </p:cBhvr>
                                      <p:to x="100000" y="100000"/>
                                    </p:animScale>
                                    <p:animScale>
                                      <p:cBhvr>
                                        <p:cTn id="15" dur="26">
                                          <p:stCondLst>
                                            <p:cond delay="1312"/>
                                          </p:stCondLst>
                                        </p:cTn>
                                        <p:tgtEl>
                                          <p:spTgt spid="58"/>
                                        </p:tgtEl>
                                      </p:cBhvr>
                                      <p:to x="100000" y="80000"/>
                                    </p:animScale>
                                    <p:animScale>
                                      <p:cBhvr>
                                        <p:cTn id="16" dur="166" decel="50000">
                                          <p:stCondLst>
                                            <p:cond delay="1338"/>
                                          </p:stCondLst>
                                        </p:cTn>
                                        <p:tgtEl>
                                          <p:spTgt spid="58"/>
                                        </p:tgtEl>
                                      </p:cBhvr>
                                      <p:to x="100000" y="100000"/>
                                    </p:animScale>
                                    <p:animScale>
                                      <p:cBhvr>
                                        <p:cTn id="17" dur="26">
                                          <p:stCondLst>
                                            <p:cond delay="1642"/>
                                          </p:stCondLst>
                                        </p:cTn>
                                        <p:tgtEl>
                                          <p:spTgt spid="58"/>
                                        </p:tgtEl>
                                      </p:cBhvr>
                                      <p:to x="100000" y="90000"/>
                                    </p:animScale>
                                    <p:animScale>
                                      <p:cBhvr>
                                        <p:cTn id="18" dur="166" decel="50000">
                                          <p:stCondLst>
                                            <p:cond delay="1668"/>
                                          </p:stCondLst>
                                        </p:cTn>
                                        <p:tgtEl>
                                          <p:spTgt spid="58"/>
                                        </p:tgtEl>
                                      </p:cBhvr>
                                      <p:to x="100000" y="100000"/>
                                    </p:animScale>
                                    <p:animScale>
                                      <p:cBhvr>
                                        <p:cTn id="19" dur="26">
                                          <p:stCondLst>
                                            <p:cond delay="1808"/>
                                          </p:stCondLst>
                                        </p:cTn>
                                        <p:tgtEl>
                                          <p:spTgt spid="58"/>
                                        </p:tgtEl>
                                      </p:cBhvr>
                                      <p:to x="100000" y="95000"/>
                                    </p:animScale>
                                    <p:animScale>
                                      <p:cBhvr>
                                        <p:cTn id="20" dur="166" decel="50000">
                                          <p:stCondLst>
                                            <p:cond delay="1834"/>
                                          </p:stCondLst>
                                        </p:cTn>
                                        <p:tgtEl>
                                          <p:spTgt spid="5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p:nvPr/>
        </p:nvSpPr>
        <p:spPr>
          <a:xfrm>
            <a:off x="-7049" y="925889"/>
            <a:ext cx="9144000" cy="4143374"/>
          </a:xfrm>
          <a:custGeom>
            <a:avLst/>
            <a:gdLst/>
            <a:ahLst/>
            <a:cxnLst/>
            <a:rect l="l" t="t" r="r" b="b"/>
            <a:pathLst>
              <a:path w="18287999" h="8286748">
                <a:moveTo>
                  <a:pt x="18287999" y="0"/>
                </a:moveTo>
                <a:lnTo>
                  <a:pt x="0" y="0"/>
                </a:lnTo>
                <a:lnTo>
                  <a:pt x="0" y="8286748"/>
                </a:lnTo>
                <a:lnTo>
                  <a:pt x="18287999" y="8286748"/>
                </a:lnTo>
                <a:lnTo>
                  <a:pt x="18287999" y="0"/>
                </a:lnTo>
                <a:close/>
              </a:path>
            </a:pathLst>
          </a:custGeom>
          <a:solidFill>
            <a:srgbClr val="EFF5FA"/>
          </a:solidFill>
        </p:spPr>
        <p:txBody>
          <a:bodyPr wrap="square" lIns="0" tIns="0" rIns="0" bIns="0" rtlCol="0">
            <a:noAutofit/>
          </a:bodyPr>
          <a:lstStyle/>
          <a:p>
            <a:pPr defTabSz="457200">
              <a:buClrTx/>
              <a:defRPr/>
            </a:pPr>
            <a:endParaRPr sz="900" kern="1200">
              <a:solidFill>
                <a:prstClr val="black"/>
              </a:solidFill>
              <a:latin typeface="Calibri"/>
              <a:ea typeface="+mn-ea"/>
              <a:cs typeface="+mn-cs"/>
            </a:endParaRPr>
          </a:p>
        </p:txBody>
      </p:sp>
      <p:sp>
        <p:nvSpPr>
          <p:cNvPr id="12" name="object 12"/>
          <p:cNvSpPr/>
          <p:nvPr/>
        </p:nvSpPr>
        <p:spPr>
          <a:xfrm>
            <a:off x="22870" y="-11401"/>
            <a:ext cx="9144000" cy="1000125"/>
          </a:xfrm>
          <a:custGeom>
            <a:avLst/>
            <a:gdLst/>
            <a:ahLst/>
            <a:cxnLst/>
            <a:rect l="l" t="t" r="r" b="b"/>
            <a:pathLst>
              <a:path w="18287999" h="2000249">
                <a:moveTo>
                  <a:pt x="18287999" y="0"/>
                </a:moveTo>
                <a:lnTo>
                  <a:pt x="0" y="0"/>
                </a:lnTo>
                <a:lnTo>
                  <a:pt x="0" y="2000249"/>
                </a:lnTo>
                <a:lnTo>
                  <a:pt x="18287999" y="2000249"/>
                </a:lnTo>
                <a:lnTo>
                  <a:pt x="18287999" y="0"/>
                </a:lnTo>
                <a:close/>
              </a:path>
            </a:pathLst>
          </a:custGeom>
          <a:solidFill>
            <a:srgbClr val="B9E1FF"/>
          </a:solidFill>
        </p:spPr>
        <p:txBody>
          <a:bodyPr wrap="square" lIns="0" tIns="0" rIns="0" bIns="0" rtlCol="0">
            <a:noAutofit/>
          </a:bodyPr>
          <a:lstStyle/>
          <a:p>
            <a:pPr defTabSz="457200">
              <a:buClrTx/>
              <a:defRPr/>
            </a:pPr>
            <a:endParaRPr sz="900" kern="1200">
              <a:solidFill>
                <a:prstClr val="black"/>
              </a:solidFill>
              <a:latin typeface="Calibri"/>
              <a:ea typeface="+mn-ea"/>
              <a:cs typeface="+mn-cs"/>
            </a:endParaRPr>
          </a:p>
        </p:txBody>
      </p:sp>
      <p:sp>
        <p:nvSpPr>
          <p:cNvPr id="11" name="object 11"/>
          <p:cNvSpPr/>
          <p:nvPr/>
        </p:nvSpPr>
        <p:spPr>
          <a:xfrm>
            <a:off x="-623134" y="2571750"/>
            <a:ext cx="1443037" cy="1866900"/>
          </a:xfrm>
          <a:prstGeom prst="rect">
            <a:avLst/>
          </a:prstGeom>
          <a:blipFill>
            <a:blip r:embed="rId2" cstate="print"/>
            <a:stretch>
              <a:fillRect/>
            </a:stretch>
          </a:blipFill>
        </p:spPr>
        <p:txBody>
          <a:bodyPr wrap="square" lIns="0" tIns="0" rIns="0" bIns="0" rtlCol="0">
            <a:noAutofit/>
          </a:bodyPr>
          <a:lstStyle/>
          <a:p>
            <a:pPr defTabSz="457200">
              <a:buClrTx/>
              <a:defRPr/>
            </a:pPr>
            <a:endParaRPr sz="900" kern="1200">
              <a:solidFill>
                <a:prstClr val="black"/>
              </a:solidFill>
              <a:latin typeface="Calibri"/>
              <a:ea typeface="+mn-ea"/>
              <a:cs typeface="+mn-cs"/>
            </a:endParaRPr>
          </a:p>
        </p:txBody>
      </p:sp>
      <p:sp>
        <p:nvSpPr>
          <p:cNvPr id="10" name="object 10"/>
          <p:cNvSpPr/>
          <p:nvPr/>
        </p:nvSpPr>
        <p:spPr>
          <a:xfrm>
            <a:off x="893378" y="4127361"/>
            <a:ext cx="1019369" cy="883529"/>
          </a:xfrm>
          <a:prstGeom prst="rect">
            <a:avLst/>
          </a:prstGeom>
          <a:blipFill>
            <a:blip r:embed="rId3" cstate="print"/>
            <a:stretch>
              <a:fillRect/>
            </a:stretch>
          </a:blipFill>
        </p:spPr>
        <p:txBody>
          <a:bodyPr wrap="square" lIns="0" tIns="0" rIns="0" bIns="0" rtlCol="0">
            <a:noAutofit/>
          </a:bodyPr>
          <a:lstStyle/>
          <a:p>
            <a:pPr defTabSz="457200">
              <a:buClrTx/>
              <a:defRPr/>
            </a:pPr>
            <a:endParaRPr sz="900" kern="1200">
              <a:solidFill>
                <a:prstClr val="black"/>
              </a:solidFill>
              <a:latin typeface="Calibri"/>
              <a:ea typeface="+mn-ea"/>
              <a:cs typeface="+mn-cs"/>
            </a:endParaRPr>
          </a:p>
        </p:txBody>
      </p:sp>
      <p:sp>
        <p:nvSpPr>
          <p:cNvPr id="9" name="object 9"/>
          <p:cNvSpPr/>
          <p:nvPr/>
        </p:nvSpPr>
        <p:spPr>
          <a:xfrm>
            <a:off x="7868411" y="4630385"/>
            <a:ext cx="762000" cy="762000"/>
          </a:xfrm>
          <a:prstGeom prst="rect">
            <a:avLst/>
          </a:prstGeom>
          <a:blipFill>
            <a:blip r:embed="rId4" cstate="print"/>
            <a:stretch>
              <a:fillRect/>
            </a:stretch>
          </a:blipFill>
        </p:spPr>
        <p:txBody>
          <a:bodyPr wrap="square" lIns="0" tIns="0" rIns="0" bIns="0" rtlCol="0">
            <a:noAutofit/>
          </a:bodyPr>
          <a:lstStyle/>
          <a:p>
            <a:pPr defTabSz="457200">
              <a:buClrTx/>
              <a:defRPr/>
            </a:pPr>
            <a:endParaRPr sz="900" kern="1200">
              <a:solidFill>
                <a:prstClr val="black"/>
              </a:solidFill>
              <a:latin typeface="Calibri"/>
              <a:ea typeface="+mn-ea"/>
              <a:cs typeface="+mn-cs"/>
            </a:endParaRPr>
          </a:p>
        </p:txBody>
      </p:sp>
      <p:sp>
        <p:nvSpPr>
          <p:cNvPr id="7" name="object 7"/>
          <p:cNvSpPr/>
          <p:nvPr/>
        </p:nvSpPr>
        <p:spPr>
          <a:xfrm>
            <a:off x="8812651" y="4258546"/>
            <a:ext cx="661987" cy="623887"/>
          </a:xfrm>
          <a:prstGeom prst="rect">
            <a:avLst/>
          </a:prstGeom>
          <a:blipFill>
            <a:blip r:embed="rId5" cstate="print"/>
            <a:stretch>
              <a:fillRect/>
            </a:stretch>
          </a:blipFill>
        </p:spPr>
        <p:txBody>
          <a:bodyPr wrap="square" lIns="0" tIns="0" rIns="0" bIns="0" rtlCol="0">
            <a:noAutofit/>
          </a:bodyPr>
          <a:lstStyle/>
          <a:p>
            <a:pPr defTabSz="457200">
              <a:buClrTx/>
              <a:defRPr/>
            </a:pPr>
            <a:endParaRPr sz="900" kern="1200">
              <a:solidFill>
                <a:prstClr val="black"/>
              </a:solidFill>
              <a:latin typeface="Calibri"/>
              <a:ea typeface="+mn-ea"/>
              <a:cs typeface="+mn-cs"/>
            </a:endParaRPr>
          </a:p>
        </p:txBody>
      </p:sp>
      <p:sp>
        <p:nvSpPr>
          <p:cNvPr id="8" name="object 8"/>
          <p:cNvSpPr/>
          <p:nvPr/>
        </p:nvSpPr>
        <p:spPr>
          <a:xfrm>
            <a:off x="8193964" y="3504436"/>
            <a:ext cx="738187" cy="762000"/>
          </a:xfrm>
          <a:prstGeom prst="rect">
            <a:avLst/>
          </a:prstGeom>
          <a:blipFill>
            <a:blip r:embed="rId6" cstate="print"/>
            <a:stretch>
              <a:fillRect/>
            </a:stretch>
          </a:blipFill>
        </p:spPr>
        <p:txBody>
          <a:bodyPr wrap="square" lIns="0" tIns="0" rIns="0" bIns="0" rtlCol="0">
            <a:noAutofit/>
          </a:bodyPr>
          <a:lstStyle/>
          <a:p>
            <a:pPr defTabSz="457200">
              <a:buClrTx/>
              <a:defRPr/>
            </a:pPr>
            <a:endParaRPr sz="900" kern="1200">
              <a:solidFill>
                <a:prstClr val="black"/>
              </a:solidFill>
              <a:latin typeface="Calibri"/>
              <a:ea typeface="+mn-ea"/>
              <a:cs typeface="+mn-cs"/>
            </a:endParaRPr>
          </a:p>
        </p:txBody>
      </p:sp>
      <p:sp>
        <p:nvSpPr>
          <p:cNvPr id="16" name="object 13">
            <a:extLst>
              <a:ext uri="{FF2B5EF4-FFF2-40B4-BE49-F238E27FC236}">
                <a16:creationId xmlns:a16="http://schemas.microsoft.com/office/drawing/2014/main" id="{494FEEE4-DE4D-4F20-102C-957028565A34}"/>
              </a:ext>
            </a:extLst>
          </p:cNvPr>
          <p:cNvSpPr/>
          <p:nvPr/>
        </p:nvSpPr>
        <p:spPr>
          <a:xfrm>
            <a:off x="0" y="1125579"/>
            <a:ext cx="3269974" cy="533303"/>
          </a:xfrm>
          <a:custGeom>
            <a:avLst/>
            <a:gdLst/>
            <a:ahLst/>
            <a:cxnLst/>
            <a:rect l="l" t="t" r="r" b="b"/>
            <a:pathLst>
              <a:path w="14363107" h="2047874">
                <a:moveTo>
                  <a:pt x="14363107" y="1023937"/>
                </a:moveTo>
                <a:lnTo>
                  <a:pt x="14359709" y="1107907"/>
                </a:lnTo>
                <a:lnTo>
                  <a:pt x="14349691" y="1190010"/>
                </a:lnTo>
                <a:lnTo>
                  <a:pt x="14333317" y="1269980"/>
                </a:lnTo>
                <a:lnTo>
                  <a:pt x="14310849" y="1347556"/>
                </a:lnTo>
                <a:lnTo>
                  <a:pt x="14282553" y="1422473"/>
                </a:lnTo>
                <a:lnTo>
                  <a:pt x="14248692" y="1494467"/>
                </a:lnTo>
                <a:lnTo>
                  <a:pt x="14209528" y="1563275"/>
                </a:lnTo>
                <a:lnTo>
                  <a:pt x="14165327" y="1628634"/>
                </a:lnTo>
                <a:lnTo>
                  <a:pt x="14116352" y="1690279"/>
                </a:lnTo>
                <a:lnTo>
                  <a:pt x="14062865" y="1747946"/>
                </a:lnTo>
                <a:lnTo>
                  <a:pt x="14005132" y="1801373"/>
                </a:lnTo>
                <a:lnTo>
                  <a:pt x="13943416" y="1850296"/>
                </a:lnTo>
                <a:lnTo>
                  <a:pt x="13877979" y="1894450"/>
                </a:lnTo>
                <a:lnTo>
                  <a:pt x="13809087" y="1933572"/>
                </a:lnTo>
                <a:lnTo>
                  <a:pt x="13737003" y="1967399"/>
                </a:lnTo>
                <a:lnTo>
                  <a:pt x="13661990" y="1995667"/>
                </a:lnTo>
                <a:lnTo>
                  <a:pt x="13584312" y="2018112"/>
                </a:lnTo>
                <a:lnTo>
                  <a:pt x="13504233" y="2034471"/>
                </a:lnTo>
                <a:lnTo>
                  <a:pt x="13422016" y="2044480"/>
                </a:lnTo>
                <a:lnTo>
                  <a:pt x="13337925" y="2047874"/>
                </a:lnTo>
                <a:lnTo>
                  <a:pt x="1025181" y="2047874"/>
                </a:lnTo>
                <a:lnTo>
                  <a:pt x="941090" y="2044480"/>
                </a:lnTo>
                <a:lnTo>
                  <a:pt x="858873" y="2034471"/>
                </a:lnTo>
                <a:lnTo>
                  <a:pt x="778794" y="2018112"/>
                </a:lnTo>
                <a:lnTo>
                  <a:pt x="701116" y="1995667"/>
                </a:lnTo>
                <a:lnTo>
                  <a:pt x="626103" y="1967399"/>
                </a:lnTo>
                <a:lnTo>
                  <a:pt x="554019" y="1933572"/>
                </a:lnTo>
                <a:lnTo>
                  <a:pt x="485127" y="1894450"/>
                </a:lnTo>
                <a:lnTo>
                  <a:pt x="419691" y="1850296"/>
                </a:lnTo>
                <a:lnTo>
                  <a:pt x="357974" y="1801373"/>
                </a:lnTo>
                <a:lnTo>
                  <a:pt x="300241" y="1747946"/>
                </a:lnTo>
                <a:lnTo>
                  <a:pt x="246755" y="1690279"/>
                </a:lnTo>
                <a:lnTo>
                  <a:pt x="197779" y="1628634"/>
                </a:lnTo>
                <a:lnTo>
                  <a:pt x="153578" y="1563275"/>
                </a:lnTo>
                <a:lnTo>
                  <a:pt x="114415" y="1494467"/>
                </a:lnTo>
                <a:lnTo>
                  <a:pt x="80553" y="1422473"/>
                </a:lnTo>
                <a:lnTo>
                  <a:pt x="52257" y="1347556"/>
                </a:lnTo>
                <a:lnTo>
                  <a:pt x="29790" y="1269980"/>
                </a:lnTo>
                <a:lnTo>
                  <a:pt x="13415" y="1190010"/>
                </a:lnTo>
                <a:lnTo>
                  <a:pt x="3397" y="1107907"/>
                </a:lnTo>
                <a:lnTo>
                  <a:pt x="0" y="1023937"/>
                </a:lnTo>
                <a:lnTo>
                  <a:pt x="3397" y="939948"/>
                </a:lnTo>
                <a:lnTo>
                  <a:pt x="13415" y="857831"/>
                </a:lnTo>
                <a:lnTo>
                  <a:pt x="29790" y="777849"/>
                </a:lnTo>
                <a:lnTo>
                  <a:pt x="52257" y="700266"/>
                </a:lnTo>
                <a:lnTo>
                  <a:pt x="80553" y="625344"/>
                </a:lnTo>
                <a:lnTo>
                  <a:pt x="114415" y="553347"/>
                </a:lnTo>
                <a:lnTo>
                  <a:pt x="153578" y="484538"/>
                </a:lnTo>
                <a:lnTo>
                  <a:pt x="197779" y="419181"/>
                </a:lnTo>
                <a:lnTo>
                  <a:pt x="246755" y="357540"/>
                </a:lnTo>
                <a:lnTo>
                  <a:pt x="300241" y="299877"/>
                </a:lnTo>
                <a:lnTo>
                  <a:pt x="357974" y="246455"/>
                </a:lnTo>
                <a:lnTo>
                  <a:pt x="419691" y="197539"/>
                </a:lnTo>
                <a:lnTo>
                  <a:pt x="485127" y="153392"/>
                </a:lnTo>
                <a:lnTo>
                  <a:pt x="554019" y="114276"/>
                </a:lnTo>
                <a:lnTo>
                  <a:pt x="626103" y="80455"/>
                </a:lnTo>
                <a:lnTo>
                  <a:pt x="701116" y="52194"/>
                </a:lnTo>
                <a:lnTo>
                  <a:pt x="778794" y="29754"/>
                </a:lnTo>
                <a:lnTo>
                  <a:pt x="858873" y="13399"/>
                </a:lnTo>
                <a:lnTo>
                  <a:pt x="941090" y="3393"/>
                </a:lnTo>
                <a:lnTo>
                  <a:pt x="1025181" y="0"/>
                </a:lnTo>
                <a:lnTo>
                  <a:pt x="13337925" y="0"/>
                </a:lnTo>
                <a:lnTo>
                  <a:pt x="13421997" y="3393"/>
                </a:lnTo>
                <a:lnTo>
                  <a:pt x="13504199" y="13399"/>
                </a:lnTo>
                <a:lnTo>
                  <a:pt x="13584268" y="29754"/>
                </a:lnTo>
                <a:lnTo>
                  <a:pt x="13661938" y="52194"/>
                </a:lnTo>
                <a:lnTo>
                  <a:pt x="13736945" y="80455"/>
                </a:lnTo>
                <a:lnTo>
                  <a:pt x="13809027" y="114276"/>
                </a:lnTo>
                <a:lnTo>
                  <a:pt x="13877919" y="153392"/>
                </a:lnTo>
                <a:lnTo>
                  <a:pt x="13943357" y="197539"/>
                </a:lnTo>
                <a:lnTo>
                  <a:pt x="14005077" y="246455"/>
                </a:lnTo>
                <a:lnTo>
                  <a:pt x="14062814" y="299877"/>
                </a:lnTo>
                <a:lnTo>
                  <a:pt x="14116306" y="357540"/>
                </a:lnTo>
                <a:lnTo>
                  <a:pt x="14165288" y="419181"/>
                </a:lnTo>
                <a:lnTo>
                  <a:pt x="14209496" y="484538"/>
                </a:lnTo>
                <a:lnTo>
                  <a:pt x="14248666" y="553347"/>
                </a:lnTo>
                <a:lnTo>
                  <a:pt x="14282534" y="625344"/>
                </a:lnTo>
                <a:lnTo>
                  <a:pt x="14310836" y="700266"/>
                </a:lnTo>
                <a:lnTo>
                  <a:pt x="14333309" y="777849"/>
                </a:lnTo>
                <a:lnTo>
                  <a:pt x="14349687" y="857831"/>
                </a:lnTo>
                <a:lnTo>
                  <a:pt x="14359708" y="939948"/>
                </a:lnTo>
                <a:lnTo>
                  <a:pt x="14363107" y="1023937"/>
                </a:lnTo>
                <a:close/>
              </a:path>
            </a:pathLst>
          </a:custGeom>
          <a:solidFill>
            <a:schemeClr val="accent3">
              <a:lumMod val="50000"/>
            </a:schemeClr>
          </a:solidFill>
          <a:effectLst>
            <a:reflection blurRad="6350" stA="52000" endA="300" endPos="35000" dir="5400000" sy="-100000" algn="bl" rotWithShape="0"/>
          </a:effectLst>
        </p:spPr>
        <p:txBody>
          <a:bodyPr wrap="square" lIns="0" tIns="0" rIns="0" bIns="0" rtlCol="0">
            <a:noAutofit/>
          </a:bodyPr>
          <a:lstStyle/>
          <a:p>
            <a:pPr defTabSz="457200">
              <a:buClrTx/>
              <a:defRPr/>
            </a:pPr>
            <a:endParaRPr sz="900" kern="1200">
              <a:solidFill>
                <a:prstClr val="black"/>
              </a:solidFill>
              <a:latin typeface="Calibri"/>
              <a:ea typeface="+mn-ea"/>
              <a:cs typeface="+mn-cs"/>
            </a:endParaRPr>
          </a:p>
        </p:txBody>
      </p:sp>
      <p:sp>
        <p:nvSpPr>
          <p:cNvPr id="17" name="object 6">
            <a:extLst>
              <a:ext uri="{FF2B5EF4-FFF2-40B4-BE49-F238E27FC236}">
                <a16:creationId xmlns:a16="http://schemas.microsoft.com/office/drawing/2014/main" id="{E854D510-2D42-0782-DF4A-9C58C635A40E}"/>
              </a:ext>
            </a:extLst>
          </p:cNvPr>
          <p:cNvSpPr txBox="1"/>
          <p:nvPr/>
        </p:nvSpPr>
        <p:spPr>
          <a:xfrm>
            <a:off x="-372639" y="1235274"/>
            <a:ext cx="3485604" cy="457184"/>
          </a:xfrm>
          <a:prstGeom prst="rect">
            <a:avLst/>
          </a:prstGeom>
        </p:spPr>
        <p:txBody>
          <a:bodyPr wrap="square" lIns="0" tIns="0" rIns="0" bIns="0" rtlCol="0">
            <a:noAutofit/>
          </a:bodyPr>
          <a:lstStyle/>
          <a:p>
            <a:pPr marL="6350" algn="ctr" defTabSz="457200">
              <a:lnSpc>
                <a:spcPts val="3405"/>
              </a:lnSpc>
              <a:spcBef>
                <a:spcPts val="170"/>
              </a:spcBef>
              <a:buClrTx/>
              <a:defRPr/>
            </a:pPr>
            <a:r>
              <a:rPr lang="en-US" sz="1600" kern="1200">
                <a:solidFill>
                  <a:prstClr val="black"/>
                </a:solidFill>
                <a:latin typeface="Times New Roman"/>
                <a:ea typeface="+mn-ea"/>
                <a:cs typeface="Times New Roman"/>
              </a:rPr>
              <a:t> </a:t>
            </a:r>
            <a:endParaRPr sz="1600" kern="1200" dirty="0">
              <a:solidFill>
                <a:prstClr val="black"/>
              </a:solidFill>
              <a:latin typeface="Times New Roman"/>
              <a:ea typeface="+mn-ea"/>
              <a:cs typeface="Times New Roman"/>
            </a:endParaRPr>
          </a:p>
        </p:txBody>
      </p:sp>
      <p:sp>
        <p:nvSpPr>
          <p:cNvPr id="18" name="object 6">
            <a:extLst>
              <a:ext uri="{FF2B5EF4-FFF2-40B4-BE49-F238E27FC236}">
                <a16:creationId xmlns:a16="http://schemas.microsoft.com/office/drawing/2014/main" id="{FF1A17FF-54DE-4DEF-BAAC-F700D78C6912}"/>
              </a:ext>
            </a:extLst>
          </p:cNvPr>
          <p:cNvSpPr txBox="1"/>
          <p:nvPr/>
        </p:nvSpPr>
        <p:spPr>
          <a:xfrm>
            <a:off x="-26316" y="1168948"/>
            <a:ext cx="3578047" cy="457184"/>
          </a:xfrm>
          <a:prstGeom prst="rect">
            <a:avLst/>
          </a:prstGeom>
        </p:spPr>
        <p:txBody>
          <a:bodyPr wrap="square" lIns="0" tIns="0" rIns="0" bIns="0" rtlCol="0">
            <a:noAutofit/>
          </a:bodyPr>
          <a:lstStyle/>
          <a:p>
            <a:pPr marL="6350" algn="ctr" defTabSz="457200">
              <a:lnSpc>
                <a:spcPts val="3405"/>
              </a:lnSpc>
              <a:spcBef>
                <a:spcPts val="170"/>
              </a:spcBef>
              <a:buClrTx/>
              <a:defRPr/>
            </a:pPr>
            <a:r>
              <a:rPr lang="en-US" sz="1600" kern="1200">
                <a:solidFill>
                  <a:prstClr val="black"/>
                </a:solidFill>
                <a:latin typeface="Times New Roman"/>
                <a:ea typeface="+mn-ea"/>
                <a:cs typeface="Times New Roman"/>
              </a:rPr>
              <a:t>GIỚI THIỆU VỀ HỆ THỐNG</a:t>
            </a:r>
            <a:endParaRPr sz="1600" kern="1200" dirty="0">
              <a:solidFill>
                <a:prstClr val="black"/>
              </a:solidFill>
              <a:latin typeface="Times New Roman"/>
              <a:ea typeface="+mn-ea"/>
              <a:cs typeface="Times New Roman"/>
            </a:endParaRPr>
          </a:p>
        </p:txBody>
      </p:sp>
      <p:sp>
        <p:nvSpPr>
          <p:cNvPr id="19" name="Google Shape;591;p18">
            <a:extLst>
              <a:ext uri="{FF2B5EF4-FFF2-40B4-BE49-F238E27FC236}">
                <a16:creationId xmlns:a16="http://schemas.microsoft.com/office/drawing/2014/main" id="{51208417-F1DD-4395-8A26-63ECDAD65A3B}"/>
              </a:ext>
            </a:extLst>
          </p:cNvPr>
          <p:cNvSpPr txBox="1"/>
          <p:nvPr/>
        </p:nvSpPr>
        <p:spPr>
          <a:xfrm flipH="1">
            <a:off x="3289238" y="1300323"/>
            <a:ext cx="5642911" cy="3330062"/>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vi-VN">
                <a:latin typeface="Roboto"/>
                <a:ea typeface="Roboto"/>
                <a:cs typeface="Roboto"/>
                <a:sym typeface="Roboto"/>
              </a:rPr>
              <a:t>Ngày nay với sự phát triển cũng như Internet đã trở thành dịch vụ phổ biến và thiết yếu có ảnh hưởng sâu rộng đến thói quen sinh hoạt, giải trí của nhiều người Cùng với sự phát triển nhanh chóng của Internet thì các hình thức mua và bán hàng hóa cho mọi người ngày càng đa dạng và phát triển hơn. Các ứng dụng Web ngày càng trở nên phổ biến. Website sẽ dần dần thay thế những phương thức kinh doanh cũ trong các doanh nghiệp bởi tính ưu việc mà website mang lại như: nhanh hơn, tiện lợi hơn, hiệu quả hơn và không bị giới hạn về không gian và thời gian đặc biệt là trong mua dịch này.</a:t>
            </a:r>
          </a:p>
          <a:p>
            <a:pPr lvl="0" algn="l" rtl="0">
              <a:spcBef>
                <a:spcPts val="0"/>
              </a:spcBef>
              <a:spcAft>
                <a:spcPts val="0"/>
              </a:spcAft>
            </a:pPr>
            <a:r>
              <a:rPr lang="vi-VN">
                <a:latin typeface="Roboto"/>
                <a:ea typeface="Roboto"/>
                <a:cs typeface="Roboto"/>
                <a:sym typeface="Roboto"/>
              </a:rPr>
              <a:t>Trước nhu cầu đó, nhóm quyết định chọn và thực hiên đề tài Xây dựng Website bán hàng trực tuyến, cụ thể là website bán laptop dựa trên cơ sở dữ liệu tập trung </a:t>
            </a:r>
          </a:p>
          <a:p>
            <a:pPr lvl="0" algn="l" rtl="0">
              <a:spcBef>
                <a:spcPts val="0"/>
              </a:spcBef>
              <a:spcAft>
                <a:spcPts val="0"/>
              </a:spcAft>
            </a:pPr>
            <a:endParaRPr lang="vi-VN" sz="1200">
              <a:latin typeface="Roboto"/>
              <a:ea typeface="Roboto"/>
              <a:cs typeface="Roboto"/>
              <a:sym typeface="Roboto"/>
            </a:endParaRPr>
          </a:p>
          <a:p>
            <a:pPr lvl="0" algn="l" rtl="0">
              <a:spcBef>
                <a:spcPts val="0"/>
              </a:spcBef>
              <a:spcAft>
                <a:spcPts val="0"/>
              </a:spcAft>
            </a:pPr>
            <a:endParaRPr lang="en-US" sz="1200">
              <a:latin typeface="Roboto"/>
              <a:ea typeface="Roboto"/>
              <a:cs typeface="Roboto"/>
              <a:sym typeface="Roboto"/>
            </a:endParaRPr>
          </a:p>
          <a:p>
            <a:pPr marL="171450" lvl="0" indent="-171450" algn="l" rtl="0">
              <a:spcBef>
                <a:spcPts val="0"/>
              </a:spcBef>
              <a:spcAft>
                <a:spcPts val="0"/>
              </a:spcAft>
              <a:buFontTx/>
              <a:buChar char="-"/>
            </a:pPr>
            <a:endParaRPr sz="1200">
              <a:latin typeface="Roboto"/>
              <a:ea typeface="Roboto"/>
              <a:cs typeface="Roboto"/>
              <a:sym typeface="Roboto"/>
            </a:endParaRPr>
          </a:p>
        </p:txBody>
      </p:sp>
      <p:grpSp>
        <p:nvGrpSpPr>
          <p:cNvPr id="20" name="Google Shape;6490;p95">
            <a:extLst>
              <a:ext uri="{FF2B5EF4-FFF2-40B4-BE49-F238E27FC236}">
                <a16:creationId xmlns:a16="http://schemas.microsoft.com/office/drawing/2014/main" id="{0621AE49-6970-12D6-F348-5206A85312EA}"/>
              </a:ext>
            </a:extLst>
          </p:cNvPr>
          <p:cNvGrpSpPr/>
          <p:nvPr/>
        </p:nvGrpSpPr>
        <p:grpSpPr>
          <a:xfrm>
            <a:off x="845501" y="4217611"/>
            <a:ext cx="1115122" cy="850280"/>
            <a:chOff x="898875" y="244725"/>
            <a:chExt cx="481800" cy="423500"/>
          </a:xfrm>
        </p:grpSpPr>
        <p:sp>
          <p:nvSpPr>
            <p:cNvPr id="21" name="Google Shape;6491;p95">
              <a:extLst>
                <a:ext uri="{FF2B5EF4-FFF2-40B4-BE49-F238E27FC236}">
                  <a16:creationId xmlns:a16="http://schemas.microsoft.com/office/drawing/2014/main" id="{15156AF2-F073-C437-61D1-D2249651AFDC}"/>
                </a:ext>
              </a:extLst>
            </p:cNvPr>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6492;p95">
              <a:extLst>
                <a:ext uri="{FF2B5EF4-FFF2-40B4-BE49-F238E27FC236}">
                  <a16:creationId xmlns:a16="http://schemas.microsoft.com/office/drawing/2014/main" id="{150FD07A-5EA4-DF20-8846-6F0BD5601FD3}"/>
                </a:ext>
              </a:extLst>
            </p:cNvPr>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6493;p95">
              <a:extLst>
                <a:ext uri="{FF2B5EF4-FFF2-40B4-BE49-F238E27FC236}">
                  <a16:creationId xmlns:a16="http://schemas.microsoft.com/office/drawing/2014/main" id="{939F0C32-22F8-EF40-BCB4-7D688FFA927F}"/>
                </a:ext>
              </a:extLst>
            </p:cNvPr>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6494;p95">
              <a:extLst>
                <a:ext uri="{FF2B5EF4-FFF2-40B4-BE49-F238E27FC236}">
                  <a16:creationId xmlns:a16="http://schemas.microsoft.com/office/drawing/2014/main" id="{5A5B8A2C-2BB4-1A0F-342A-986C8C530761}"/>
                </a:ext>
              </a:extLst>
            </p:cNvPr>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6495;p95">
              <a:extLst>
                <a:ext uri="{FF2B5EF4-FFF2-40B4-BE49-F238E27FC236}">
                  <a16:creationId xmlns:a16="http://schemas.microsoft.com/office/drawing/2014/main" id="{E4558948-DAD6-2E05-B537-035E5F589170}"/>
                </a:ext>
              </a:extLst>
            </p:cNvPr>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6496;p95">
              <a:extLst>
                <a:ext uri="{FF2B5EF4-FFF2-40B4-BE49-F238E27FC236}">
                  <a16:creationId xmlns:a16="http://schemas.microsoft.com/office/drawing/2014/main" id="{20243D53-805D-E333-1805-09727B76CC25}"/>
                </a:ext>
              </a:extLst>
            </p:cNvPr>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7" name="Google Shape;1376;p52">
            <a:extLst>
              <a:ext uri="{FF2B5EF4-FFF2-40B4-BE49-F238E27FC236}">
                <a16:creationId xmlns:a16="http://schemas.microsoft.com/office/drawing/2014/main" id="{14094A50-E404-68A8-EE5B-73013F92C81F}"/>
              </a:ext>
            </a:extLst>
          </p:cNvPr>
          <p:cNvGrpSpPr/>
          <p:nvPr/>
        </p:nvGrpSpPr>
        <p:grpSpPr>
          <a:xfrm>
            <a:off x="7544416" y="-20961"/>
            <a:ext cx="1490134" cy="1413191"/>
            <a:chOff x="5519432" y="1634649"/>
            <a:chExt cx="1490134" cy="1413191"/>
          </a:xfrm>
        </p:grpSpPr>
        <p:sp>
          <p:nvSpPr>
            <p:cNvPr id="28" name="Google Shape;1377;p52">
              <a:extLst>
                <a:ext uri="{FF2B5EF4-FFF2-40B4-BE49-F238E27FC236}">
                  <a16:creationId xmlns:a16="http://schemas.microsoft.com/office/drawing/2014/main" id="{F5608D06-4662-8C76-217C-FBC793326BB8}"/>
                </a:ext>
              </a:extLst>
            </p:cNvPr>
            <p:cNvSpPr/>
            <p:nvPr/>
          </p:nvSpPr>
          <p:spPr>
            <a:xfrm rot="3127149">
              <a:off x="5857021" y="1714267"/>
              <a:ext cx="814955" cy="1253956"/>
            </a:xfrm>
            <a:custGeom>
              <a:avLst/>
              <a:gdLst/>
              <a:ahLst/>
              <a:cxnLst/>
              <a:rect l="l" t="t" r="r" b="b"/>
              <a:pathLst>
                <a:path w="11194" h="17224" extrusionOk="0">
                  <a:moveTo>
                    <a:pt x="8018" y="1109"/>
                  </a:moveTo>
                  <a:cubicBezTo>
                    <a:pt x="8497" y="1215"/>
                    <a:pt x="8648" y="2147"/>
                    <a:pt x="8790" y="2546"/>
                  </a:cubicBezTo>
                  <a:cubicBezTo>
                    <a:pt x="9162" y="3433"/>
                    <a:pt x="9490" y="4319"/>
                    <a:pt x="9792" y="5206"/>
                  </a:cubicBezTo>
                  <a:cubicBezTo>
                    <a:pt x="9091" y="5286"/>
                    <a:pt x="8462" y="5393"/>
                    <a:pt x="7796" y="5694"/>
                  </a:cubicBezTo>
                  <a:cubicBezTo>
                    <a:pt x="6909" y="6093"/>
                    <a:pt x="6129" y="6687"/>
                    <a:pt x="5544" y="7468"/>
                  </a:cubicBezTo>
                  <a:cubicBezTo>
                    <a:pt x="4355" y="9020"/>
                    <a:pt x="3992" y="11086"/>
                    <a:pt x="4612" y="12931"/>
                  </a:cubicBezTo>
                  <a:cubicBezTo>
                    <a:pt x="4692" y="13188"/>
                    <a:pt x="4949" y="13410"/>
                    <a:pt x="5207" y="13410"/>
                  </a:cubicBezTo>
                  <a:cubicBezTo>
                    <a:pt x="5322" y="13410"/>
                    <a:pt x="5428" y="13374"/>
                    <a:pt x="5499" y="13303"/>
                  </a:cubicBezTo>
                  <a:cubicBezTo>
                    <a:pt x="6094" y="12966"/>
                    <a:pt x="6688" y="12674"/>
                    <a:pt x="7317" y="12487"/>
                  </a:cubicBezTo>
                  <a:cubicBezTo>
                    <a:pt x="7388" y="13374"/>
                    <a:pt x="7761" y="15929"/>
                    <a:pt x="7681" y="16070"/>
                  </a:cubicBezTo>
                  <a:cubicBezTo>
                    <a:pt x="7681" y="16035"/>
                    <a:pt x="1881" y="15813"/>
                    <a:pt x="1810" y="15813"/>
                  </a:cubicBezTo>
                  <a:cubicBezTo>
                    <a:pt x="1916" y="15707"/>
                    <a:pt x="1996" y="15556"/>
                    <a:pt x="2103" y="15485"/>
                  </a:cubicBezTo>
                  <a:cubicBezTo>
                    <a:pt x="2511" y="15113"/>
                    <a:pt x="2954" y="14784"/>
                    <a:pt x="3433" y="14483"/>
                  </a:cubicBezTo>
                  <a:cubicBezTo>
                    <a:pt x="3690" y="14341"/>
                    <a:pt x="3770" y="13933"/>
                    <a:pt x="3504" y="13676"/>
                  </a:cubicBezTo>
                  <a:cubicBezTo>
                    <a:pt x="1774" y="11858"/>
                    <a:pt x="994" y="9197"/>
                    <a:pt x="1659" y="6723"/>
                  </a:cubicBezTo>
                  <a:cubicBezTo>
                    <a:pt x="2253" y="4435"/>
                    <a:pt x="4027" y="2475"/>
                    <a:pt x="6280" y="1659"/>
                  </a:cubicBezTo>
                  <a:cubicBezTo>
                    <a:pt x="6386" y="1623"/>
                    <a:pt x="6466" y="1517"/>
                    <a:pt x="6537" y="1437"/>
                  </a:cubicBezTo>
                  <a:cubicBezTo>
                    <a:pt x="6794" y="1402"/>
                    <a:pt x="7051" y="1331"/>
                    <a:pt x="7353" y="1295"/>
                  </a:cubicBezTo>
                  <a:cubicBezTo>
                    <a:pt x="7495" y="1260"/>
                    <a:pt x="7796" y="1109"/>
                    <a:pt x="7983" y="1109"/>
                  </a:cubicBezTo>
                  <a:close/>
                  <a:moveTo>
                    <a:pt x="8204" y="0"/>
                  </a:moveTo>
                  <a:cubicBezTo>
                    <a:pt x="7539" y="0"/>
                    <a:pt x="6794" y="373"/>
                    <a:pt x="6165" y="550"/>
                  </a:cubicBezTo>
                  <a:cubicBezTo>
                    <a:pt x="6058" y="595"/>
                    <a:pt x="5987" y="630"/>
                    <a:pt x="5943" y="701"/>
                  </a:cubicBezTo>
                  <a:cubicBezTo>
                    <a:pt x="3397" y="1659"/>
                    <a:pt x="1331" y="3805"/>
                    <a:pt x="666" y="6466"/>
                  </a:cubicBezTo>
                  <a:cubicBezTo>
                    <a:pt x="1" y="9055"/>
                    <a:pt x="701" y="11858"/>
                    <a:pt x="2360" y="13933"/>
                  </a:cubicBezTo>
                  <a:cubicBezTo>
                    <a:pt x="1952" y="14226"/>
                    <a:pt x="329" y="15707"/>
                    <a:pt x="586" y="16292"/>
                  </a:cubicBezTo>
                  <a:cubicBezTo>
                    <a:pt x="843" y="16851"/>
                    <a:pt x="1508" y="16922"/>
                    <a:pt x="2067" y="17002"/>
                  </a:cubicBezTo>
                  <a:cubicBezTo>
                    <a:pt x="2768" y="17108"/>
                    <a:pt x="5464" y="17223"/>
                    <a:pt x="6759" y="17223"/>
                  </a:cubicBezTo>
                  <a:lnTo>
                    <a:pt x="7273" y="17223"/>
                  </a:lnTo>
                  <a:cubicBezTo>
                    <a:pt x="7796" y="17179"/>
                    <a:pt x="8346" y="17144"/>
                    <a:pt x="8648" y="16629"/>
                  </a:cubicBezTo>
                  <a:cubicBezTo>
                    <a:pt x="8976" y="16035"/>
                    <a:pt x="8426" y="12674"/>
                    <a:pt x="8346" y="11787"/>
                  </a:cubicBezTo>
                  <a:cubicBezTo>
                    <a:pt x="8311" y="11459"/>
                    <a:pt x="8089" y="11237"/>
                    <a:pt x="7761" y="11237"/>
                  </a:cubicBezTo>
                  <a:lnTo>
                    <a:pt x="7646" y="11237"/>
                  </a:lnTo>
                  <a:cubicBezTo>
                    <a:pt x="6945" y="11379"/>
                    <a:pt x="6280" y="11565"/>
                    <a:pt x="5615" y="11858"/>
                  </a:cubicBezTo>
                  <a:lnTo>
                    <a:pt x="5615" y="11858"/>
                  </a:lnTo>
                  <a:cubicBezTo>
                    <a:pt x="5428" y="10643"/>
                    <a:pt x="5650" y="9348"/>
                    <a:pt x="6386" y="8310"/>
                  </a:cubicBezTo>
                  <a:cubicBezTo>
                    <a:pt x="7096" y="7246"/>
                    <a:pt x="8648" y="6208"/>
                    <a:pt x="10014" y="6208"/>
                  </a:cubicBezTo>
                  <a:cubicBezTo>
                    <a:pt x="10120" y="6208"/>
                    <a:pt x="10271" y="6208"/>
                    <a:pt x="10377" y="6244"/>
                  </a:cubicBezTo>
                  <a:lnTo>
                    <a:pt x="10492" y="6244"/>
                  </a:lnTo>
                  <a:cubicBezTo>
                    <a:pt x="10821" y="6244"/>
                    <a:pt x="11193" y="5951"/>
                    <a:pt x="11042" y="5543"/>
                  </a:cubicBezTo>
                  <a:cubicBezTo>
                    <a:pt x="10563" y="3991"/>
                    <a:pt x="9978" y="2439"/>
                    <a:pt x="9313" y="887"/>
                  </a:cubicBezTo>
                  <a:cubicBezTo>
                    <a:pt x="9127" y="444"/>
                    <a:pt x="8825" y="0"/>
                    <a:pt x="8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78;p52">
              <a:extLst>
                <a:ext uri="{FF2B5EF4-FFF2-40B4-BE49-F238E27FC236}">
                  <a16:creationId xmlns:a16="http://schemas.microsoft.com/office/drawing/2014/main" id="{850039CB-233C-9F31-D160-1FBA7012F939}"/>
                </a:ext>
              </a:extLst>
            </p:cNvPr>
            <p:cNvSpPr/>
            <p:nvPr/>
          </p:nvSpPr>
          <p:spPr>
            <a:xfrm rot="3127149">
              <a:off x="5706183" y="1877266"/>
              <a:ext cx="164025" cy="67270"/>
            </a:xfrm>
            <a:custGeom>
              <a:avLst/>
              <a:gdLst/>
              <a:ahLst/>
              <a:cxnLst/>
              <a:rect l="l" t="t" r="r" b="b"/>
              <a:pathLst>
                <a:path w="2253" h="924" extrusionOk="0">
                  <a:moveTo>
                    <a:pt x="621" y="1"/>
                  </a:moveTo>
                  <a:cubicBezTo>
                    <a:pt x="0" y="1"/>
                    <a:pt x="0" y="923"/>
                    <a:pt x="621" y="923"/>
                  </a:cubicBezTo>
                  <a:lnTo>
                    <a:pt x="1659" y="923"/>
                  </a:lnTo>
                  <a:cubicBezTo>
                    <a:pt x="2253" y="923"/>
                    <a:pt x="2253" y="1"/>
                    <a:pt x="1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79;p52">
              <a:extLst>
                <a:ext uri="{FF2B5EF4-FFF2-40B4-BE49-F238E27FC236}">
                  <a16:creationId xmlns:a16="http://schemas.microsoft.com/office/drawing/2014/main" id="{9AAE311E-C14C-1A34-2686-5E20C1D03B66}"/>
                </a:ext>
              </a:extLst>
            </p:cNvPr>
            <p:cNvSpPr/>
            <p:nvPr/>
          </p:nvSpPr>
          <p:spPr>
            <a:xfrm rot="3127149">
              <a:off x="5929392" y="1734334"/>
              <a:ext cx="156308" cy="96901"/>
            </a:xfrm>
            <a:custGeom>
              <a:avLst/>
              <a:gdLst/>
              <a:ahLst/>
              <a:cxnLst/>
              <a:rect l="l" t="t" r="r" b="b"/>
              <a:pathLst>
                <a:path w="2147" h="1331" extrusionOk="0">
                  <a:moveTo>
                    <a:pt x="666" y="0"/>
                  </a:moveTo>
                  <a:cubicBezTo>
                    <a:pt x="329" y="0"/>
                    <a:pt x="0" y="293"/>
                    <a:pt x="0" y="630"/>
                  </a:cubicBezTo>
                  <a:cubicBezTo>
                    <a:pt x="0" y="958"/>
                    <a:pt x="293" y="1224"/>
                    <a:pt x="701" y="1224"/>
                  </a:cubicBezTo>
                  <a:lnTo>
                    <a:pt x="816" y="1224"/>
                  </a:lnTo>
                  <a:cubicBezTo>
                    <a:pt x="816" y="1224"/>
                    <a:pt x="852" y="1224"/>
                    <a:pt x="852" y="1260"/>
                  </a:cubicBezTo>
                  <a:cubicBezTo>
                    <a:pt x="958" y="1260"/>
                    <a:pt x="1074" y="1295"/>
                    <a:pt x="1180" y="1295"/>
                  </a:cubicBezTo>
                  <a:cubicBezTo>
                    <a:pt x="1260" y="1295"/>
                    <a:pt x="1331" y="1331"/>
                    <a:pt x="1437" y="1331"/>
                  </a:cubicBezTo>
                  <a:cubicBezTo>
                    <a:pt x="1517" y="1331"/>
                    <a:pt x="1588" y="1295"/>
                    <a:pt x="1703" y="1260"/>
                  </a:cubicBezTo>
                  <a:cubicBezTo>
                    <a:pt x="1845" y="1224"/>
                    <a:pt x="1996" y="1073"/>
                    <a:pt x="2031" y="923"/>
                  </a:cubicBezTo>
                  <a:cubicBezTo>
                    <a:pt x="2147" y="594"/>
                    <a:pt x="1845" y="293"/>
                    <a:pt x="1553" y="151"/>
                  </a:cubicBezTo>
                  <a:cubicBezTo>
                    <a:pt x="1295" y="36"/>
                    <a:pt x="994" y="0"/>
                    <a:pt x="7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729796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style.rotation</p:attrName>
                                        </p:attrNameLst>
                                      </p:cBhvr>
                                      <p:tavLst>
                                        <p:tav tm="0">
                                          <p:val>
                                            <p:fltVal val="90"/>
                                          </p:val>
                                        </p:tav>
                                        <p:tav tm="100000">
                                          <p:val>
                                            <p:fltVal val="0"/>
                                          </p:val>
                                        </p:tav>
                                      </p:tavLst>
                                    </p:anim>
                                    <p:animEffect transition="in" filter="fade">
                                      <p:cBhvr>
                                        <p:cTn id="16"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7569" y="1704475"/>
            <a:ext cx="1033985" cy="1022705"/>
          </a:xfrm>
          <a:prstGeom prst="rect">
            <a:avLst/>
          </a:prstGeom>
        </p:spPr>
      </p:pic>
      <p:grpSp>
        <p:nvGrpSpPr>
          <p:cNvPr id="3" name="Group 3"/>
          <p:cNvGrpSpPr/>
          <p:nvPr/>
        </p:nvGrpSpPr>
        <p:grpSpPr>
          <a:xfrm>
            <a:off x="920180" y="2753954"/>
            <a:ext cx="2008882" cy="1875196"/>
            <a:chOff x="0" y="0"/>
            <a:chExt cx="1774144" cy="1656080"/>
          </a:xfrm>
        </p:grpSpPr>
        <p:sp>
          <p:nvSpPr>
            <p:cNvPr id="4" name="Freeform 4"/>
            <p:cNvSpPr/>
            <p:nvPr/>
          </p:nvSpPr>
          <p:spPr>
            <a:xfrm>
              <a:off x="92710" y="293370"/>
              <a:ext cx="1668734" cy="1350010"/>
            </a:xfrm>
            <a:custGeom>
              <a:avLst/>
              <a:gdLst/>
              <a:ahLst/>
              <a:cxnLst/>
              <a:rect l="l" t="t" r="r" b="b"/>
              <a:pathLst>
                <a:path w="1668734" h="1350010">
                  <a:moveTo>
                    <a:pt x="0" y="1295400"/>
                  </a:moveTo>
                  <a:lnTo>
                    <a:pt x="0" y="1350010"/>
                  </a:lnTo>
                  <a:lnTo>
                    <a:pt x="1668734" y="1350010"/>
                  </a:lnTo>
                  <a:lnTo>
                    <a:pt x="1668734" y="54610"/>
                  </a:lnTo>
                  <a:lnTo>
                    <a:pt x="1614124" y="0"/>
                  </a:lnTo>
                  <a:lnTo>
                    <a:pt x="1614124" y="1295400"/>
                  </a:lnTo>
                  <a:close/>
                </a:path>
              </a:pathLst>
            </a:custGeom>
            <a:solidFill>
              <a:srgbClr val="9AA7B2"/>
            </a:solidFill>
          </p:spPr>
        </p:sp>
        <p:sp>
          <p:nvSpPr>
            <p:cNvPr id="5" name="Freeform 5"/>
            <p:cNvSpPr/>
            <p:nvPr/>
          </p:nvSpPr>
          <p:spPr>
            <a:xfrm>
              <a:off x="6350" y="11430"/>
              <a:ext cx="1694134" cy="1564640"/>
            </a:xfrm>
            <a:custGeom>
              <a:avLst/>
              <a:gdLst/>
              <a:ahLst/>
              <a:cxnLst/>
              <a:rect l="l" t="t" r="r" b="b"/>
              <a:pathLst>
                <a:path w="1694134" h="1564640">
                  <a:moveTo>
                    <a:pt x="1423624" y="0"/>
                  </a:moveTo>
                  <a:lnTo>
                    <a:pt x="0" y="1270"/>
                  </a:lnTo>
                  <a:lnTo>
                    <a:pt x="0" y="1564640"/>
                  </a:lnTo>
                  <a:lnTo>
                    <a:pt x="1692864" y="1564640"/>
                  </a:lnTo>
                  <a:lnTo>
                    <a:pt x="1694134" y="266700"/>
                  </a:lnTo>
                  <a:close/>
                </a:path>
              </a:pathLst>
            </a:custGeom>
            <a:solidFill>
              <a:srgbClr val="94DDDE"/>
            </a:solidFill>
          </p:spPr>
        </p:sp>
        <p:sp>
          <p:nvSpPr>
            <p:cNvPr id="6" name="Freeform 6"/>
            <p:cNvSpPr/>
            <p:nvPr/>
          </p:nvSpPr>
          <p:spPr>
            <a:xfrm>
              <a:off x="0" y="0"/>
              <a:ext cx="1774144" cy="1656080"/>
            </a:xfrm>
            <a:custGeom>
              <a:avLst/>
              <a:gdLst/>
              <a:ahLst/>
              <a:cxnLst/>
              <a:rect l="l" t="t" r="r" b="b"/>
              <a:pathLst>
                <a:path w="1774144" h="1656080">
                  <a:moveTo>
                    <a:pt x="1706834" y="275590"/>
                  </a:moveTo>
                  <a:lnTo>
                    <a:pt x="1706834" y="275590"/>
                  </a:lnTo>
                  <a:lnTo>
                    <a:pt x="1705564" y="274320"/>
                  </a:lnTo>
                  <a:lnTo>
                    <a:pt x="1569674" y="138430"/>
                  </a:lnTo>
                  <a:lnTo>
                    <a:pt x="1502364" y="71120"/>
                  </a:lnTo>
                  <a:lnTo>
                    <a:pt x="1431244" y="0"/>
                  </a:lnTo>
                  <a:lnTo>
                    <a:pt x="0" y="0"/>
                  </a:lnTo>
                  <a:lnTo>
                    <a:pt x="0" y="1588770"/>
                  </a:lnTo>
                  <a:lnTo>
                    <a:pt x="80010" y="1588770"/>
                  </a:lnTo>
                  <a:lnTo>
                    <a:pt x="80010" y="1656080"/>
                  </a:lnTo>
                  <a:lnTo>
                    <a:pt x="1774144" y="1656080"/>
                  </a:lnTo>
                  <a:lnTo>
                    <a:pt x="1774144" y="342900"/>
                  </a:lnTo>
                  <a:lnTo>
                    <a:pt x="1706834" y="275590"/>
                  </a:lnTo>
                  <a:close/>
                  <a:moveTo>
                    <a:pt x="1435054" y="21590"/>
                  </a:moveTo>
                  <a:lnTo>
                    <a:pt x="1560784" y="146050"/>
                  </a:lnTo>
                  <a:lnTo>
                    <a:pt x="1685244" y="270510"/>
                  </a:lnTo>
                  <a:lnTo>
                    <a:pt x="1435054" y="270510"/>
                  </a:lnTo>
                  <a:lnTo>
                    <a:pt x="1435054" y="21590"/>
                  </a:lnTo>
                  <a:close/>
                  <a:moveTo>
                    <a:pt x="12700" y="1576070"/>
                  </a:moveTo>
                  <a:lnTo>
                    <a:pt x="12700" y="12700"/>
                  </a:lnTo>
                  <a:lnTo>
                    <a:pt x="1422354" y="12700"/>
                  </a:lnTo>
                  <a:lnTo>
                    <a:pt x="1422354" y="278130"/>
                  </a:lnTo>
                  <a:cubicBezTo>
                    <a:pt x="1422354" y="281940"/>
                    <a:pt x="1424894" y="284480"/>
                    <a:pt x="1428704" y="284480"/>
                  </a:cubicBezTo>
                  <a:lnTo>
                    <a:pt x="1694134" y="284480"/>
                  </a:lnTo>
                  <a:lnTo>
                    <a:pt x="1694134" y="1576070"/>
                  </a:lnTo>
                  <a:lnTo>
                    <a:pt x="12700" y="1576070"/>
                  </a:lnTo>
                  <a:close/>
                  <a:moveTo>
                    <a:pt x="1761444" y="1643380"/>
                  </a:moveTo>
                  <a:lnTo>
                    <a:pt x="92710" y="1643380"/>
                  </a:lnTo>
                  <a:lnTo>
                    <a:pt x="92710" y="1588770"/>
                  </a:lnTo>
                  <a:lnTo>
                    <a:pt x="1706834" y="1588770"/>
                  </a:lnTo>
                  <a:lnTo>
                    <a:pt x="1706834" y="293370"/>
                  </a:lnTo>
                  <a:lnTo>
                    <a:pt x="1761444" y="347980"/>
                  </a:lnTo>
                  <a:lnTo>
                    <a:pt x="1761444" y="1643380"/>
                  </a:lnTo>
                  <a:close/>
                </a:path>
              </a:pathLst>
            </a:custGeom>
            <a:solidFill>
              <a:srgbClr val="77838D"/>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27186" flipH="1">
            <a:off x="5753147" y="1627173"/>
            <a:ext cx="1154712" cy="1142115"/>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49411" flipH="1">
            <a:off x="3771616" y="1838491"/>
            <a:ext cx="909224" cy="899306"/>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802463" y="0"/>
            <a:ext cx="341538" cy="341538"/>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656544" y="341538"/>
            <a:ext cx="820287" cy="683075"/>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14337"/>
            <a:ext cx="475076" cy="355875"/>
          </a:xfrm>
          <a:prstGeom prst="rect">
            <a:avLst/>
          </a:prstGeom>
        </p:spPr>
      </p:pic>
      <p:grpSp>
        <p:nvGrpSpPr>
          <p:cNvPr id="12" name="Group 12"/>
          <p:cNvGrpSpPr/>
          <p:nvPr/>
        </p:nvGrpSpPr>
        <p:grpSpPr>
          <a:xfrm>
            <a:off x="3607732" y="2753954"/>
            <a:ext cx="2008882" cy="1875196"/>
            <a:chOff x="0" y="0"/>
            <a:chExt cx="1774144" cy="1656080"/>
          </a:xfrm>
        </p:grpSpPr>
        <p:sp>
          <p:nvSpPr>
            <p:cNvPr id="13" name="Freeform 13"/>
            <p:cNvSpPr/>
            <p:nvPr/>
          </p:nvSpPr>
          <p:spPr>
            <a:xfrm>
              <a:off x="92710" y="293370"/>
              <a:ext cx="1668734" cy="1350010"/>
            </a:xfrm>
            <a:custGeom>
              <a:avLst/>
              <a:gdLst/>
              <a:ahLst/>
              <a:cxnLst/>
              <a:rect l="l" t="t" r="r" b="b"/>
              <a:pathLst>
                <a:path w="1668734" h="1350010">
                  <a:moveTo>
                    <a:pt x="0" y="1295400"/>
                  </a:moveTo>
                  <a:lnTo>
                    <a:pt x="0" y="1350010"/>
                  </a:lnTo>
                  <a:lnTo>
                    <a:pt x="1668734" y="1350010"/>
                  </a:lnTo>
                  <a:lnTo>
                    <a:pt x="1668734" y="54610"/>
                  </a:lnTo>
                  <a:lnTo>
                    <a:pt x="1614124" y="0"/>
                  </a:lnTo>
                  <a:lnTo>
                    <a:pt x="1614124" y="1295400"/>
                  </a:lnTo>
                  <a:close/>
                </a:path>
              </a:pathLst>
            </a:custGeom>
            <a:solidFill>
              <a:srgbClr val="9AA7B2"/>
            </a:solidFill>
          </p:spPr>
        </p:sp>
        <p:sp>
          <p:nvSpPr>
            <p:cNvPr id="14" name="Freeform 14"/>
            <p:cNvSpPr/>
            <p:nvPr/>
          </p:nvSpPr>
          <p:spPr>
            <a:xfrm>
              <a:off x="6350" y="11430"/>
              <a:ext cx="1694134" cy="1564640"/>
            </a:xfrm>
            <a:custGeom>
              <a:avLst/>
              <a:gdLst/>
              <a:ahLst/>
              <a:cxnLst/>
              <a:rect l="l" t="t" r="r" b="b"/>
              <a:pathLst>
                <a:path w="1694134" h="1564640">
                  <a:moveTo>
                    <a:pt x="1423624" y="0"/>
                  </a:moveTo>
                  <a:lnTo>
                    <a:pt x="0" y="1270"/>
                  </a:lnTo>
                  <a:lnTo>
                    <a:pt x="0" y="1564640"/>
                  </a:lnTo>
                  <a:lnTo>
                    <a:pt x="1692864" y="1564640"/>
                  </a:lnTo>
                  <a:lnTo>
                    <a:pt x="1694134" y="266700"/>
                  </a:lnTo>
                  <a:close/>
                </a:path>
              </a:pathLst>
            </a:custGeom>
            <a:solidFill>
              <a:srgbClr val="94DDDE"/>
            </a:solidFill>
          </p:spPr>
        </p:sp>
        <p:sp>
          <p:nvSpPr>
            <p:cNvPr id="15" name="Freeform 15"/>
            <p:cNvSpPr/>
            <p:nvPr/>
          </p:nvSpPr>
          <p:spPr>
            <a:xfrm>
              <a:off x="0" y="0"/>
              <a:ext cx="1774144" cy="1656080"/>
            </a:xfrm>
            <a:custGeom>
              <a:avLst/>
              <a:gdLst/>
              <a:ahLst/>
              <a:cxnLst/>
              <a:rect l="l" t="t" r="r" b="b"/>
              <a:pathLst>
                <a:path w="1774144" h="1656080">
                  <a:moveTo>
                    <a:pt x="1706834" y="275590"/>
                  </a:moveTo>
                  <a:lnTo>
                    <a:pt x="1706834" y="275590"/>
                  </a:lnTo>
                  <a:lnTo>
                    <a:pt x="1705564" y="274320"/>
                  </a:lnTo>
                  <a:lnTo>
                    <a:pt x="1569674" y="138430"/>
                  </a:lnTo>
                  <a:lnTo>
                    <a:pt x="1502364" y="71120"/>
                  </a:lnTo>
                  <a:lnTo>
                    <a:pt x="1431244" y="0"/>
                  </a:lnTo>
                  <a:lnTo>
                    <a:pt x="0" y="0"/>
                  </a:lnTo>
                  <a:lnTo>
                    <a:pt x="0" y="1588770"/>
                  </a:lnTo>
                  <a:lnTo>
                    <a:pt x="80010" y="1588770"/>
                  </a:lnTo>
                  <a:lnTo>
                    <a:pt x="80010" y="1656080"/>
                  </a:lnTo>
                  <a:lnTo>
                    <a:pt x="1774144" y="1656080"/>
                  </a:lnTo>
                  <a:lnTo>
                    <a:pt x="1774144" y="342900"/>
                  </a:lnTo>
                  <a:lnTo>
                    <a:pt x="1706834" y="275590"/>
                  </a:lnTo>
                  <a:close/>
                  <a:moveTo>
                    <a:pt x="1435054" y="21590"/>
                  </a:moveTo>
                  <a:lnTo>
                    <a:pt x="1560784" y="146050"/>
                  </a:lnTo>
                  <a:lnTo>
                    <a:pt x="1685244" y="270510"/>
                  </a:lnTo>
                  <a:lnTo>
                    <a:pt x="1435054" y="270510"/>
                  </a:lnTo>
                  <a:lnTo>
                    <a:pt x="1435054" y="21590"/>
                  </a:lnTo>
                  <a:close/>
                  <a:moveTo>
                    <a:pt x="12700" y="1576070"/>
                  </a:moveTo>
                  <a:lnTo>
                    <a:pt x="12700" y="12700"/>
                  </a:lnTo>
                  <a:lnTo>
                    <a:pt x="1422354" y="12700"/>
                  </a:lnTo>
                  <a:lnTo>
                    <a:pt x="1422354" y="278130"/>
                  </a:lnTo>
                  <a:cubicBezTo>
                    <a:pt x="1422354" y="281940"/>
                    <a:pt x="1424894" y="284480"/>
                    <a:pt x="1428704" y="284480"/>
                  </a:cubicBezTo>
                  <a:lnTo>
                    <a:pt x="1694134" y="284480"/>
                  </a:lnTo>
                  <a:lnTo>
                    <a:pt x="1694134" y="1576070"/>
                  </a:lnTo>
                  <a:lnTo>
                    <a:pt x="12700" y="1576070"/>
                  </a:lnTo>
                  <a:close/>
                  <a:moveTo>
                    <a:pt x="1761444" y="1643380"/>
                  </a:moveTo>
                  <a:lnTo>
                    <a:pt x="92710" y="1643380"/>
                  </a:lnTo>
                  <a:lnTo>
                    <a:pt x="92710" y="1588770"/>
                  </a:lnTo>
                  <a:lnTo>
                    <a:pt x="1706834" y="1588770"/>
                  </a:lnTo>
                  <a:lnTo>
                    <a:pt x="1706834" y="293370"/>
                  </a:lnTo>
                  <a:lnTo>
                    <a:pt x="1761444" y="347980"/>
                  </a:lnTo>
                  <a:lnTo>
                    <a:pt x="1761444" y="1643380"/>
                  </a:lnTo>
                  <a:close/>
                </a:path>
              </a:pathLst>
            </a:custGeom>
            <a:solidFill>
              <a:srgbClr val="77838D"/>
            </a:solidFill>
          </p:spPr>
        </p:sp>
      </p:grpSp>
      <p:grpSp>
        <p:nvGrpSpPr>
          <p:cNvPr id="16" name="Group 16"/>
          <p:cNvGrpSpPr/>
          <p:nvPr/>
        </p:nvGrpSpPr>
        <p:grpSpPr>
          <a:xfrm>
            <a:off x="1710079" y="585788"/>
            <a:ext cx="5032297" cy="765411"/>
            <a:chOff x="0" y="190500"/>
            <a:chExt cx="13419459" cy="2041096"/>
          </a:xfrm>
        </p:grpSpPr>
        <p:sp>
          <p:nvSpPr>
            <p:cNvPr id="17" name="TextBox 17"/>
            <p:cNvSpPr txBox="1"/>
            <p:nvPr/>
          </p:nvSpPr>
          <p:spPr>
            <a:xfrm>
              <a:off x="0" y="190500"/>
              <a:ext cx="13419459" cy="1299501"/>
            </a:xfrm>
            <a:prstGeom prst="rect">
              <a:avLst/>
            </a:prstGeom>
          </p:spPr>
          <p:txBody>
            <a:bodyPr lIns="0" tIns="0" rIns="0" bIns="0" rtlCol="0" anchor="t">
              <a:spAutoFit/>
            </a:bodyPr>
            <a:lstStyle/>
            <a:p>
              <a:pPr>
                <a:lnSpc>
                  <a:spcPts val="3803"/>
                </a:lnSpc>
              </a:pPr>
              <a:r>
                <a:rPr lang="en-US" sz="4004" b="1" spc="-40" dirty="0" err="1">
                  <a:solidFill>
                    <a:srgbClr val="2B4B82"/>
                  </a:solidFill>
                  <a:latin typeface="Arial" panose="020B0604020202020204" pitchFamily="34" charset="0"/>
                  <a:cs typeface="Arial" panose="020B0604020202020204" pitchFamily="34" charset="0"/>
                </a:rPr>
                <a:t>Về</a:t>
              </a:r>
              <a:r>
                <a:rPr lang="en-US" sz="4004" b="1" spc="-40" dirty="0">
                  <a:solidFill>
                    <a:srgbClr val="2B4B82"/>
                  </a:solidFill>
                  <a:latin typeface="Arial" panose="020B0604020202020204" pitchFamily="34" charset="0"/>
                  <a:cs typeface="Arial" panose="020B0604020202020204" pitchFamily="34" charset="0"/>
                </a:rPr>
                <a:t> </a:t>
              </a:r>
              <a:r>
                <a:rPr lang="en-US" sz="4004" b="1" spc="-40" dirty="0" err="1">
                  <a:solidFill>
                    <a:srgbClr val="2B4B82"/>
                  </a:solidFill>
                  <a:latin typeface="Arial" panose="020B0604020202020204" pitchFamily="34" charset="0"/>
                  <a:cs typeface="Arial" panose="020B0604020202020204" pitchFamily="34" charset="0"/>
                </a:rPr>
                <a:t>phía</a:t>
              </a:r>
              <a:r>
                <a:rPr lang="en-US" sz="4004" b="1" spc="-40" dirty="0">
                  <a:solidFill>
                    <a:srgbClr val="2B4B82"/>
                  </a:solidFill>
                  <a:latin typeface="Arial" panose="020B0604020202020204" pitchFamily="34" charset="0"/>
                  <a:cs typeface="Arial" panose="020B0604020202020204" pitchFamily="34" charset="0"/>
                </a:rPr>
                <a:t> </a:t>
              </a:r>
              <a:r>
                <a:rPr lang="en-US" sz="4004" b="1" spc="-40" dirty="0" err="1">
                  <a:solidFill>
                    <a:srgbClr val="2B4B82"/>
                  </a:solidFill>
                  <a:latin typeface="Arial" panose="020B0604020202020204" pitchFamily="34" charset="0"/>
                  <a:cs typeface="Arial" panose="020B0604020202020204" pitchFamily="34" charset="0"/>
                </a:rPr>
                <a:t>Khách</a:t>
              </a:r>
              <a:r>
                <a:rPr lang="en-US" sz="4004" b="1" spc="-40" dirty="0">
                  <a:solidFill>
                    <a:srgbClr val="2B4B82"/>
                  </a:solidFill>
                  <a:latin typeface="Arial" panose="020B0604020202020204" pitchFamily="34" charset="0"/>
                  <a:cs typeface="Arial" panose="020B0604020202020204" pitchFamily="34" charset="0"/>
                </a:rPr>
                <a:t> </a:t>
              </a:r>
              <a:r>
                <a:rPr lang="en-US" sz="4004" b="1" spc="-40" dirty="0" err="1">
                  <a:solidFill>
                    <a:srgbClr val="2B4B82"/>
                  </a:solidFill>
                  <a:latin typeface="Arial" panose="020B0604020202020204" pitchFamily="34" charset="0"/>
                  <a:cs typeface="Arial" panose="020B0604020202020204" pitchFamily="34" charset="0"/>
                </a:rPr>
                <a:t>hàng</a:t>
              </a:r>
              <a:r>
                <a:rPr lang="en-US" sz="4004" b="1" spc="-40" dirty="0">
                  <a:solidFill>
                    <a:srgbClr val="2B4B82"/>
                  </a:solidFill>
                  <a:latin typeface="Arial" panose="020B0604020202020204" pitchFamily="34" charset="0"/>
                  <a:cs typeface="Arial" panose="020B0604020202020204" pitchFamily="34" charset="0"/>
                </a:rPr>
                <a:t> </a:t>
              </a:r>
            </a:p>
          </p:txBody>
        </p:sp>
        <p:sp>
          <p:nvSpPr>
            <p:cNvPr id="18" name="TextBox 18"/>
            <p:cNvSpPr txBox="1"/>
            <p:nvPr/>
          </p:nvSpPr>
          <p:spPr>
            <a:xfrm>
              <a:off x="0" y="1664089"/>
              <a:ext cx="13419459" cy="567507"/>
            </a:xfrm>
            <a:prstGeom prst="rect">
              <a:avLst/>
            </a:prstGeom>
          </p:spPr>
          <p:txBody>
            <a:bodyPr lIns="0" tIns="0" rIns="0" bIns="0" rtlCol="0" anchor="t">
              <a:spAutoFit/>
            </a:bodyPr>
            <a:lstStyle/>
            <a:p>
              <a:pPr>
                <a:lnSpc>
                  <a:spcPts val="2005"/>
                </a:lnSpc>
              </a:pPr>
              <a:endParaRPr sz="700"/>
            </a:p>
          </p:txBody>
        </p:sp>
      </p:grpSp>
      <p:sp>
        <p:nvSpPr>
          <p:cNvPr id="19" name="TextBox 19"/>
          <p:cNvSpPr txBox="1"/>
          <p:nvPr/>
        </p:nvSpPr>
        <p:spPr>
          <a:xfrm>
            <a:off x="3527387" y="3024833"/>
            <a:ext cx="1988786" cy="1607812"/>
          </a:xfrm>
          <a:prstGeom prst="rect">
            <a:avLst/>
          </a:prstGeom>
        </p:spPr>
        <p:txBody>
          <a:bodyPr lIns="0" tIns="0" rIns="0" bIns="0" rtlCol="0" anchor="t">
            <a:spAutoFit/>
          </a:bodyPr>
          <a:lstStyle/>
          <a:p>
            <a:pPr marL="278888" lvl="1" indent="-139444">
              <a:lnSpc>
                <a:spcPts val="1808"/>
              </a:lnSpc>
              <a:buFont typeface="Arial"/>
              <a:buChar char="•"/>
            </a:pPr>
            <a:r>
              <a:rPr lang="en-US" sz="1292" dirty="0" err="1">
                <a:solidFill>
                  <a:srgbClr val="2B4B82"/>
                </a:solidFill>
                <a:latin typeface="Josefin Sans Bold Bold"/>
              </a:rPr>
              <a:t>Danh</a:t>
            </a:r>
            <a:r>
              <a:rPr lang="en-US" sz="1292" dirty="0">
                <a:solidFill>
                  <a:srgbClr val="2B4B82"/>
                </a:solidFill>
                <a:latin typeface="Josefin Sans Bold Bold"/>
              </a:rPr>
              <a:t> </a:t>
            </a:r>
            <a:r>
              <a:rPr lang="en-US" sz="1292" dirty="0" err="1">
                <a:solidFill>
                  <a:srgbClr val="2B4B82"/>
                </a:solidFill>
                <a:latin typeface="Josefin Sans Bold Bold"/>
              </a:rPr>
              <a:t>mục</a:t>
            </a:r>
            <a:r>
              <a:rPr lang="en-US" sz="1292" dirty="0">
                <a:solidFill>
                  <a:srgbClr val="2B4B82"/>
                </a:solidFill>
                <a:latin typeface="Josefin Sans Bold Bold"/>
              </a:rPr>
              <a:t> </a:t>
            </a:r>
            <a:r>
              <a:rPr lang="en-US" sz="1292" dirty="0" err="1">
                <a:solidFill>
                  <a:srgbClr val="2B4B82"/>
                </a:solidFill>
                <a:latin typeface="Josefin Sans Bold Bold"/>
              </a:rPr>
              <a:t>hãng</a:t>
            </a:r>
            <a:r>
              <a:rPr lang="en-US" sz="1292" dirty="0">
                <a:solidFill>
                  <a:srgbClr val="2B4B82"/>
                </a:solidFill>
                <a:latin typeface="Josefin Sans Bold Bold"/>
              </a:rPr>
              <a:t>, </a:t>
            </a:r>
          </a:p>
          <a:p>
            <a:pPr marL="278888" lvl="1" indent="-139444">
              <a:lnSpc>
                <a:spcPts val="1808"/>
              </a:lnSpc>
              <a:buFont typeface="Arial"/>
              <a:buChar char="•"/>
            </a:pPr>
            <a:r>
              <a:rPr lang="en-US" sz="1292" dirty="0" err="1">
                <a:solidFill>
                  <a:srgbClr val="2B4B82"/>
                </a:solidFill>
                <a:latin typeface="Josefin Sans Bold Bold"/>
              </a:rPr>
              <a:t>Danh</a:t>
            </a:r>
            <a:r>
              <a:rPr lang="en-US" sz="1292" dirty="0">
                <a:solidFill>
                  <a:srgbClr val="2B4B82"/>
                </a:solidFill>
                <a:latin typeface="Josefin Sans Bold Bold"/>
              </a:rPr>
              <a:t> </a:t>
            </a:r>
            <a:r>
              <a:rPr lang="en-US" sz="1292" dirty="0" err="1">
                <a:solidFill>
                  <a:srgbClr val="2B4B82"/>
                </a:solidFill>
                <a:latin typeface="Josefin Sans Bold Bold"/>
              </a:rPr>
              <a:t>mục</a:t>
            </a:r>
            <a:r>
              <a:rPr lang="en-US" sz="1292" dirty="0">
                <a:solidFill>
                  <a:srgbClr val="2B4B82"/>
                </a:solidFill>
                <a:latin typeface="Josefin Sans Bold Bold"/>
              </a:rPr>
              <a:t> </a:t>
            </a:r>
            <a:r>
              <a:rPr lang="en-US" sz="1292" dirty="0" err="1">
                <a:solidFill>
                  <a:srgbClr val="2B4B82"/>
                </a:solidFill>
                <a:latin typeface="Josefin Sans Bold Bold"/>
              </a:rPr>
              <a:t>sản</a:t>
            </a:r>
            <a:r>
              <a:rPr lang="en-US" sz="1292" dirty="0">
                <a:solidFill>
                  <a:srgbClr val="2B4B82"/>
                </a:solidFill>
                <a:latin typeface="Josefin Sans Bold Bold"/>
              </a:rPr>
              <a:t> </a:t>
            </a:r>
            <a:r>
              <a:rPr lang="en-US" sz="1292" dirty="0" err="1">
                <a:solidFill>
                  <a:srgbClr val="2B4B82"/>
                </a:solidFill>
                <a:latin typeface="Josefin Sans Bold Bold"/>
              </a:rPr>
              <a:t>phẩm</a:t>
            </a:r>
            <a:r>
              <a:rPr lang="en-US" sz="1292" dirty="0">
                <a:solidFill>
                  <a:srgbClr val="2B4B82"/>
                </a:solidFill>
                <a:latin typeface="Josefin Sans Bold Bold"/>
              </a:rPr>
              <a:t>, </a:t>
            </a:r>
          </a:p>
          <a:p>
            <a:pPr marL="278888" lvl="1" indent="-139444">
              <a:lnSpc>
                <a:spcPts val="1808"/>
              </a:lnSpc>
              <a:buFont typeface="Arial"/>
              <a:buChar char="•"/>
            </a:pPr>
            <a:r>
              <a:rPr lang="en-US" sz="1292" dirty="0">
                <a:solidFill>
                  <a:srgbClr val="2B4B82"/>
                </a:solidFill>
                <a:latin typeface="Josefin Sans Bold Bold"/>
              </a:rPr>
              <a:t>Chi </a:t>
            </a:r>
            <a:r>
              <a:rPr lang="en-US" sz="1292" dirty="0" err="1">
                <a:solidFill>
                  <a:srgbClr val="2B4B82"/>
                </a:solidFill>
                <a:latin typeface="Josefin Sans Bold Bold"/>
              </a:rPr>
              <a:t>tiết</a:t>
            </a:r>
            <a:r>
              <a:rPr lang="en-US" sz="1292" dirty="0">
                <a:solidFill>
                  <a:srgbClr val="2B4B82"/>
                </a:solidFill>
                <a:latin typeface="Josefin Sans Bold Bold"/>
              </a:rPr>
              <a:t> </a:t>
            </a:r>
            <a:r>
              <a:rPr lang="en-US" sz="1292" dirty="0" err="1">
                <a:solidFill>
                  <a:srgbClr val="2B4B82"/>
                </a:solidFill>
                <a:latin typeface="Josefin Sans Bold Bold"/>
              </a:rPr>
              <a:t>thông</a:t>
            </a:r>
            <a:r>
              <a:rPr lang="en-US" sz="1292" dirty="0">
                <a:solidFill>
                  <a:srgbClr val="2B4B82"/>
                </a:solidFill>
                <a:latin typeface="Josefin Sans Bold Bold"/>
              </a:rPr>
              <a:t> tin </a:t>
            </a:r>
            <a:r>
              <a:rPr lang="en-US" sz="1292" dirty="0" err="1">
                <a:solidFill>
                  <a:srgbClr val="2B4B82"/>
                </a:solidFill>
                <a:latin typeface="Josefin Sans Bold Bold"/>
              </a:rPr>
              <a:t>sản</a:t>
            </a:r>
            <a:r>
              <a:rPr lang="en-US" sz="1292" dirty="0">
                <a:solidFill>
                  <a:srgbClr val="2B4B82"/>
                </a:solidFill>
                <a:latin typeface="Josefin Sans Bold Bold"/>
              </a:rPr>
              <a:t> </a:t>
            </a:r>
            <a:r>
              <a:rPr lang="en-US" sz="1292" dirty="0" err="1">
                <a:solidFill>
                  <a:srgbClr val="2B4B82"/>
                </a:solidFill>
                <a:latin typeface="Josefin Sans Bold Bold"/>
              </a:rPr>
              <a:t>phẩm</a:t>
            </a:r>
            <a:r>
              <a:rPr lang="en-US" sz="1292" dirty="0">
                <a:solidFill>
                  <a:srgbClr val="2B4B82"/>
                </a:solidFill>
                <a:latin typeface="Josefin Sans Bold Bold"/>
              </a:rPr>
              <a:t>, </a:t>
            </a:r>
          </a:p>
          <a:p>
            <a:pPr marL="278888" lvl="1" indent="-139444">
              <a:lnSpc>
                <a:spcPts val="1808"/>
              </a:lnSpc>
              <a:buFont typeface="Arial"/>
              <a:buChar char="•"/>
            </a:pPr>
            <a:r>
              <a:rPr lang="en-US" sz="1292" dirty="0" err="1">
                <a:solidFill>
                  <a:srgbClr val="2B4B82"/>
                </a:solidFill>
                <a:latin typeface="Josefin Sans Bold Bold"/>
              </a:rPr>
              <a:t>Tìm</a:t>
            </a:r>
            <a:r>
              <a:rPr lang="en-US" sz="1292" dirty="0">
                <a:solidFill>
                  <a:srgbClr val="2B4B82"/>
                </a:solidFill>
                <a:latin typeface="Josefin Sans Bold Bold"/>
              </a:rPr>
              <a:t> </a:t>
            </a:r>
            <a:r>
              <a:rPr lang="en-US" sz="1292" dirty="0" err="1">
                <a:solidFill>
                  <a:srgbClr val="2B4B82"/>
                </a:solidFill>
                <a:latin typeface="Josefin Sans Bold Bold"/>
              </a:rPr>
              <a:t>kiếm</a:t>
            </a:r>
            <a:r>
              <a:rPr lang="en-US" sz="1292" dirty="0">
                <a:solidFill>
                  <a:srgbClr val="2B4B82"/>
                </a:solidFill>
                <a:latin typeface="Josefin Sans Bold Bold"/>
              </a:rPr>
              <a:t> </a:t>
            </a:r>
            <a:r>
              <a:rPr lang="en-US" sz="1292" dirty="0" err="1">
                <a:solidFill>
                  <a:srgbClr val="2B4B82"/>
                </a:solidFill>
                <a:latin typeface="Josefin Sans Bold Bold"/>
              </a:rPr>
              <a:t>sản</a:t>
            </a:r>
            <a:r>
              <a:rPr lang="en-US" sz="1292" dirty="0">
                <a:solidFill>
                  <a:srgbClr val="2B4B82"/>
                </a:solidFill>
                <a:latin typeface="Josefin Sans Bold Bold"/>
              </a:rPr>
              <a:t> </a:t>
            </a:r>
            <a:r>
              <a:rPr lang="en-US" sz="1292" dirty="0" err="1">
                <a:solidFill>
                  <a:srgbClr val="2B4B82"/>
                </a:solidFill>
                <a:latin typeface="Josefin Sans Bold Bold"/>
              </a:rPr>
              <a:t>phẩm</a:t>
            </a:r>
            <a:r>
              <a:rPr lang="en-US" sz="1292" dirty="0">
                <a:solidFill>
                  <a:srgbClr val="2B4B82"/>
                </a:solidFill>
                <a:latin typeface="Josefin Sans Bold Bold"/>
              </a:rPr>
              <a:t>.</a:t>
            </a:r>
          </a:p>
          <a:p>
            <a:pPr>
              <a:lnSpc>
                <a:spcPts val="1808"/>
              </a:lnSpc>
            </a:pPr>
            <a:endParaRPr lang="en-US" sz="1292" dirty="0">
              <a:solidFill>
                <a:srgbClr val="2B4B82"/>
              </a:solidFill>
              <a:latin typeface="Josefin Sans Bold Bold"/>
            </a:endParaRPr>
          </a:p>
          <a:p>
            <a:pPr>
              <a:lnSpc>
                <a:spcPts val="1808"/>
              </a:lnSpc>
            </a:pPr>
            <a:endParaRPr lang="en-US" sz="1292" dirty="0">
              <a:solidFill>
                <a:srgbClr val="2B4B82"/>
              </a:solidFill>
              <a:latin typeface="Josefin Sans Bold Bold"/>
            </a:endParaRPr>
          </a:p>
        </p:txBody>
      </p:sp>
      <p:grpSp>
        <p:nvGrpSpPr>
          <p:cNvPr id="20" name="Group 20"/>
          <p:cNvGrpSpPr/>
          <p:nvPr/>
        </p:nvGrpSpPr>
        <p:grpSpPr>
          <a:xfrm>
            <a:off x="6235035" y="2753954"/>
            <a:ext cx="1988786" cy="1875196"/>
            <a:chOff x="0" y="0"/>
            <a:chExt cx="1756397" cy="1656080"/>
          </a:xfrm>
        </p:grpSpPr>
        <p:sp>
          <p:nvSpPr>
            <p:cNvPr id="21" name="Freeform 21"/>
            <p:cNvSpPr/>
            <p:nvPr/>
          </p:nvSpPr>
          <p:spPr>
            <a:xfrm>
              <a:off x="92710" y="293370"/>
              <a:ext cx="1650987" cy="1350010"/>
            </a:xfrm>
            <a:custGeom>
              <a:avLst/>
              <a:gdLst/>
              <a:ahLst/>
              <a:cxnLst/>
              <a:rect l="l" t="t" r="r" b="b"/>
              <a:pathLst>
                <a:path w="1650987" h="1350010">
                  <a:moveTo>
                    <a:pt x="0" y="1295400"/>
                  </a:moveTo>
                  <a:lnTo>
                    <a:pt x="0" y="1350010"/>
                  </a:lnTo>
                  <a:lnTo>
                    <a:pt x="1650987" y="1350010"/>
                  </a:lnTo>
                  <a:lnTo>
                    <a:pt x="1650987" y="54610"/>
                  </a:lnTo>
                  <a:lnTo>
                    <a:pt x="1596377" y="0"/>
                  </a:lnTo>
                  <a:lnTo>
                    <a:pt x="1596377" y="1295400"/>
                  </a:lnTo>
                  <a:close/>
                </a:path>
              </a:pathLst>
            </a:custGeom>
            <a:solidFill>
              <a:srgbClr val="9AA7B2"/>
            </a:solidFill>
          </p:spPr>
        </p:sp>
        <p:sp>
          <p:nvSpPr>
            <p:cNvPr id="22" name="Freeform 22"/>
            <p:cNvSpPr/>
            <p:nvPr/>
          </p:nvSpPr>
          <p:spPr>
            <a:xfrm>
              <a:off x="6350" y="11430"/>
              <a:ext cx="1676387" cy="1564640"/>
            </a:xfrm>
            <a:custGeom>
              <a:avLst/>
              <a:gdLst/>
              <a:ahLst/>
              <a:cxnLst/>
              <a:rect l="l" t="t" r="r" b="b"/>
              <a:pathLst>
                <a:path w="1676387" h="1564640">
                  <a:moveTo>
                    <a:pt x="1405877" y="0"/>
                  </a:moveTo>
                  <a:lnTo>
                    <a:pt x="0" y="1270"/>
                  </a:lnTo>
                  <a:lnTo>
                    <a:pt x="0" y="1564640"/>
                  </a:lnTo>
                  <a:lnTo>
                    <a:pt x="1675117" y="1564640"/>
                  </a:lnTo>
                  <a:lnTo>
                    <a:pt x="1676387" y="266700"/>
                  </a:lnTo>
                  <a:close/>
                </a:path>
              </a:pathLst>
            </a:custGeom>
            <a:solidFill>
              <a:srgbClr val="94DDDE"/>
            </a:solidFill>
          </p:spPr>
        </p:sp>
        <p:sp>
          <p:nvSpPr>
            <p:cNvPr id="23" name="Freeform 23"/>
            <p:cNvSpPr/>
            <p:nvPr/>
          </p:nvSpPr>
          <p:spPr>
            <a:xfrm>
              <a:off x="0" y="0"/>
              <a:ext cx="1756397" cy="1656080"/>
            </a:xfrm>
            <a:custGeom>
              <a:avLst/>
              <a:gdLst/>
              <a:ahLst/>
              <a:cxnLst/>
              <a:rect l="l" t="t" r="r" b="b"/>
              <a:pathLst>
                <a:path w="1756397" h="1656080">
                  <a:moveTo>
                    <a:pt x="1689087" y="275590"/>
                  </a:moveTo>
                  <a:lnTo>
                    <a:pt x="1689087" y="275590"/>
                  </a:lnTo>
                  <a:lnTo>
                    <a:pt x="1687817" y="274320"/>
                  </a:lnTo>
                  <a:lnTo>
                    <a:pt x="1551927" y="138430"/>
                  </a:lnTo>
                  <a:lnTo>
                    <a:pt x="1484617" y="71120"/>
                  </a:lnTo>
                  <a:lnTo>
                    <a:pt x="1413497" y="0"/>
                  </a:lnTo>
                  <a:lnTo>
                    <a:pt x="0" y="0"/>
                  </a:lnTo>
                  <a:lnTo>
                    <a:pt x="0" y="1588770"/>
                  </a:lnTo>
                  <a:lnTo>
                    <a:pt x="80010" y="1588770"/>
                  </a:lnTo>
                  <a:lnTo>
                    <a:pt x="80010" y="1656080"/>
                  </a:lnTo>
                  <a:lnTo>
                    <a:pt x="1756397" y="1656080"/>
                  </a:lnTo>
                  <a:lnTo>
                    <a:pt x="1756397" y="342900"/>
                  </a:lnTo>
                  <a:lnTo>
                    <a:pt x="1689087" y="275590"/>
                  </a:lnTo>
                  <a:close/>
                  <a:moveTo>
                    <a:pt x="1417307" y="21590"/>
                  </a:moveTo>
                  <a:lnTo>
                    <a:pt x="1543037" y="146050"/>
                  </a:lnTo>
                  <a:lnTo>
                    <a:pt x="1667497" y="270510"/>
                  </a:lnTo>
                  <a:lnTo>
                    <a:pt x="1417307" y="270510"/>
                  </a:lnTo>
                  <a:lnTo>
                    <a:pt x="1417307" y="21590"/>
                  </a:lnTo>
                  <a:close/>
                  <a:moveTo>
                    <a:pt x="12700" y="1576070"/>
                  </a:moveTo>
                  <a:lnTo>
                    <a:pt x="12700" y="12700"/>
                  </a:lnTo>
                  <a:lnTo>
                    <a:pt x="1404607" y="12700"/>
                  </a:lnTo>
                  <a:lnTo>
                    <a:pt x="1404607" y="278130"/>
                  </a:lnTo>
                  <a:cubicBezTo>
                    <a:pt x="1404607" y="281940"/>
                    <a:pt x="1407147" y="284480"/>
                    <a:pt x="1410957" y="284480"/>
                  </a:cubicBezTo>
                  <a:lnTo>
                    <a:pt x="1676387" y="284480"/>
                  </a:lnTo>
                  <a:lnTo>
                    <a:pt x="1676387" y="1576070"/>
                  </a:lnTo>
                  <a:lnTo>
                    <a:pt x="12700" y="1576070"/>
                  </a:lnTo>
                  <a:close/>
                  <a:moveTo>
                    <a:pt x="1743697" y="1643380"/>
                  </a:moveTo>
                  <a:lnTo>
                    <a:pt x="92710" y="1643380"/>
                  </a:lnTo>
                  <a:lnTo>
                    <a:pt x="92710" y="1588770"/>
                  </a:lnTo>
                  <a:lnTo>
                    <a:pt x="1689087" y="1588770"/>
                  </a:lnTo>
                  <a:lnTo>
                    <a:pt x="1689087" y="293370"/>
                  </a:lnTo>
                  <a:lnTo>
                    <a:pt x="1743697" y="347980"/>
                  </a:lnTo>
                  <a:lnTo>
                    <a:pt x="1743697" y="1643380"/>
                  </a:lnTo>
                  <a:close/>
                </a:path>
              </a:pathLst>
            </a:custGeom>
            <a:solidFill>
              <a:srgbClr val="77838D"/>
            </a:solidFill>
          </p:spPr>
        </p:sp>
      </p:grpSp>
      <p:sp>
        <p:nvSpPr>
          <p:cNvPr id="24" name="TextBox 24"/>
          <p:cNvSpPr txBox="1"/>
          <p:nvPr/>
        </p:nvSpPr>
        <p:spPr>
          <a:xfrm>
            <a:off x="6235035" y="3024833"/>
            <a:ext cx="1988786" cy="1146148"/>
          </a:xfrm>
          <a:prstGeom prst="rect">
            <a:avLst/>
          </a:prstGeom>
        </p:spPr>
        <p:txBody>
          <a:bodyPr lIns="0" tIns="0" rIns="0" bIns="0" rtlCol="0" anchor="t">
            <a:spAutoFit/>
          </a:bodyPr>
          <a:lstStyle/>
          <a:p>
            <a:pPr marL="278888" lvl="1" indent="-139444">
              <a:lnSpc>
                <a:spcPts val="1808"/>
              </a:lnSpc>
              <a:buFont typeface="Arial"/>
              <a:buChar char="•"/>
            </a:pPr>
            <a:r>
              <a:rPr lang="en-US" sz="1292">
                <a:solidFill>
                  <a:srgbClr val="2B4B82"/>
                </a:solidFill>
                <a:latin typeface="Josefin Sans Bold Bold"/>
              </a:rPr>
              <a:t>Thêm sản phẩm vào giỏ hàng,</a:t>
            </a:r>
          </a:p>
          <a:p>
            <a:pPr marL="278888" lvl="1" indent="-139444">
              <a:lnSpc>
                <a:spcPts val="1808"/>
              </a:lnSpc>
              <a:buFont typeface="Arial"/>
              <a:buChar char="•"/>
            </a:pPr>
            <a:r>
              <a:rPr lang="en-US" sz="1292">
                <a:solidFill>
                  <a:srgbClr val="2B4B82"/>
                </a:solidFill>
                <a:latin typeface="Josefin Sans Bold Bold"/>
              </a:rPr>
              <a:t>Chi tiết giỏ hàng, </a:t>
            </a:r>
          </a:p>
          <a:p>
            <a:pPr marL="278888" lvl="1" indent="-139444">
              <a:lnSpc>
                <a:spcPts val="1808"/>
              </a:lnSpc>
              <a:buFont typeface="Arial"/>
              <a:buChar char="•"/>
            </a:pPr>
            <a:r>
              <a:rPr lang="en-US" sz="1292">
                <a:solidFill>
                  <a:srgbClr val="2B4B82"/>
                </a:solidFill>
                <a:latin typeface="Josefin Sans Bold Bold"/>
              </a:rPr>
              <a:t>Thanh toán, </a:t>
            </a:r>
          </a:p>
          <a:p>
            <a:pPr marL="278888" lvl="1" indent="-139444">
              <a:lnSpc>
                <a:spcPts val="1808"/>
              </a:lnSpc>
              <a:buFont typeface="Arial"/>
              <a:buChar char="•"/>
            </a:pPr>
            <a:r>
              <a:rPr lang="en-US" sz="1292">
                <a:solidFill>
                  <a:srgbClr val="2B4B82"/>
                </a:solidFill>
                <a:latin typeface="Josefin Sans Bold Bold"/>
              </a:rPr>
              <a:t>Feedback. </a:t>
            </a:r>
          </a:p>
        </p:txBody>
      </p:sp>
      <p:sp>
        <p:nvSpPr>
          <p:cNvPr id="25" name="TextBox 25"/>
          <p:cNvSpPr txBox="1"/>
          <p:nvPr/>
        </p:nvSpPr>
        <p:spPr>
          <a:xfrm>
            <a:off x="920180" y="2941535"/>
            <a:ext cx="1988786" cy="1146148"/>
          </a:xfrm>
          <a:prstGeom prst="rect">
            <a:avLst/>
          </a:prstGeom>
        </p:spPr>
        <p:txBody>
          <a:bodyPr lIns="0" tIns="0" rIns="0" bIns="0" rtlCol="0" anchor="t">
            <a:spAutoFit/>
          </a:bodyPr>
          <a:lstStyle/>
          <a:p>
            <a:pPr marL="278888" lvl="1" indent="-139444">
              <a:lnSpc>
                <a:spcPts val="1808"/>
              </a:lnSpc>
              <a:buFont typeface="Arial"/>
              <a:buChar char="•"/>
            </a:pPr>
            <a:r>
              <a:rPr lang="en-US" sz="1292" dirty="0" err="1">
                <a:solidFill>
                  <a:srgbClr val="2B4B82"/>
                </a:solidFill>
                <a:latin typeface="Josefin Sans Bold"/>
              </a:rPr>
              <a:t>Đăng</a:t>
            </a:r>
            <a:r>
              <a:rPr lang="en-US" sz="1292" dirty="0">
                <a:solidFill>
                  <a:srgbClr val="2B4B82"/>
                </a:solidFill>
                <a:latin typeface="Josefin Sans Bold"/>
              </a:rPr>
              <a:t> </a:t>
            </a:r>
            <a:r>
              <a:rPr lang="en-US" sz="1292" dirty="0" err="1">
                <a:solidFill>
                  <a:srgbClr val="2B4B82"/>
                </a:solidFill>
                <a:latin typeface="Josefin Sans Bold"/>
              </a:rPr>
              <a:t>ký</a:t>
            </a:r>
            <a:r>
              <a:rPr lang="en-US" sz="1292" dirty="0">
                <a:solidFill>
                  <a:srgbClr val="2B4B82"/>
                </a:solidFill>
                <a:latin typeface="Josefin Sans Bold"/>
              </a:rPr>
              <a:t>, </a:t>
            </a:r>
          </a:p>
          <a:p>
            <a:pPr marL="278888" lvl="1" indent="-139444">
              <a:lnSpc>
                <a:spcPts val="1808"/>
              </a:lnSpc>
              <a:buFont typeface="Arial"/>
              <a:buChar char="•"/>
            </a:pPr>
            <a:r>
              <a:rPr lang="en-US" sz="1292" dirty="0" err="1">
                <a:solidFill>
                  <a:srgbClr val="2B4B82"/>
                </a:solidFill>
                <a:latin typeface="Josefin Sans Bold"/>
              </a:rPr>
              <a:t>Đăng</a:t>
            </a:r>
            <a:r>
              <a:rPr lang="en-US" sz="1292" dirty="0">
                <a:solidFill>
                  <a:srgbClr val="2B4B82"/>
                </a:solidFill>
                <a:latin typeface="Josefin Sans Bold"/>
              </a:rPr>
              <a:t> </a:t>
            </a:r>
            <a:r>
              <a:rPr lang="en-US" sz="1292" dirty="0" err="1">
                <a:solidFill>
                  <a:srgbClr val="2B4B82"/>
                </a:solidFill>
                <a:latin typeface="Josefin Sans Bold"/>
              </a:rPr>
              <a:t>nhập</a:t>
            </a:r>
            <a:r>
              <a:rPr lang="en-US" sz="1292" dirty="0">
                <a:solidFill>
                  <a:srgbClr val="2B4B82"/>
                </a:solidFill>
                <a:latin typeface="Josefin Sans Bold"/>
              </a:rPr>
              <a:t>, </a:t>
            </a:r>
          </a:p>
          <a:p>
            <a:pPr marL="278888" lvl="1" indent="-139444">
              <a:lnSpc>
                <a:spcPts val="1808"/>
              </a:lnSpc>
              <a:buFont typeface="Arial"/>
              <a:buChar char="•"/>
            </a:pPr>
            <a:r>
              <a:rPr lang="en-US" sz="1292" dirty="0" err="1">
                <a:solidFill>
                  <a:srgbClr val="2B4B82"/>
                </a:solidFill>
                <a:latin typeface="Josefin Sans Bold"/>
              </a:rPr>
              <a:t>Đăng</a:t>
            </a:r>
            <a:r>
              <a:rPr lang="en-US" sz="1292" dirty="0">
                <a:solidFill>
                  <a:srgbClr val="2B4B82"/>
                </a:solidFill>
                <a:latin typeface="Josefin Sans Bold"/>
              </a:rPr>
              <a:t> </a:t>
            </a:r>
            <a:r>
              <a:rPr lang="en-US" sz="1292" dirty="0" err="1">
                <a:solidFill>
                  <a:srgbClr val="2B4B82"/>
                </a:solidFill>
                <a:latin typeface="Josefin Sans Bold"/>
              </a:rPr>
              <a:t>xuất</a:t>
            </a:r>
            <a:r>
              <a:rPr lang="en-US" sz="1292" dirty="0">
                <a:solidFill>
                  <a:srgbClr val="2B4B82"/>
                </a:solidFill>
                <a:latin typeface="Josefin Sans Bold"/>
              </a:rPr>
              <a:t>, </a:t>
            </a:r>
          </a:p>
          <a:p>
            <a:pPr marL="278888" lvl="1" indent="-139444">
              <a:lnSpc>
                <a:spcPts val="1808"/>
              </a:lnSpc>
              <a:buFont typeface="Arial"/>
              <a:buChar char="•"/>
            </a:pPr>
            <a:r>
              <a:rPr lang="en-US" sz="1292" dirty="0" err="1">
                <a:solidFill>
                  <a:srgbClr val="2B4B82"/>
                </a:solidFill>
                <a:latin typeface="Josefin Sans Bold"/>
              </a:rPr>
              <a:t>Chỉnh</a:t>
            </a:r>
            <a:r>
              <a:rPr lang="en-US" sz="1292" dirty="0">
                <a:solidFill>
                  <a:srgbClr val="2B4B82"/>
                </a:solidFill>
                <a:latin typeface="Josefin Sans Bold"/>
              </a:rPr>
              <a:t> </a:t>
            </a:r>
            <a:r>
              <a:rPr lang="en-US" sz="1292" dirty="0" err="1">
                <a:solidFill>
                  <a:srgbClr val="2B4B82"/>
                </a:solidFill>
                <a:latin typeface="Josefin Sans Bold"/>
              </a:rPr>
              <a:t>sửa</a:t>
            </a:r>
            <a:r>
              <a:rPr lang="en-US" sz="1292" dirty="0">
                <a:solidFill>
                  <a:srgbClr val="2B4B82"/>
                </a:solidFill>
                <a:latin typeface="Josefin Sans Bold"/>
              </a:rPr>
              <a:t> </a:t>
            </a:r>
            <a:r>
              <a:rPr lang="en-US" sz="1292" dirty="0" err="1">
                <a:solidFill>
                  <a:srgbClr val="2B4B82"/>
                </a:solidFill>
                <a:latin typeface="Josefin Sans Bold"/>
              </a:rPr>
              <a:t>thông</a:t>
            </a:r>
            <a:r>
              <a:rPr lang="en-US" sz="1292" dirty="0">
                <a:solidFill>
                  <a:srgbClr val="2B4B82"/>
                </a:solidFill>
                <a:latin typeface="Josefin Sans Bold"/>
              </a:rPr>
              <a:t> tin </a:t>
            </a:r>
            <a:r>
              <a:rPr lang="en-US" sz="1292" dirty="0" err="1">
                <a:solidFill>
                  <a:srgbClr val="2B4B82"/>
                </a:solidFill>
                <a:latin typeface="Josefin Sans Bold"/>
              </a:rPr>
              <a:t>khách</a:t>
            </a:r>
            <a:r>
              <a:rPr lang="en-US" sz="1292" dirty="0">
                <a:solidFill>
                  <a:srgbClr val="2B4B82"/>
                </a:solidFill>
                <a:latin typeface="Josefin Sans Bold"/>
              </a:rPr>
              <a:t> </a:t>
            </a:r>
            <a:r>
              <a:rPr lang="en-US" sz="1292" dirty="0" err="1">
                <a:solidFill>
                  <a:srgbClr val="2B4B82"/>
                </a:solidFill>
                <a:latin typeface="Josefin Sans Bold"/>
              </a:rPr>
              <a:t>hàng</a:t>
            </a:r>
            <a:r>
              <a:rPr lang="en-US" sz="1292" dirty="0">
                <a:solidFill>
                  <a:srgbClr val="2B4B82"/>
                </a:solidFill>
                <a:latin typeface="Josefin Sans Bold"/>
              </a:rPr>
              <a:t>.</a:t>
            </a:r>
          </a:p>
        </p:txBody>
      </p:sp>
      <p:sp>
        <p:nvSpPr>
          <p:cNvPr id="26" name="TextBox 26"/>
          <p:cNvSpPr txBox="1"/>
          <p:nvPr/>
        </p:nvSpPr>
        <p:spPr>
          <a:xfrm>
            <a:off x="1667170" y="1309001"/>
            <a:ext cx="5032297" cy="446276"/>
          </a:xfrm>
          <a:prstGeom prst="rect">
            <a:avLst/>
          </a:prstGeom>
        </p:spPr>
        <p:txBody>
          <a:bodyPr lIns="0" tIns="0" rIns="0" bIns="0" rtlCol="0" anchor="t">
            <a:spAutoFit/>
          </a:bodyPr>
          <a:lstStyle/>
          <a:p>
            <a:pPr algn="ctr">
              <a:lnSpc>
                <a:spcPts val="3640"/>
              </a:lnSpc>
            </a:pPr>
            <a:r>
              <a:rPr lang="en-US" sz="2600" dirty="0" err="1">
                <a:solidFill>
                  <a:srgbClr val="2B4B82"/>
                </a:solidFill>
                <a:latin typeface="Josefin Sans Bold"/>
              </a:rPr>
              <a:t>Các</a:t>
            </a:r>
            <a:r>
              <a:rPr lang="en-US" sz="2600" dirty="0">
                <a:solidFill>
                  <a:srgbClr val="2B4B82"/>
                </a:solidFill>
                <a:latin typeface="Josefin Sans Bold"/>
              </a:rPr>
              <a:t> </a:t>
            </a:r>
            <a:r>
              <a:rPr lang="en-US" sz="2600" dirty="0" err="1">
                <a:solidFill>
                  <a:srgbClr val="2B4B82"/>
                </a:solidFill>
                <a:latin typeface="Josefin Sans Bold"/>
              </a:rPr>
              <a:t>chức</a:t>
            </a:r>
            <a:r>
              <a:rPr lang="en-US" sz="2600" dirty="0">
                <a:solidFill>
                  <a:srgbClr val="2B4B82"/>
                </a:solidFill>
                <a:latin typeface="Josefin Sans Bold"/>
              </a:rPr>
              <a:t> </a:t>
            </a:r>
            <a:r>
              <a:rPr lang="en-US" sz="2600" dirty="0" err="1">
                <a:solidFill>
                  <a:srgbClr val="2B4B82"/>
                </a:solidFill>
                <a:latin typeface="Josefin Sans Bold"/>
              </a:rPr>
              <a:t>năng</a:t>
            </a:r>
            <a:r>
              <a:rPr lang="en-US" sz="2600" dirty="0">
                <a:solidFill>
                  <a:srgbClr val="2B4B82"/>
                </a:solidFill>
                <a:latin typeface="Josefin Sans Bold"/>
              </a:rPr>
              <a:t> </a:t>
            </a:r>
            <a:r>
              <a:rPr lang="en-US" sz="2600" dirty="0" err="1">
                <a:solidFill>
                  <a:srgbClr val="2B4B82"/>
                </a:solidFill>
                <a:latin typeface="Josefin Sans Bold"/>
              </a:rPr>
              <a:t>chính</a:t>
            </a:r>
            <a:endParaRPr lang="en-US" sz="2600" dirty="0">
              <a:solidFill>
                <a:srgbClr val="2B4B82"/>
              </a:solidFill>
              <a:latin typeface="Josefin Sans Bold"/>
            </a:endParaRPr>
          </a:p>
        </p:txBody>
      </p:sp>
    </p:spTree>
    <p:extLst>
      <p:ext uri="{BB962C8B-B14F-4D97-AF65-F5344CB8AC3E}">
        <p14:creationId xmlns:p14="http://schemas.microsoft.com/office/powerpoint/2010/main" val="15828927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66831" y="285750"/>
            <a:ext cx="744996" cy="1047948"/>
          </a:xfrm>
          <a:prstGeom prst="rect">
            <a:avLst/>
          </a:prstGeom>
        </p:spPr>
      </p:pic>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19073" y="285750"/>
            <a:ext cx="744996" cy="1047948"/>
          </a:xfrm>
          <a:prstGeom prst="rect">
            <a:avLst/>
          </a:prstGeom>
        </p:spPr>
      </p:pic>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928922" y="285750"/>
            <a:ext cx="744996" cy="1047948"/>
          </a:xfrm>
          <a:prstGeom prst="rect">
            <a:avLst/>
          </a:prstGeom>
        </p:spPr>
      </p:pic>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410399" y="285750"/>
            <a:ext cx="1000314" cy="1047948"/>
          </a:xfrm>
          <a:prstGeom prst="rect">
            <a:avLst/>
          </a:prstGeom>
        </p:spPr>
      </p:pic>
      <p:sp>
        <p:nvSpPr>
          <p:cNvPr id="17" name="TextBox 17"/>
          <p:cNvSpPr txBox="1"/>
          <p:nvPr/>
        </p:nvSpPr>
        <p:spPr>
          <a:xfrm>
            <a:off x="2030676" y="1927535"/>
            <a:ext cx="1617307" cy="233205"/>
          </a:xfrm>
          <a:prstGeom prst="rect">
            <a:avLst/>
          </a:prstGeom>
        </p:spPr>
        <p:txBody>
          <a:bodyPr lIns="0" tIns="0" rIns="0" bIns="0" rtlCol="0" anchor="t">
            <a:spAutoFit/>
          </a:bodyPr>
          <a:lstStyle/>
          <a:p>
            <a:pPr algn="ctr" defTabSz="457200">
              <a:lnSpc>
                <a:spcPts val="1960"/>
              </a:lnSpc>
              <a:buClrTx/>
              <a:defRPr/>
            </a:pPr>
            <a:r>
              <a:rPr lang="en-US" b="1" kern="1200" spc="239">
                <a:solidFill>
                  <a:srgbClr val="2B4B82"/>
                </a:solidFill>
                <a:latin typeface="Arial" panose="020B0604020202020204" pitchFamily="34" charset="0"/>
                <a:ea typeface="+mn-ea"/>
                <a:cs typeface="Arial" panose="020B0604020202020204" pitchFamily="34" charset="0"/>
              </a:rPr>
              <a:t>Mai Đức Tin</a:t>
            </a:r>
            <a:endParaRPr lang="en-US" b="1" kern="1200" spc="239" dirty="0">
              <a:solidFill>
                <a:srgbClr val="2B4B82"/>
              </a:solidFill>
              <a:latin typeface="Arial" panose="020B0604020202020204" pitchFamily="34" charset="0"/>
              <a:ea typeface="+mn-ea"/>
              <a:cs typeface="Arial" panose="020B0604020202020204" pitchFamily="34" charset="0"/>
            </a:endParaRPr>
          </a:p>
        </p:txBody>
      </p:sp>
      <p:sp>
        <p:nvSpPr>
          <p:cNvPr id="18" name="TextBox 18"/>
          <p:cNvSpPr txBox="1"/>
          <p:nvPr/>
        </p:nvSpPr>
        <p:spPr>
          <a:xfrm>
            <a:off x="481545" y="1918010"/>
            <a:ext cx="1410816" cy="489686"/>
          </a:xfrm>
          <a:prstGeom prst="rect">
            <a:avLst/>
          </a:prstGeom>
        </p:spPr>
        <p:txBody>
          <a:bodyPr wrap="square" lIns="0" tIns="0" rIns="0" bIns="0" rtlCol="0" anchor="t">
            <a:spAutoFit/>
          </a:bodyPr>
          <a:lstStyle/>
          <a:p>
            <a:pPr algn="ctr" defTabSz="457200">
              <a:lnSpc>
                <a:spcPts val="1960"/>
              </a:lnSpc>
              <a:spcBef>
                <a:spcPct val="0"/>
              </a:spcBef>
              <a:buClrTx/>
              <a:defRPr/>
            </a:pPr>
            <a:r>
              <a:rPr lang="en-US" b="1" spc="239">
                <a:solidFill>
                  <a:srgbClr val="2B4B82"/>
                </a:solidFill>
                <a:latin typeface="Arial" panose="020B0604020202020204" pitchFamily="34" charset="0"/>
                <a:cs typeface="Arial" panose="020B0604020202020204" pitchFamily="34" charset="0"/>
              </a:rPr>
              <a:t>Phan Quang Thắng</a:t>
            </a:r>
            <a:endParaRPr lang="en-US" b="1" kern="1200" spc="239" dirty="0">
              <a:solidFill>
                <a:srgbClr val="2B4B82"/>
              </a:solidFill>
              <a:latin typeface="Arial" panose="020B0604020202020204" pitchFamily="34" charset="0"/>
              <a:ea typeface="+mn-ea"/>
              <a:cs typeface="Arial" panose="020B0604020202020204" pitchFamily="34" charset="0"/>
            </a:endParaRPr>
          </a:p>
        </p:txBody>
      </p:sp>
      <p:sp>
        <p:nvSpPr>
          <p:cNvPr id="19" name="TextBox 19"/>
          <p:cNvSpPr txBox="1"/>
          <p:nvPr/>
        </p:nvSpPr>
        <p:spPr>
          <a:xfrm>
            <a:off x="3829094" y="1927535"/>
            <a:ext cx="1410816" cy="233205"/>
          </a:xfrm>
          <a:prstGeom prst="rect">
            <a:avLst/>
          </a:prstGeom>
        </p:spPr>
        <p:txBody>
          <a:bodyPr lIns="0" tIns="0" rIns="0" bIns="0" rtlCol="0" anchor="t">
            <a:spAutoFit/>
          </a:bodyPr>
          <a:lstStyle/>
          <a:p>
            <a:pPr algn="ctr" defTabSz="457200">
              <a:lnSpc>
                <a:spcPts val="1960"/>
              </a:lnSpc>
              <a:buClrTx/>
              <a:defRPr/>
            </a:pPr>
            <a:r>
              <a:rPr lang="en-US" b="1" kern="1200" spc="239">
                <a:solidFill>
                  <a:srgbClr val="2B4B82"/>
                </a:solidFill>
                <a:latin typeface="Arial" panose="020B0604020202020204" pitchFamily="34" charset="0"/>
                <a:ea typeface="+mn-ea"/>
                <a:cs typeface="Arial" panose="020B0604020202020204" pitchFamily="34" charset="0"/>
              </a:rPr>
              <a:t>Phạm Anh</a:t>
            </a:r>
            <a:endParaRPr lang="en-US" b="1" kern="1200" spc="239" dirty="0">
              <a:solidFill>
                <a:srgbClr val="2B4B82"/>
              </a:solidFill>
              <a:latin typeface="Arial" panose="020B0604020202020204" pitchFamily="34" charset="0"/>
              <a:ea typeface="+mn-ea"/>
              <a:cs typeface="Arial" panose="020B0604020202020204" pitchFamily="34" charset="0"/>
            </a:endParaRPr>
          </a:p>
        </p:txBody>
      </p:sp>
      <p:sp>
        <p:nvSpPr>
          <p:cNvPr id="20" name="TextBox 20"/>
          <p:cNvSpPr txBox="1"/>
          <p:nvPr/>
        </p:nvSpPr>
        <p:spPr>
          <a:xfrm>
            <a:off x="5552780" y="1927535"/>
            <a:ext cx="1497280" cy="489686"/>
          </a:xfrm>
          <a:prstGeom prst="rect">
            <a:avLst/>
          </a:prstGeom>
        </p:spPr>
        <p:txBody>
          <a:bodyPr lIns="0" tIns="0" rIns="0" bIns="0" rtlCol="0" anchor="t">
            <a:spAutoFit/>
          </a:bodyPr>
          <a:lstStyle/>
          <a:p>
            <a:pPr algn="ctr" defTabSz="457200">
              <a:lnSpc>
                <a:spcPts val="1960"/>
              </a:lnSpc>
              <a:buClrTx/>
              <a:defRPr/>
            </a:pPr>
            <a:r>
              <a:rPr lang="en-US" b="1" spc="239" dirty="0" err="1">
                <a:solidFill>
                  <a:srgbClr val="2B4B82"/>
                </a:solidFill>
                <a:latin typeface="Arial" panose="020B0604020202020204" pitchFamily="34" charset="0"/>
                <a:cs typeface="Arial" panose="020B0604020202020204" pitchFamily="34" charset="0"/>
              </a:rPr>
              <a:t>Doãn</a:t>
            </a:r>
            <a:r>
              <a:rPr lang="en-US" b="1" spc="239" dirty="0">
                <a:solidFill>
                  <a:srgbClr val="2B4B82"/>
                </a:solidFill>
                <a:latin typeface="Arial" panose="020B0604020202020204" pitchFamily="34" charset="0"/>
                <a:cs typeface="Arial" panose="020B0604020202020204" pitchFamily="34" charset="0"/>
              </a:rPr>
              <a:t> </a:t>
            </a:r>
            <a:r>
              <a:rPr lang="en-US" b="1" spc="239" dirty="0" err="1">
                <a:solidFill>
                  <a:srgbClr val="2B4B82"/>
                </a:solidFill>
                <a:latin typeface="Arial" panose="020B0604020202020204" pitchFamily="34" charset="0"/>
                <a:cs typeface="Arial" panose="020B0604020202020204" pitchFamily="34" charset="0"/>
              </a:rPr>
              <a:t>Văn</a:t>
            </a:r>
            <a:r>
              <a:rPr lang="en-US" b="1" spc="239" dirty="0">
                <a:solidFill>
                  <a:srgbClr val="2B4B82"/>
                </a:solidFill>
                <a:latin typeface="Arial" panose="020B0604020202020204" pitchFamily="34" charset="0"/>
                <a:cs typeface="Arial" panose="020B0604020202020204" pitchFamily="34" charset="0"/>
              </a:rPr>
              <a:t> Nam</a:t>
            </a:r>
            <a:endParaRPr lang="en-US" b="1" kern="1200" spc="239" dirty="0">
              <a:solidFill>
                <a:srgbClr val="2B4B82"/>
              </a:solidFill>
              <a:latin typeface="Arial" panose="020B0604020202020204" pitchFamily="34" charset="0"/>
              <a:ea typeface="+mn-ea"/>
              <a:cs typeface="Arial" panose="020B0604020202020204" pitchFamily="34" charset="0"/>
            </a:endParaRPr>
          </a:p>
        </p:txBody>
      </p:sp>
      <p:sp>
        <p:nvSpPr>
          <p:cNvPr id="21" name="TextBox 21"/>
          <p:cNvSpPr txBox="1"/>
          <p:nvPr/>
        </p:nvSpPr>
        <p:spPr>
          <a:xfrm>
            <a:off x="7271892" y="1927535"/>
            <a:ext cx="1277329" cy="489686"/>
          </a:xfrm>
          <a:prstGeom prst="rect">
            <a:avLst/>
          </a:prstGeom>
        </p:spPr>
        <p:txBody>
          <a:bodyPr lIns="0" tIns="0" rIns="0" bIns="0" rtlCol="0" anchor="t">
            <a:spAutoFit/>
          </a:bodyPr>
          <a:lstStyle/>
          <a:p>
            <a:pPr algn="ctr" defTabSz="457200">
              <a:lnSpc>
                <a:spcPts val="1960"/>
              </a:lnSpc>
              <a:buClrTx/>
              <a:defRPr/>
            </a:pPr>
            <a:r>
              <a:rPr lang="en-US" b="1" spc="239" dirty="0" err="1">
                <a:solidFill>
                  <a:srgbClr val="2B4B82"/>
                </a:solidFill>
                <a:latin typeface="Arial" panose="020B0604020202020204" pitchFamily="34" charset="0"/>
                <a:cs typeface="Arial" panose="020B0604020202020204" pitchFamily="34" charset="0"/>
              </a:rPr>
              <a:t>Nguyễn</a:t>
            </a:r>
            <a:r>
              <a:rPr lang="en-US" b="1" spc="239" dirty="0">
                <a:solidFill>
                  <a:srgbClr val="2B4B82"/>
                </a:solidFill>
                <a:latin typeface="Arial" panose="020B0604020202020204" pitchFamily="34" charset="0"/>
                <a:cs typeface="Arial" panose="020B0604020202020204" pitchFamily="34" charset="0"/>
              </a:rPr>
              <a:t> </a:t>
            </a:r>
            <a:r>
              <a:rPr lang="en-US" b="1" spc="239" dirty="0" err="1">
                <a:solidFill>
                  <a:srgbClr val="2B4B82"/>
                </a:solidFill>
                <a:latin typeface="Arial" panose="020B0604020202020204" pitchFamily="34" charset="0"/>
                <a:cs typeface="Arial" panose="020B0604020202020204" pitchFamily="34" charset="0"/>
              </a:rPr>
              <a:t>Thị</a:t>
            </a:r>
            <a:r>
              <a:rPr lang="en-US" b="1" spc="239" dirty="0">
                <a:solidFill>
                  <a:srgbClr val="2B4B82"/>
                </a:solidFill>
                <a:latin typeface="Arial" panose="020B0604020202020204" pitchFamily="34" charset="0"/>
                <a:cs typeface="Arial" panose="020B0604020202020204" pitchFamily="34" charset="0"/>
              </a:rPr>
              <a:t> </a:t>
            </a:r>
            <a:r>
              <a:rPr lang="en-US" b="1" spc="239" dirty="0" err="1">
                <a:solidFill>
                  <a:srgbClr val="2B4B82"/>
                </a:solidFill>
                <a:latin typeface="Arial" panose="020B0604020202020204" pitchFamily="34" charset="0"/>
                <a:cs typeface="Arial" panose="020B0604020202020204" pitchFamily="34" charset="0"/>
              </a:rPr>
              <a:t>Hoàng</a:t>
            </a:r>
            <a:r>
              <a:rPr lang="en-US" b="1" spc="239" dirty="0">
                <a:solidFill>
                  <a:srgbClr val="2B4B82"/>
                </a:solidFill>
                <a:latin typeface="Arial" panose="020B0604020202020204" pitchFamily="34" charset="0"/>
                <a:cs typeface="Arial" panose="020B0604020202020204" pitchFamily="34" charset="0"/>
              </a:rPr>
              <a:t> </a:t>
            </a:r>
            <a:r>
              <a:rPr lang="en-US" b="1" spc="239" dirty="0" err="1">
                <a:solidFill>
                  <a:srgbClr val="2B4B82"/>
                </a:solidFill>
                <a:latin typeface="Arial" panose="020B0604020202020204" pitchFamily="34" charset="0"/>
                <a:cs typeface="Arial" panose="020B0604020202020204" pitchFamily="34" charset="0"/>
              </a:rPr>
              <a:t>Anh</a:t>
            </a:r>
            <a:endParaRPr lang="en-US" b="1" kern="1200" spc="239" dirty="0">
              <a:solidFill>
                <a:srgbClr val="2B4B82"/>
              </a:solidFill>
              <a:latin typeface="Arial" panose="020B0604020202020204" pitchFamily="34" charset="0"/>
              <a:ea typeface="+mn-ea"/>
              <a:cs typeface="Arial" panose="020B0604020202020204" pitchFamily="34" charset="0"/>
            </a:endParaRPr>
          </a:p>
        </p:txBody>
      </p:sp>
      <p:sp>
        <p:nvSpPr>
          <p:cNvPr id="22" name="TextBox 22"/>
          <p:cNvSpPr txBox="1"/>
          <p:nvPr/>
        </p:nvSpPr>
        <p:spPr>
          <a:xfrm>
            <a:off x="481546" y="2432900"/>
            <a:ext cx="1229704" cy="440442"/>
          </a:xfrm>
          <a:prstGeom prst="rect">
            <a:avLst/>
          </a:prstGeom>
        </p:spPr>
        <p:txBody>
          <a:bodyPr lIns="0" tIns="0" rIns="0" bIns="0" rtlCol="0" anchor="t">
            <a:spAutoFit/>
          </a:bodyPr>
          <a:lstStyle/>
          <a:p>
            <a:pPr algn="ctr" defTabSz="457200">
              <a:lnSpc>
                <a:spcPts val="1750"/>
              </a:lnSpc>
              <a:buClrTx/>
              <a:defRPr/>
            </a:pPr>
            <a:r>
              <a:rPr lang="en-US" sz="1250" b="1" kern="1200">
                <a:solidFill>
                  <a:srgbClr val="2B4B82"/>
                </a:solidFill>
                <a:latin typeface="Arial" panose="020B0604020202020204" pitchFamily="34" charset="0"/>
                <a:ea typeface="+mn-ea"/>
                <a:cs typeface="Arial" panose="020B0604020202020204" pitchFamily="34" charset="0"/>
              </a:rPr>
              <a:t>(Trưởng nhóm)</a:t>
            </a:r>
          </a:p>
          <a:p>
            <a:pPr algn="ctr" defTabSz="457200">
              <a:lnSpc>
                <a:spcPts val="1750"/>
              </a:lnSpc>
              <a:buClrTx/>
              <a:defRPr/>
            </a:pPr>
            <a:endParaRPr lang="en-US" sz="1250" b="1" kern="1200">
              <a:solidFill>
                <a:srgbClr val="2B4B82"/>
              </a:solidFill>
              <a:latin typeface="Arial" panose="020B0604020202020204" pitchFamily="34" charset="0"/>
              <a:ea typeface="+mn-ea"/>
              <a:cs typeface="Arial" panose="020B0604020202020204" pitchFamily="34" charset="0"/>
            </a:endParaRPr>
          </a:p>
        </p:txBody>
      </p:sp>
      <p:pic>
        <p:nvPicPr>
          <p:cNvPr id="23"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23900" y="285750"/>
            <a:ext cx="744996" cy="1047948"/>
          </a:xfrm>
          <a:prstGeom prst="rect">
            <a:avLst/>
          </a:prstGeom>
        </p:spPr>
      </p:pic>
      <p:sp>
        <p:nvSpPr>
          <p:cNvPr id="24" name="TextBox 23">
            <a:extLst>
              <a:ext uri="{FF2B5EF4-FFF2-40B4-BE49-F238E27FC236}">
                <a16:creationId xmlns:a16="http://schemas.microsoft.com/office/drawing/2014/main" id="{E308835A-68DE-4968-BB5C-24FC7A8F3AF8}"/>
              </a:ext>
            </a:extLst>
          </p:cNvPr>
          <p:cNvSpPr txBox="1"/>
          <p:nvPr/>
        </p:nvSpPr>
        <p:spPr>
          <a:xfrm>
            <a:off x="986111" y="1464271"/>
            <a:ext cx="325730" cy="430887"/>
          </a:xfrm>
          <a:prstGeom prst="rect">
            <a:avLst/>
          </a:prstGeom>
          <a:noFill/>
        </p:spPr>
        <p:txBody>
          <a:bodyPr wrap="none" rtlCol="0">
            <a:spAutoFit/>
          </a:bodyPr>
          <a:lstStyle/>
          <a:p>
            <a:pPr defTabSz="457200">
              <a:buClrTx/>
              <a:defRPr/>
            </a:pPr>
            <a:r>
              <a:rPr lang="en-US" sz="2200" b="1" kern="1200" dirty="0">
                <a:solidFill>
                  <a:srgbClr val="1F497D"/>
                </a:solidFill>
                <a:latin typeface="Times New Roman" panose="02020603050405020304" pitchFamily="18" charset="0"/>
                <a:ea typeface="+mn-ea"/>
                <a:cs typeface="Times New Roman" panose="02020603050405020304" pitchFamily="18" charset="0"/>
              </a:rPr>
              <a:t>1</a:t>
            </a:r>
          </a:p>
        </p:txBody>
      </p:sp>
      <p:sp>
        <p:nvSpPr>
          <p:cNvPr id="25" name="TextBox 24">
            <a:extLst>
              <a:ext uri="{FF2B5EF4-FFF2-40B4-BE49-F238E27FC236}">
                <a16:creationId xmlns:a16="http://schemas.microsoft.com/office/drawing/2014/main" id="{463CFB76-469C-44DC-B779-B7EFDEE5F9CB}"/>
              </a:ext>
            </a:extLst>
          </p:cNvPr>
          <p:cNvSpPr txBox="1"/>
          <p:nvPr/>
        </p:nvSpPr>
        <p:spPr>
          <a:xfrm>
            <a:off x="6184721" y="1464271"/>
            <a:ext cx="325730" cy="430887"/>
          </a:xfrm>
          <a:prstGeom prst="rect">
            <a:avLst/>
          </a:prstGeom>
          <a:noFill/>
        </p:spPr>
        <p:txBody>
          <a:bodyPr wrap="none" rtlCol="0">
            <a:spAutoFit/>
          </a:bodyPr>
          <a:lstStyle/>
          <a:p>
            <a:pPr defTabSz="457200">
              <a:buClrTx/>
              <a:defRPr/>
            </a:pPr>
            <a:r>
              <a:rPr lang="en-US" sz="2200" b="1" kern="1200" dirty="0">
                <a:solidFill>
                  <a:srgbClr val="1F497D"/>
                </a:solidFill>
                <a:latin typeface="Times New Roman" panose="02020603050405020304" pitchFamily="18" charset="0"/>
                <a:ea typeface="+mn-ea"/>
                <a:cs typeface="Times New Roman" panose="02020603050405020304" pitchFamily="18" charset="0"/>
              </a:rPr>
              <a:t>4</a:t>
            </a:r>
          </a:p>
        </p:txBody>
      </p:sp>
      <p:sp>
        <p:nvSpPr>
          <p:cNvPr id="26" name="TextBox 25">
            <a:extLst>
              <a:ext uri="{FF2B5EF4-FFF2-40B4-BE49-F238E27FC236}">
                <a16:creationId xmlns:a16="http://schemas.microsoft.com/office/drawing/2014/main" id="{0C73B28C-2EDE-4563-9F8D-294FBC8E716F}"/>
              </a:ext>
            </a:extLst>
          </p:cNvPr>
          <p:cNvSpPr txBox="1"/>
          <p:nvPr/>
        </p:nvSpPr>
        <p:spPr>
          <a:xfrm>
            <a:off x="4417803" y="1464271"/>
            <a:ext cx="325730" cy="430887"/>
          </a:xfrm>
          <a:prstGeom prst="rect">
            <a:avLst/>
          </a:prstGeom>
          <a:noFill/>
        </p:spPr>
        <p:txBody>
          <a:bodyPr wrap="none" rtlCol="0">
            <a:spAutoFit/>
          </a:bodyPr>
          <a:lstStyle/>
          <a:p>
            <a:pPr defTabSz="457200">
              <a:buClrTx/>
              <a:defRPr/>
            </a:pPr>
            <a:r>
              <a:rPr lang="en-US" sz="2200" b="1" kern="1200" dirty="0">
                <a:solidFill>
                  <a:srgbClr val="1F497D"/>
                </a:solidFill>
                <a:latin typeface="Times New Roman" panose="02020603050405020304" pitchFamily="18" charset="0"/>
                <a:ea typeface="+mn-ea"/>
                <a:cs typeface="Times New Roman" panose="02020603050405020304" pitchFamily="18" charset="0"/>
              </a:rPr>
              <a:t>3</a:t>
            </a:r>
          </a:p>
        </p:txBody>
      </p:sp>
      <p:sp>
        <p:nvSpPr>
          <p:cNvPr id="27" name="TextBox 26">
            <a:extLst>
              <a:ext uri="{FF2B5EF4-FFF2-40B4-BE49-F238E27FC236}">
                <a16:creationId xmlns:a16="http://schemas.microsoft.com/office/drawing/2014/main" id="{4D98AB7F-703B-4BD8-B350-948181C3526F}"/>
              </a:ext>
            </a:extLst>
          </p:cNvPr>
          <p:cNvSpPr txBox="1"/>
          <p:nvPr/>
        </p:nvSpPr>
        <p:spPr>
          <a:xfrm>
            <a:off x="2722630" y="1464271"/>
            <a:ext cx="325730" cy="430887"/>
          </a:xfrm>
          <a:prstGeom prst="rect">
            <a:avLst/>
          </a:prstGeom>
          <a:noFill/>
        </p:spPr>
        <p:txBody>
          <a:bodyPr wrap="none" rtlCol="0">
            <a:spAutoFit/>
          </a:bodyPr>
          <a:lstStyle/>
          <a:p>
            <a:pPr defTabSz="457200">
              <a:buClrTx/>
              <a:defRPr/>
            </a:pPr>
            <a:r>
              <a:rPr lang="en-US" sz="2200" b="1" kern="1200" dirty="0">
                <a:solidFill>
                  <a:srgbClr val="1F497D"/>
                </a:solidFill>
                <a:latin typeface="Times New Roman" panose="02020603050405020304" pitchFamily="18" charset="0"/>
                <a:ea typeface="+mn-ea"/>
                <a:cs typeface="Times New Roman" panose="02020603050405020304" pitchFamily="18" charset="0"/>
              </a:rPr>
              <a:t>2</a:t>
            </a:r>
          </a:p>
        </p:txBody>
      </p:sp>
      <p:sp>
        <p:nvSpPr>
          <p:cNvPr id="28" name="TextBox 27">
            <a:extLst>
              <a:ext uri="{FF2B5EF4-FFF2-40B4-BE49-F238E27FC236}">
                <a16:creationId xmlns:a16="http://schemas.microsoft.com/office/drawing/2014/main" id="{3B81A943-F5D4-4781-B535-A4976D315196}"/>
              </a:ext>
            </a:extLst>
          </p:cNvPr>
          <p:cNvSpPr txBox="1"/>
          <p:nvPr/>
        </p:nvSpPr>
        <p:spPr>
          <a:xfrm>
            <a:off x="7804542" y="1464271"/>
            <a:ext cx="325730" cy="430887"/>
          </a:xfrm>
          <a:prstGeom prst="rect">
            <a:avLst/>
          </a:prstGeom>
          <a:noFill/>
        </p:spPr>
        <p:txBody>
          <a:bodyPr wrap="none" rtlCol="0">
            <a:spAutoFit/>
          </a:bodyPr>
          <a:lstStyle/>
          <a:p>
            <a:pPr defTabSz="457200">
              <a:buClrTx/>
              <a:defRPr/>
            </a:pPr>
            <a:r>
              <a:rPr lang="en-US" sz="2200" b="1" kern="1200" dirty="0">
                <a:solidFill>
                  <a:srgbClr val="1F497D"/>
                </a:solidFill>
                <a:latin typeface="Times New Roman" panose="02020603050405020304" pitchFamily="18" charset="0"/>
                <a:ea typeface="+mn-ea"/>
                <a:cs typeface="Times New Roman" panose="02020603050405020304" pitchFamily="18" charset="0"/>
              </a:rPr>
              <a:t>5</a:t>
            </a:r>
          </a:p>
        </p:txBody>
      </p:sp>
      <p:cxnSp>
        <p:nvCxnSpPr>
          <p:cNvPr id="30" name="Straight Arrow Connector 29">
            <a:extLst>
              <a:ext uri="{FF2B5EF4-FFF2-40B4-BE49-F238E27FC236}">
                <a16:creationId xmlns:a16="http://schemas.microsoft.com/office/drawing/2014/main" id="{586D0127-7B47-486E-B033-C4C79A9A8884}"/>
              </a:ext>
            </a:extLst>
          </p:cNvPr>
          <p:cNvCxnSpPr/>
          <p:nvPr/>
        </p:nvCxnSpPr>
        <p:spPr>
          <a:xfrm>
            <a:off x="1468896" y="1656631"/>
            <a:ext cx="99793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DE29A2C6-F921-4D26-9B6D-1E7F5FF8045C}"/>
              </a:ext>
            </a:extLst>
          </p:cNvPr>
          <p:cNvCxnSpPr/>
          <p:nvPr/>
        </p:nvCxnSpPr>
        <p:spPr>
          <a:xfrm>
            <a:off x="6673918" y="1656631"/>
            <a:ext cx="99793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F480172C-1477-42FF-81CF-0531091A4CAD}"/>
              </a:ext>
            </a:extLst>
          </p:cNvPr>
          <p:cNvCxnSpPr/>
          <p:nvPr/>
        </p:nvCxnSpPr>
        <p:spPr>
          <a:xfrm>
            <a:off x="4930987" y="1656631"/>
            <a:ext cx="99793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2FDE223C-3328-4CF8-B8C2-4E2A9A514214}"/>
              </a:ext>
            </a:extLst>
          </p:cNvPr>
          <p:cNvCxnSpPr/>
          <p:nvPr/>
        </p:nvCxnSpPr>
        <p:spPr>
          <a:xfrm>
            <a:off x="3211827" y="1657860"/>
            <a:ext cx="99793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9" name="Picture 15">
            <a:extLst>
              <a:ext uri="{FF2B5EF4-FFF2-40B4-BE49-F238E27FC236}">
                <a16:creationId xmlns:a16="http://schemas.microsoft.com/office/drawing/2014/main" id="{995967F9-5E26-36D3-73A7-3F3EA2242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157156" y="2637700"/>
            <a:ext cx="1000314" cy="1047948"/>
          </a:xfrm>
          <a:prstGeom prst="rect">
            <a:avLst/>
          </a:prstGeom>
        </p:spPr>
      </p:pic>
      <p:sp>
        <p:nvSpPr>
          <p:cNvPr id="34" name="TextBox 21">
            <a:extLst>
              <a:ext uri="{FF2B5EF4-FFF2-40B4-BE49-F238E27FC236}">
                <a16:creationId xmlns:a16="http://schemas.microsoft.com/office/drawing/2014/main" id="{F4FDBBEC-EAB4-21B9-A41D-E1841361AE93}"/>
              </a:ext>
            </a:extLst>
          </p:cNvPr>
          <p:cNvSpPr txBox="1"/>
          <p:nvPr/>
        </p:nvSpPr>
        <p:spPr>
          <a:xfrm>
            <a:off x="2529974" y="4418647"/>
            <a:ext cx="1277329" cy="489686"/>
          </a:xfrm>
          <a:prstGeom prst="rect">
            <a:avLst/>
          </a:prstGeom>
        </p:spPr>
        <p:txBody>
          <a:bodyPr lIns="0" tIns="0" rIns="0" bIns="0" rtlCol="0" anchor="t">
            <a:spAutoFit/>
          </a:bodyPr>
          <a:lstStyle/>
          <a:p>
            <a:pPr algn="ctr" defTabSz="457200">
              <a:lnSpc>
                <a:spcPts val="1960"/>
              </a:lnSpc>
              <a:buClrTx/>
              <a:defRPr/>
            </a:pPr>
            <a:r>
              <a:rPr lang="en-US" b="1" kern="1200" spc="239" dirty="0" err="1">
                <a:solidFill>
                  <a:srgbClr val="2B4B82"/>
                </a:solidFill>
                <a:latin typeface="Arial" panose="020B0604020202020204" pitchFamily="34" charset="0"/>
                <a:ea typeface="+mn-ea"/>
                <a:cs typeface="Arial" panose="020B0604020202020204" pitchFamily="34" charset="0"/>
              </a:rPr>
              <a:t>Biền</a:t>
            </a:r>
            <a:r>
              <a:rPr lang="en-US" b="1" kern="1200" spc="239" dirty="0">
                <a:solidFill>
                  <a:srgbClr val="2B4B82"/>
                </a:solidFill>
                <a:latin typeface="Arial" panose="020B0604020202020204" pitchFamily="34" charset="0"/>
                <a:ea typeface="+mn-ea"/>
                <a:cs typeface="Arial" panose="020B0604020202020204" pitchFamily="34" charset="0"/>
              </a:rPr>
              <a:t> </a:t>
            </a:r>
            <a:r>
              <a:rPr lang="en-US" b="1" kern="1200" spc="239" dirty="0" err="1">
                <a:solidFill>
                  <a:srgbClr val="2B4B82"/>
                </a:solidFill>
                <a:latin typeface="Arial" panose="020B0604020202020204" pitchFamily="34" charset="0"/>
                <a:ea typeface="+mn-ea"/>
                <a:cs typeface="Arial" panose="020B0604020202020204" pitchFamily="34" charset="0"/>
              </a:rPr>
              <a:t>Xuân</a:t>
            </a:r>
            <a:r>
              <a:rPr lang="en-US" b="1" kern="1200" spc="239" dirty="0">
                <a:solidFill>
                  <a:srgbClr val="2B4B82"/>
                </a:solidFill>
                <a:latin typeface="Arial" panose="020B0604020202020204" pitchFamily="34" charset="0"/>
                <a:ea typeface="+mn-ea"/>
                <a:cs typeface="Arial" panose="020B0604020202020204" pitchFamily="34" charset="0"/>
              </a:rPr>
              <a:t> </a:t>
            </a:r>
            <a:r>
              <a:rPr lang="en-US" b="1" kern="1200" spc="239" dirty="0" err="1">
                <a:solidFill>
                  <a:srgbClr val="2B4B82"/>
                </a:solidFill>
                <a:latin typeface="Arial" panose="020B0604020202020204" pitchFamily="34" charset="0"/>
                <a:ea typeface="+mn-ea"/>
                <a:cs typeface="Arial" panose="020B0604020202020204" pitchFamily="34" charset="0"/>
              </a:rPr>
              <a:t>Thắng</a:t>
            </a:r>
            <a:endParaRPr lang="en-US" b="1" kern="1200" spc="239" dirty="0">
              <a:solidFill>
                <a:srgbClr val="2B4B82"/>
              </a:solidFill>
              <a:latin typeface="Arial" panose="020B0604020202020204" pitchFamily="34" charset="0"/>
              <a:ea typeface="+mn-ea"/>
              <a:cs typeface="Arial" panose="020B0604020202020204" pitchFamily="34" charset="0"/>
            </a:endParaRPr>
          </a:p>
        </p:txBody>
      </p:sp>
      <p:pic>
        <p:nvPicPr>
          <p:cNvPr id="35" name="Picture 23">
            <a:extLst>
              <a:ext uri="{FF2B5EF4-FFF2-40B4-BE49-F238E27FC236}">
                <a16:creationId xmlns:a16="http://schemas.microsoft.com/office/drawing/2014/main" id="{B42493F3-81D4-23F2-5B68-A62ABC9484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96141" y="2613713"/>
            <a:ext cx="744996" cy="1047948"/>
          </a:xfrm>
          <a:prstGeom prst="rect">
            <a:avLst/>
          </a:prstGeom>
        </p:spPr>
      </p:pic>
      <p:sp>
        <p:nvSpPr>
          <p:cNvPr id="36" name="TextBox 35">
            <a:extLst>
              <a:ext uri="{FF2B5EF4-FFF2-40B4-BE49-F238E27FC236}">
                <a16:creationId xmlns:a16="http://schemas.microsoft.com/office/drawing/2014/main" id="{55234EDF-1BE7-31DC-B7F5-F2139332BDE4}"/>
              </a:ext>
            </a:extLst>
          </p:cNvPr>
          <p:cNvSpPr txBox="1"/>
          <p:nvPr/>
        </p:nvSpPr>
        <p:spPr>
          <a:xfrm>
            <a:off x="3051940" y="3842727"/>
            <a:ext cx="325730" cy="430887"/>
          </a:xfrm>
          <a:prstGeom prst="rect">
            <a:avLst/>
          </a:prstGeom>
          <a:noFill/>
        </p:spPr>
        <p:txBody>
          <a:bodyPr wrap="none" rtlCol="0">
            <a:spAutoFit/>
          </a:bodyPr>
          <a:lstStyle/>
          <a:p>
            <a:pPr defTabSz="457200">
              <a:buClrTx/>
              <a:defRPr/>
            </a:pPr>
            <a:r>
              <a:rPr lang="en-US" sz="2200" b="1" dirty="0">
                <a:solidFill>
                  <a:srgbClr val="1F497D"/>
                </a:solidFill>
                <a:latin typeface="Times New Roman" panose="02020603050405020304" pitchFamily="18" charset="0"/>
                <a:cs typeface="Times New Roman" panose="02020603050405020304" pitchFamily="18" charset="0"/>
              </a:rPr>
              <a:t>6</a:t>
            </a:r>
            <a:endParaRPr lang="en-US" sz="2200" b="1" kern="1200" dirty="0">
              <a:solidFill>
                <a:srgbClr val="1F497D"/>
              </a:solidFill>
              <a:latin typeface="Times New Roman" panose="02020603050405020304" pitchFamily="18" charset="0"/>
              <a:ea typeface="+mn-ea"/>
              <a:cs typeface="Times New Roman" panose="02020603050405020304" pitchFamily="18" charset="0"/>
            </a:endParaRPr>
          </a:p>
        </p:txBody>
      </p:sp>
      <p:sp>
        <p:nvSpPr>
          <p:cNvPr id="37" name="TextBox 36">
            <a:extLst>
              <a:ext uri="{FF2B5EF4-FFF2-40B4-BE49-F238E27FC236}">
                <a16:creationId xmlns:a16="http://schemas.microsoft.com/office/drawing/2014/main" id="{F098D6EF-2769-7ABA-DB2E-010BE5182638}"/>
              </a:ext>
            </a:extLst>
          </p:cNvPr>
          <p:cNvSpPr txBox="1"/>
          <p:nvPr/>
        </p:nvSpPr>
        <p:spPr>
          <a:xfrm>
            <a:off x="5423915" y="3865973"/>
            <a:ext cx="325730" cy="430887"/>
          </a:xfrm>
          <a:prstGeom prst="rect">
            <a:avLst/>
          </a:prstGeom>
          <a:noFill/>
        </p:spPr>
        <p:txBody>
          <a:bodyPr wrap="none" rtlCol="0">
            <a:spAutoFit/>
          </a:bodyPr>
          <a:lstStyle/>
          <a:p>
            <a:pPr defTabSz="457200">
              <a:buClrTx/>
              <a:defRPr/>
            </a:pPr>
            <a:r>
              <a:rPr lang="en-US" sz="2200" b="1" dirty="0">
                <a:solidFill>
                  <a:srgbClr val="1F497D"/>
                </a:solidFill>
                <a:latin typeface="Times New Roman" panose="02020603050405020304" pitchFamily="18" charset="0"/>
                <a:cs typeface="Times New Roman" panose="02020603050405020304" pitchFamily="18" charset="0"/>
              </a:rPr>
              <a:t>7</a:t>
            </a:r>
            <a:endParaRPr lang="en-US" sz="2200" b="1" kern="1200" dirty="0">
              <a:solidFill>
                <a:srgbClr val="1F497D"/>
              </a:solidFill>
              <a:latin typeface="Times New Roman" panose="02020603050405020304" pitchFamily="18" charset="0"/>
              <a:ea typeface="+mn-ea"/>
              <a:cs typeface="Times New Roman" panose="02020603050405020304" pitchFamily="18" charset="0"/>
            </a:endParaRPr>
          </a:p>
        </p:txBody>
      </p:sp>
      <p:cxnSp>
        <p:nvCxnSpPr>
          <p:cNvPr id="38" name="Straight Arrow Connector 37">
            <a:extLst>
              <a:ext uri="{FF2B5EF4-FFF2-40B4-BE49-F238E27FC236}">
                <a16:creationId xmlns:a16="http://schemas.microsoft.com/office/drawing/2014/main" id="{F2191393-1B2F-38FC-A426-3CE16E2C2F55}"/>
              </a:ext>
            </a:extLst>
          </p:cNvPr>
          <p:cNvCxnSpPr/>
          <p:nvPr/>
        </p:nvCxnSpPr>
        <p:spPr>
          <a:xfrm>
            <a:off x="3757797" y="4036247"/>
            <a:ext cx="99793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9" name="TextBox 21">
            <a:extLst>
              <a:ext uri="{FF2B5EF4-FFF2-40B4-BE49-F238E27FC236}">
                <a16:creationId xmlns:a16="http://schemas.microsoft.com/office/drawing/2014/main" id="{2A8548FF-A3AE-C4E5-FD2F-A2E5863AB906}"/>
              </a:ext>
            </a:extLst>
          </p:cNvPr>
          <p:cNvSpPr txBox="1"/>
          <p:nvPr/>
        </p:nvSpPr>
        <p:spPr>
          <a:xfrm>
            <a:off x="4901949" y="4414045"/>
            <a:ext cx="1277329" cy="489686"/>
          </a:xfrm>
          <a:prstGeom prst="rect">
            <a:avLst/>
          </a:prstGeom>
        </p:spPr>
        <p:txBody>
          <a:bodyPr lIns="0" tIns="0" rIns="0" bIns="0" rtlCol="0" anchor="t">
            <a:spAutoFit/>
          </a:bodyPr>
          <a:lstStyle/>
          <a:p>
            <a:pPr algn="ctr" defTabSz="457200">
              <a:lnSpc>
                <a:spcPts val="1960"/>
              </a:lnSpc>
              <a:buClrTx/>
              <a:defRPr/>
            </a:pPr>
            <a:r>
              <a:rPr lang="en-US" b="1" kern="1200" spc="239" dirty="0" err="1">
                <a:solidFill>
                  <a:srgbClr val="2B4B82"/>
                </a:solidFill>
                <a:latin typeface="Arial" panose="020B0604020202020204" pitchFamily="34" charset="0"/>
                <a:ea typeface="+mn-ea"/>
                <a:cs typeface="Arial" panose="020B0604020202020204" pitchFamily="34" charset="0"/>
              </a:rPr>
              <a:t>Lê</a:t>
            </a:r>
            <a:r>
              <a:rPr lang="en-US" b="1" kern="1200" spc="239" dirty="0">
                <a:solidFill>
                  <a:srgbClr val="2B4B82"/>
                </a:solidFill>
                <a:latin typeface="Arial" panose="020B0604020202020204" pitchFamily="34" charset="0"/>
                <a:ea typeface="+mn-ea"/>
                <a:cs typeface="Arial" panose="020B0604020202020204" pitchFamily="34" charset="0"/>
              </a:rPr>
              <a:t> </a:t>
            </a:r>
            <a:r>
              <a:rPr lang="en-US" b="1" kern="1200" spc="239" dirty="0" err="1">
                <a:solidFill>
                  <a:srgbClr val="2B4B82"/>
                </a:solidFill>
                <a:latin typeface="Arial" panose="020B0604020202020204" pitchFamily="34" charset="0"/>
                <a:ea typeface="+mn-ea"/>
                <a:cs typeface="Arial" panose="020B0604020202020204" pitchFamily="34" charset="0"/>
              </a:rPr>
              <a:t>Thị</a:t>
            </a:r>
            <a:r>
              <a:rPr lang="en-US" b="1" kern="1200" spc="239" dirty="0">
                <a:solidFill>
                  <a:srgbClr val="2B4B82"/>
                </a:solidFill>
                <a:latin typeface="Arial" panose="020B0604020202020204" pitchFamily="34" charset="0"/>
                <a:ea typeface="+mn-ea"/>
                <a:cs typeface="Arial" panose="020B0604020202020204" pitchFamily="34" charset="0"/>
              </a:rPr>
              <a:t> </a:t>
            </a:r>
            <a:r>
              <a:rPr lang="en-US" b="1" kern="1200" spc="239" dirty="0" err="1">
                <a:solidFill>
                  <a:srgbClr val="2B4B82"/>
                </a:solidFill>
                <a:latin typeface="Arial" panose="020B0604020202020204" pitchFamily="34" charset="0"/>
                <a:ea typeface="+mn-ea"/>
                <a:cs typeface="Arial" panose="020B0604020202020204" pitchFamily="34" charset="0"/>
              </a:rPr>
              <a:t>Trang</a:t>
            </a:r>
            <a:endParaRPr lang="en-US" b="1" kern="1200" spc="239" dirty="0">
              <a:solidFill>
                <a:srgbClr val="2B4B82"/>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857238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ppt_x"/>
                                          </p:val>
                                        </p:tav>
                                        <p:tav tm="100000">
                                          <p:val>
                                            <p:strVal val="#ppt_x"/>
                                          </p:val>
                                        </p:tav>
                                      </p:tavLst>
                                    </p:anim>
                                    <p:anim calcmode="lin" valueType="num">
                                      <p:cBhvr additive="base">
                                        <p:cTn id="30" dur="500" fill="hold"/>
                                        <p:tgtEl>
                                          <p:spTgt spid="3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ppt_x"/>
                                          </p:val>
                                        </p:tav>
                                        <p:tav tm="100000">
                                          <p:val>
                                            <p:strVal val="#ppt_x"/>
                                          </p:val>
                                        </p:tav>
                                      </p:tavLst>
                                    </p:anim>
                                    <p:anim calcmode="lin" valueType="num">
                                      <p:cBhvr additive="base">
                                        <p:cTn id="48" dur="500" fill="hold"/>
                                        <p:tgtEl>
                                          <p:spTgt spid="3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anim calcmode="lin" valueType="num">
                                      <p:cBhvr additive="base">
                                        <p:cTn id="65" dur="500" fill="hold"/>
                                        <p:tgtEl>
                                          <p:spTgt spid="32"/>
                                        </p:tgtEl>
                                        <p:attrNameLst>
                                          <p:attrName>ppt_x</p:attrName>
                                        </p:attrNameLst>
                                      </p:cBhvr>
                                      <p:tavLst>
                                        <p:tav tm="0">
                                          <p:val>
                                            <p:strVal val="#ppt_x"/>
                                          </p:val>
                                        </p:tav>
                                        <p:tav tm="100000">
                                          <p:val>
                                            <p:strVal val="#ppt_x"/>
                                          </p:val>
                                        </p:tav>
                                      </p:tavLst>
                                    </p:anim>
                                    <p:anim calcmode="lin" valueType="num">
                                      <p:cBhvr additive="base">
                                        <p:cTn id="66" dur="500" fill="hold"/>
                                        <p:tgtEl>
                                          <p:spTgt spid="32"/>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fill="hold"/>
                                        <p:tgtEl>
                                          <p:spTgt spid="25"/>
                                        </p:tgtEl>
                                        <p:attrNameLst>
                                          <p:attrName>ppt_x</p:attrName>
                                        </p:attrNameLst>
                                      </p:cBhvr>
                                      <p:tavLst>
                                        <p:tav tm="0">
                                          <p:val>
                                            <p:strVal val="#ppt_x"/>
                                          </p:val>
                                        </p:tav>
                                        <p:tav tm="100000">
                                          <p:val>
                                            <p:strVal val="#ppt_x"/>
                                          </p:val>
                                        </p:tav>
                                      </p:tavLst>
                                    </p:anim>
                                    <p:anim calcmode="lin" valueType="num">
                                      <p:cBhvr additive="base">
                                        <p:cTn id="70" dur="500" fill="hold"/>
                                        <p:tgtEl>
                                          <p:spTgt spid="25"/>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fill="hold"/>
                                        <p:tgtEl>
                                          <p:spTgt spid="20"/>
                                        </p:tgtEl>
                                        <p:attrNameLst>
                                          <p:attrName>ppt_x</p:attrName>
                                        </p:attrNameLst>
                                      </p:cBhvr>
                                      <p:tavLst>
                                        <p:tav tm="0">
                                          <p:val>
                                            <p:strVal val="#ppt_x"/>
                                          </p:val>
                                        </p:tav>
                                        <p:tav tm="100000">
                                          <p:val>
                                            <p:strVal val="#ppt_x"/>
                                          </p:val>
                                        </p:tav>
                                      </p:tavLst>
                                    </p:anim>
                                    <p:anim calcmode="lin" valueType="num">
                                      <p:cBhvr additive="base">
                                        <p:cTn id="7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500" fill="hold"/>
                                        <p:tgtEl>
                                          <p:spTgt spid="15"/>
                                        </p:tgtEl>
                                        <p:attrNameLst>
                                          <p:attrName>ppt_x</p:attrName>
                                        </p:attrNameLst>
                                      </p:cBhvr>
                                      <p:tavLst>
                                        <p:tav tm="0">
                                          <p:val>
                                            <p:strVal val="#ppt_x"/>
                                          </p:val>
                                        </p:tav>
                                        <p:tav tm="100000">
                                          <p:val>
                                            <p:strVal val="#ppt_x"/>
                                          </p:val>
                                        </p:tav>
                                      </p:tavLst>
                                    </p:anim>
                                    <p:anim calcmode="lin" valueType="num">
                                      <p:cBhvr additive="base">
                                        <p:cTn id="80" dur="500" fill="hold"/>
                                        <p:tgtEl>
                                          <p:spTgt spid="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1"/>
                                        </p:tgtEl>
                                        <p:attrNameLst>
                                          <p:attrName>style.visibility</p:attrName>
                                        </p:attrNameLst>
                                      </p:cBhvr>
                                      <p:to>
                                        <p:strVal val="visible"/>
                                      </p:to>
                                    </p:set>
                                    <p:anim calcmode="lin" valueType="num">
                                      <p:cBhvr additive="base">
                                        <p:cTn id="83" dur="500" fill="hold"/>
                                        <p:tgtEl>
                                          <p:spTgt spid="21"/>
                                        </p:tgtEl>
                                        <p:attrNameLst>
                                          <p:attrName>ppt_x</p:attrName>
                                        </p:attrNameLst>
                                      </p:cBhvr>
                                      <p:tavLst>
                                        <p:tav tm="0">
                                          <p:val>
                                            <p:strVal val="#ppt_x"/>
                                          </p:val>
                                        </p:tav>
                                        <p:tav tm="100000">
                                          <p:val>
                                            <p:strVal val="#ppt_x"/>
                                          </p:val>
                                        </p:tav>
                                      </p:tavLst>
                                    </p:anim>
                                    <p:anim calcmode="lin" valueType="num">
                                      <p:cBhvr additive="base">
                                        <p:cTn id="84" dur="500" fill="hold"/>
                                        <p:tgtEl>
                                          <p:spTgt spid="21"/>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anim calcmode="lin" valueType="num">
                                      <p:cBhvr additive="base">
                                        <p:cTn id="87" dur="500" fill="hold"/>
                                        <p:tgtEl>
                                          <p:spTgt spid="31"/>
                                        </p:tgtEl>
                                        <p:attrNameLst>
                                          <p:attrName>ppt_x</p:attrName>
                                        </p:attrNameLst>
                                      </p:cBhvr>
                                      <p:tavLst>
                                        <p:tav tm="0">
                                          <p:val>
                                            <p:strVal val="#ppt_x"/>
                                          </p:val>
                                        </p:tav>
                                        <p:tav tm="100000">
                                          <p:val>
                                            <p:strVal val="#ppt_x"/>
                                          </p:val>
                                        </p:tav>
                                      </p:tavLst>
                                    </p:anim>
                                    <p:anim calcmode="lin" valueType="num">
                                      <p:cBhvr additive="base">
                                        <p:cTn id="88" dur="500" fill="hold"/>
                                        <p:tgtEl>
                                          <p:spTgt spid="31"/>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ppt_x"/>
                                          </p:val>
                                        </p:tav>
                                        <p:tav tm="100000">
                                          <p:val>
                                            <p:strVal val="#ppt_x"/>
                                          </p:val>
                                        </p:tav>
                                      </p:tavLst>
                                    </p:anim>
                                    <p:anim calcmode="lin" valueType="num">
                                      <p:cBhvr additive="base">
                                        <p:cTn id="9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fill="hold"/>
                                        <p:tgtEl>
                                          <p:spTgt spid="35"/>
                                        </p:tgtEl>
                                        <p:attrNameLst>
                                          <p:attrName>ppt_x</p:attrName>
                                        </p:attrNameLst>
                                      </p:cBhvr>
                                      <p:tavLst>
                                        <p:tav tm="0">
                                          <p:val>
                                            <p:strVal val="#ppt_x"/>
                                          </p:val>
                                        </p:tav>
                                        <p:tav tm="100000">
                                          <p:val>
                                            <p:strVal val="#ppt_x"/>
                                          </p:val>
                                        </p:tav>
                                      </p:tavLst>
                                    </p:anim>
                                    <p:anim calcmode="lin" valueType="num">
                                      <p:cBhvr additive="base">
                                        <p:cTn id="98" dur="500" fill="hold"/>
                                        <p:tgtEl>
                                          <p:spTgt spid="35"/>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 calcmode="lin" valueType="num">
                                      <p:cBhvr additive="base">
                                        <p:cTn id="101" dur="500" fill="hold"/>
                                        <p:tgtEl>
                                          <p:spTgt spid="38"/>
                                        </p:tgtEl>
                                        <p:attrNameLst>
                                          <p:attrName>ppt_x</p:attrName>
                                        </p:attrNameLst>
                                      </p:cBhvr>
                                      <p:tavLst>
                                        <p:tav tm="0">
                                          <p:val>
                                            <p:strVal val="#ppt_x"/>
                                          </p:val>
                                        </p:tav>
                                        <p:tav tm="100000">
                                          <p:val>
                                            <p:strVal val="#ppt_x"/>
                                          </p:val>
                                        </p:tav>
                                      </p:tavLst>
                                    </p:anim>
                                    <p:anim calcmode="lin" valueType="num">
                                      <p:cBhvr additive="base">
                                        <p:cTn id="102" dur="500" fill="hold"/>
                                        <p:tgtEl>
                                          <p:spTgt spid="38"/>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 calcmode="lin" valueType="num">
                                      <p:cBhvr additive="base">
                                        <p:cTn id="105" dur="500" fill="hold"/>
                                        <p:tgtEl>
                                          <p:spTgt spid="36"/>
                                        </p:tgtEl>
                                        <p:attrNameLst>
                                          <p:attrName>ppt_x</p:attrName>
                                        </p:attrNameLst>
                                      </p:cBhvr>
                                      <p:tavLst>
                                        <p:tav tm="0">
                                          <p:val>
                                            <p:strVal val="#ppt_x"/>
                                          </p:val>
                                        </p:tav>
                                        <p:tav tm="100000">
                                          <p:val>
                                            <p:strVal val="#ppt_x"/>
                                          </p:val>
                                        </p:tav>
                                      </p:tavLst>
                                    </p:anim>
                                    <p:anim calcmode="lin" valueType="num">
                                      <p:cBhvr additive="base">
                                        <p:cTn id="10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29"/>
                                        </p:tgtEl>
                                        <p:attrNameLst>
                                          <p:attrName>style.visibility</p:attrName>
                                        </p:attrNameLst>
                                      </p:cBhvr>
                                      <p:to>
                                        <p:strVal val="visible"/>
                                      </p:to>
                                    </p:set>
                                    <p:anim calcmode="lin" valueType="num">
                                      <p:cBhvr additive="base">
                                        <p:cTn id="111" dur="500" fill="hold"/>
                                        <p:tgtEl>
                                          <p:spTgt spid="29"/>
                                        </p:tgtEl>
                                        <p:attrNameLst>
                                          <p:attrName>ppt_x</p:attrName>
                                        </p:attrNameLst>
                                      </p:cBhvr>
                                      <p:tavLst>
                                        <p:tav tm="0">
                                          <p:val>
                                            <p:strVal val="#ppt_x"/>
                                          </p:val>
                                        </p:tav>
                                        <p:tav tm="100000">
                                          <p:val>
                                            <p:strVal val="#ppt_x"/>
                                          </p:val>
                                        </p:tav>
                                      </p:tavLst>
                                    </p:anim>
                                    <p:anim calcmode="lin" valueType="num">
                                      <p:cBhvr additive="base">
                                        <p:cTn id="112" dur="500" fill="hold"/>
                                        <p:tgtEl>
                                          <p:spTgt spid="29"/>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34"/>
                                        </p:tgtEl>
                                        <p:attrNameLst>
                                          <p:attrName>style.visibility</p:attrName>
                                        </p:attrNameLst>
                                      </p:cBhvr>
                                      <p:to>
                                        <p:strVal val="visible"/>
                                      </p:to>
                                    </p:set>
                                    <p:anim calcmode="lin" valueType="num">
                                      <p:cBhvr additive="base">
                                        <p:cTn id="115" dur="500" fill="hold"/>
                                        <p:tgtEl>
                                          <p:spTgt spid="34"/>
                                        </p:tgtEl>
                                        <p:attrNameLst>
                                          <p:attrName>ppt_x</p:attrName>
                                        </p:attrNameLst>
                                      </p:cBhvr>
                                      <p:tavLst>
                                        <p:tav tm="0">
                                          <p:val>
                                            <p:strVal val="#ppt_x"/>
                                          </p:val>
                                        </p:tav>
                                        <p:tav tm="100000">
                                          <p:val>
                                            <p:strVal val="#ppt_x"/>
                                          </p:val>
                                        </p:tav>
                                      </p:tavLst>
                                    </p:anim>
                                    <p:anim calcmode="lin" valueType="num">
                                      <p:cBhvr additive="base">
                                        <p:cTn id="116" dur="500" fill="hold"/>
                                        <p:tgtEl>
                                          <p:spTgt spid="34"/>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37"/>
                                        </p:tgtEl>
                                        <p:attrNameLst>
                                          <p:attrName>style.visibility</p:attrName>
                                        </p:attrNameLst>
                                      </p:cBhvr>
                                      <p:to>
                                        <p:strVal val="visible"/>
                                      </p:to>
                                    </p:set>
                                    <p:anim calcmode="lin" valueType="num">
                                      <p:cBhvr additive="base">
                                        <p:cTn id="119" dur="500" fill="hold"/>
                                        <p:tgtEl>
                                          <p:spTgt spid="37"/>
                                        </p:tgtEl>
                                        <p:attrNameLst>
                                          <p:attrName>ppt_x</p:attrName>
                                        </p:attrNameLst>
                                      </p:cBhvr>
                                      <p:tavLst>
                                        <p:tav tm="0">
                                          <p:val>
                                            <p:strVal val="#ppt_x"/>
                                          </p:val>
                                        </p:tav>
                                        <p:tav tm="100000">
                                          <p:val>
                                            <p:strVal val="#ppt_x"/>
                                          </p:val>
                                        </p:tav>
                                      </p:tavLst>
                                    </p:anim>
                                    <p:anim calcmode="lin" valueType="num">
                                      <p:cBhvr additive="base">
                                        <p:cTn id="120" dur="500" fill="hold"/>
                                        <p:tgtEl>
                                          <p:spTgt spid="37"/>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39"/>
                                        </p:tgtEl>
                                        <p:attrNameLst>
                                          <p:attrName>style.visibility</p:attrName>
                                        </p:attrNameLst>
                                      </p:cBhvr>
                                      <p:to>
                                        <p:strVal val="visible"/>
                                      </p:to>
                                    </p:set>
                                    <p:anim calcmode="lin" valueType="num">
                                      <p:cBhvr additive="base">
                                        <p:cTn id="123" dur="500" fill="hold"/>
                                        <p:tgtEl>
                                          <p:spTgt spid="39"/>
                                        </p:tgtEl>
                                        <p:attrNameLst>
                                          <p:attrName>ppt_x</p:attrName>
                                        </p:attrNameLst>
                                      </p:cBhvr>
                                      <p:tavLst>
                                        <p:tav tm="0">
                                          <p:val>
                                            <p:strVal val="#ppt_x"/>
                                          </p:val>
                                        </p:tav>
                                        <p:tav tm="100000">
                                          <p:val>
                                            <p:strVal val="#ppt_x"/>
                                          </p:val>
                                        </p:tav>
                                      </p:tavLst>
                                    </p:anim>
                                    <p:anim calcmode="lin" valueType="num">
                                      <p:cBhvr additive="base">
                                        <p:cTn id="12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4" grpId="0"/>
      <p:bldP spid="25" grpId="0"/>
      <p:bldP spid="26" grpId="0"/>
      <p:bldP spid="27" grpId="0"/>
      <p:bldP spid="28" grpId="0"/>
      <p:bldP spid="34" grpId="0"/>
      <p:bldP spid="36" grpId="0"/>
      <p:bldP spid="37" grpId="0"/>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725822">
            <a:off x="4165665" y="3398778"/>
            <a:ext cx="812671" cy="803805"/>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934221" flipH="1">
            <a:off x="4302063" y="2262722"/>
            <a:ext cx="728984" cy="721032"/>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726238" flipH="1">
            <a:off x="4152946" y="1161744"/>
            <a:ext cx="887209" cy="877530"/>
          </a:xfrm>
          <a:prstGeom prst="rect">
            <a:avLst/>
          </a:prstGeom>
        </p:spPr>
      </p:pic>
      <p:grpSp>
        <p:nvGrpSpPr>
          <p:cNvPr id="5" name="Group 5"/>
          <p:cNvGrpSpPr/>
          <p:nvPr/>
        </p:nvGrpSpPr>
        <p:grpSpPr>
          <a:xfrm>
            <a:off x="5349461" y="3535756"/>
            <a:ext cx="2504994" cy="1483568"/>
            <a:chOff x="0" y="0"/>
            <a:chExt cx="2333010" cy="1381712"/>
          </a:xfrm>
        </p:grpSpPr>
        <p:sp>
          <p:nvSpPr>
            <p:cNvPr id="6" name="Freeform 6"/>
            <p:cNvSpPr/>
            <p:nvPr/>
          </p:nvSpPr>
          <p:spPr>
            <a:xfrm>
              <a:off x="92710" y="293370"/>
              <a:ext cx="2227600" cy="1075642"/>
            </a:xfrm>
            <a:custGeom>
              <a:avLst/>
              <a:gdLst/>
              <a:ahLst/>
              <a:cxnLst/>
              <a:rect l="l" t="t" r="r" b="b"/>
              <a:pathLst>
                <a:path w="2227600" h="1075642">
                  <a:moveTo>
                    <a:pt x="0" y="1021032"/>
                  </a:moveTo>
                  <a:lnTo>
                    <a:pt x="0" y="1075642"/>
                  </a:lnTo>
                  <a:lnTo>
                    <a:pt x="2227600" y="1075642"/>
                  </a:lnTo>
                  <a:lnTo>
                    <a:pt x="2227600" y="54610"/>
                  </a:lnTo>
                  <a:lnTo>
                    <a:pt x="2172989" y="0"/>
                  </a:lnTo>
                  <a:lnTo>
                    <a:pt x="2172989" y="1021032"/>
                  </a:lnTo>
                  <a:close/>
                </a:path>
              </a:pathLst>
            </a:custGeom>
            <a:solidFill>
              <a:srgbClr val="CC9A8A"/>
            </a:solidFill>
          </p:spPr>
        </p:sp>
        <p:sp>
          <p:nvSpPr>
            <p:cNvPr id="7" name="Freeform 7"/>
            <p:cNvSpPr/>
            <p:nvPr/>
          </p:nvSpPr>
          <p:spPr>
            <a:xfrm>
              <a:off x="6350" y="11430"/>
              <a:ext cx="2252999" cy="1290272"/>
            </a:xfrm>
            <a:custGeom>
              <a:avLst/>
              <a:gdLst/>
              <a:ahLst/>
              <a:cxnLst/>
              <a:rect l="l" t="t" r="r" b="b"/>
              <a:pathLst>
                <a:path w="2252999" h="1290272">
                  <a:moveTo>
                    <a:pt x="1982490" y="0"/>
                  </a:moveTo>
                  <a:lnTo>
                    <a:pt x="0" y="1270"/>
                  </a:lnTo>
                  <a:lnTo>
                    <a:pt x="0" y="1290272"/>
                  </a:lnTo>
                  <a:lnTo>
                    <a:pt x="2251730" y="1290272"/>
                  </a:lnTo>
                  <a:lnTo>
                    <a:pt x="2252999" y="266700"/>
                  </a:lnTo>
                  <a:close/>
                </a:path>
              </a:pathLst>
            </a:custGeom>
            <a:solidFill>
              <a:srgbClr val="F7B4A7"/>
            </a:solidFill>
          </p:spPr>
        </p:sp>
        <p:sp>
          <p:nvSpPr>
            <p:cNvPr id="8" name="Freeform 8"/>
            <p:cNvSpPr/>
            <p:nvPr/>
          </p:nvSpPr>
          <p:spPr>
            <a:xfrm>
              <a:off x="0" y="0"/>
              <a:ext cx="2333010" cy="1381712"/>
            </a:xfrm>
            <a:custGeom>
              <a:avLst/>
              <a:gdLst/>
              <a:ahLst/>
              <a:cxnLst/>
              <a:rect l="l" t="t" r="r" b="b"/>
              <a:pathLst>
                <a:path w="2333010" h="1381712">
                  <a:moveTo>
                    <a:pt x="2265699" y="275590"/>
                  </a:moveTo>
                  <a:lnTo>
                    <a:pt x="2265699" y="275590"/>
                  </a:lnTo>
                  <a:lnTo>
                    <a:pt x="2264429" y="274320"/>
                  </a:lnTo>
                  <a:lnTo>
                    <a:pt x="2128539" y="138430"/>
                  </a:lnTo>
                  <a:lnTo>
                    <a:pt x="2061230" y="71120"/>
                  </a:lnTo>
                  <a:lnTo>
                    <a:pt x="1990110" y="0"/>
                  </a:lnTo>
                  <a:lnTo>
                    <a:pt x="0" y="0"/>
                  </a:lnTo>
                  <a:lnTo>
                    <a:pt x="0" y="1314402"/>
                  </a:lnTo>
                  <a:lnTo>
                    <a:pt x="80010" y="1314402"/>
                  </a:lnTo>
                  <a:lnTo>
                    <a:pt x="80010" y="1381712"/>
                  </a:lnTo>
                  <a:lnTo>
                    <a:pt x="2333010" y="1381712"/>
                  </a:lnTo>
                  <a:lnTo>
                    <a:pt x="2333010" y="342900"/>
                  </a:lnTo>
                  <a:lnTo>
                    <a:pt x="2265699" y="275590"/>
                  </a:lnTo>
                  <a:close/>
                  <a:moveTo>
                    <a:pt x="1993920" y="21590"/>
                  </a:moveTo>
                  <a:lnTo>
                    <a:pt x="2119649" y="146050"/>
                  </a:lnTo>
                  <a:lnTo>
                    <a:pt x="2244110" y="270510"/>
                  </a:lnTo>
                  <a:lnTo>
                    <a:pt x="1993920" y="270510"/>
                  </a:lnTo>
                  <a:lnTo>
                    <a:pt x="1993920" y="21590"/>
                  </a:lnTo>
                  <a:close/>
                  <a:moveTo>
                    <a:pt x="12700" y="1301702"/>
                  </a:moveTo>
                  <a:lnTo>
                    <a:pt x="12700" y="12700"/>
                  </a:lnTo>
                  <a:lnTo>
                    <a:pt x="1981220" y="12700"/>
                  </a:lnTo>
                  <a:lnTo>
                    <a:pt x="1981220" y="278130"/>
                  </a:lnTo>
                  <a:cubicBezTo>
                    <a:pt x="1981220" y="281940"/>
                    <a:pt x="1983760" y="284480"/>
                    <a:pt x="1987570" y="284480"/>
                  </a:cubicBezTo>
                  <a:lnTo>
                    <a:pt x="2252999" y="284480"/>
                  </a:lnTo>
                  <a:lnTo>
                    <a:pt x="2252999" y="1301702"/>
                  </a:lnTo>
                  <a:lnTo>
                    <a:pt x="12700" y="1301702"/>
                  </a:lnTo>
                  <a:close/>
                  <a:moveTo>
                    <a:pt x="2320310" y="1369012"/>
                  </a:moveTo>
                  <a:lnTo>
                    <a:pt x="92710" y="1369012"/>
                  </a:lnTo>
                  <a:lnTo>
                    <a:pt x="92710" y="1314402"/>
                  </a:lnTo>
                  <a:lnTo>
                    <a:pt x="2265699" y="1314402"/>
                  </a:lnTo>
                  <a:lnTo>
                    <a:pt x="2265699" y="293370"/>
                  </a:lnTo>
                  <a:lnTo>
                    <a:pt x="2320310" y="347980"/>
                  </a:lnTo>
                  <a:lnTo>
                    <a:pt x="2320310" y="1369012"/>
                  </a:lnTo>
                  <a:close/>
                </a:path>
              </a:pathLst>
            </a:custGeom>
            <a:solidFill>
              <a:srgbClr val="77838D"/>
            </a:solidFill>
          </p:spPr>
        </p:sp>
      </p:grpSp>
      <p:grpSp>
        <p:nvGrpSpPr>
          <p:cNvPr id="9" name="Group 9"/>
          <p:cNvGrpSpPr/>
          <p:nvPr/>
        </p:nvGrpSpPr>
        <p:grpSpPr>
          <a:xfrm>
            <a:off x="5349461" y="1818961"/>
            <a:ext cx="2504994" cy="1536950"/>
            <a:chOff x="0" y="0"/>
            <a:chExt cx="2333010" cy="1431428"/>
          </a:xfrm>
        </p:grpSpPr>
        <p:sp>
          <p:nvSpPr>
            <p:cNvPr id="10" name="Freeform 10"/>
            <p:cNvSpPr/>
            <p:nvPr/>
          </p:nvSpPr>
          <p:spPr>
            <a:xfrm>
              <a:off x="92710" y="293370"/>
              <a:ext cx="2227600" cy="1125358"/>
            </a:xfrm>
            <a:custGeom>
              <a:avLst/>
              <a:gdLst/>
              <a:ahLst/>
              <a:cxnLst/>
              <a:rect l="l" t="t" r="r" b="b"/>
              <a:pathLst>
                <a:path w="2227600" h="1125358">
                  <a:moveTo>
                    <a:pt x="0" y="1070748"/>
                  </a:moveTo>
                  <a:lnTo>
                    <a:pt x="0" y="1125358"/>
                  </a:lnTo>
                  <a:lnTo>
                    <a:pt x="2227600" y="1125358"/>
                  </a:lnTo>
                  <a:lnTo>
                    <a:pt x="2227600" y="54610"/>
                  </a:lnTo>
                  <a:lnTo>
                    <a:pt x="2172989" y="0"/>
                  </a:lnTo>
                  <a:lnTo>
                    <a:pt x="2172989" y="1070748"/>
                  </a:lnTo>
                  <a:close/>
                </a:path>
              </a:pathLst>
            </a:custGeom>
            <a:solidFill>
              <a:srgbClr val="CC9A8A"/>
            </a:solidFill>
          </p:spPr>
        </p:sp>
        <p:sp>
          <p:nvSpPr>
            <p:cNvPr id="11" name="Freeform 11"/>
            <p:cNvSpPr/>
            <p:nvPr/>
          </p:nvSpPr>
          <p:spPr>
            <a:xfrm>
              <a:off x="6350" y="11430"/>
              <a:ext cx="2252999" cy="1339988"/>
            </a:xfrm>
            <a:custGeom>
              <a:avLst/>
              <a:gdLst/>
              <a:ahLst/>
              <a:cxnLst/>
              <a:rect l="l" t="t" r="r" b="b"/>
              <a:pathLst>
                <a:path w="2252999" h="1339988">
                  <a:moveTo>
                    <a:pt x="1982490" y="0"/>
                  </a:moveTo>
                  <a:lnTo>
                    <a:pt x="0" y="1270"/>
                  </a:lnTo>
                  <a:lnTo>
                    <a:pt x="0" y="1339988"/>
                  </a:lnTo>
                  <a:lnTo>
                    <a:pt x="2251730" y="1339988"/>
                  </a:lnTo>
                  <a:lnTo>
                    <a:pt x="2252999" y="266700"/>
                  </a:lnTo>
                  <a:close/>
                </a:path>
              </a:pathLst>
            </a:custGeom>
            <a:solidFill>
              <a:srgbClr val="F7B4A7"/>
            </a:solidFill>
          </p:spPr>
        </p:sp>
        <p:sp>
          <p:nvSpPr>
            <p:cNvPr id="12" name="Freeform 12"/>
            <p:cNvSpPr/>
            <p:nvPr/>
          </p:nvSpPr>
          <p:spPr>
            <a:xfrm>
              <a:off x="0" y="0"/>
              <a:ext cx="2333010" cy="1431428"/>
            </a:xfrm>
            <a:custGeom>
              <a:avLst/>
              <a:gdLst/>
              <a:ahLst/>
              <a:cxnLst/>
              <a:rect l="l" t="t" r="r" b="b"/>
              <a:pathLst>
                <a:path w="2333010" h="1431428">
                  <a:moveTo>
                    <a:pt x="2265699" y="275590"/>
                  </a:moveTo>
                  <a:lnTo>
                    <a:pt x="2265699" y="275590"/>
                  </a:lnTo>
                  <a:lnTo>
                    <a:pt x="2264429" y="274320"/>
                  </a:lnTo>
                  <a:lnTo>
                    <a:pt x="2128539" y="138430"/>
                  </a:lnTo>
                  <a:lnTo>
                    <a:pt x="2061230" y="71120"/>
                  </a:lnTo>
                  <a:lnTo>
                    <a:pt x="1990110" y="0"/>
                  </a:lnTo>
                  <a:lnTo>
                    <a:pt x="0" y="0"/>
                  </a:lnTo>
                  <a:lnTo>
                    <a:pt x="0" y="1364118"/>
                  </a:lnTo>
                  <a:lnTo>
                    <a:pt x="80010" y="1364118"/>
                  </a:lnTo>
                  <a:lnTo>
                    <a:pt x="80010" y="1431428"/>
                  </a:lnTo>
                  <a:lnTo>
                    <a:pt x="2333010" y="1431428"/>
                  </a:lnTo>
                  <a:lnTo>
                    <a:pt x="2333010" y="342900"/>
                  </a:lnTo>
                  <a:lnTo>
                    <a:pt x="2265699" y="275590"/>
                  </a:lnTo>
                  <a:close/>
                  <a:moveTo>
                    <a:pt x="1993920" y="21590"/>
                  </a:moveTo>
                  <a:lnTo>
                    <a:pt x="2119649" y="146050"/>
                  </a:lnTo>
                  <a:lnTo>
                    <a:pt x="2244110" y="270510"/>
                  </a:lnTo>
                  <a:lnTo>
                    <a:pt x="1993920" y="270510"/>
                  </a:lnTo>
                  <a:lnTo>
                    <a:pt x="1993920" y="21590"/>
                  </a:lnTo>
                  <a:close/>
                  <a:moveTo>
                    <a:pt x="12700" y="1351418"/>
                  </a:moveTo>
                  <a:lnTo>
                    <a:pt x="12700" y="12700"/>
                  </a:lnTo>
                  <a:lnTo>
                    <a:pt x="1981220" y="12700"/>
                  </a:lnTo>
                  <a:lnTo>
                    <a:pt x="1981220" y="278130"/>
                  </a:lnTo>
                  <a:cubicBezTo>
                    <a:pt x="1981220" y="281940"/>
                    <a:pt x="1983760" y="284480"/>
                    <a:pt x="1987570" y="284480"/>
                  </a:cubicBezTo>
                  <a:lnTo>
                    <a:pt x="2252999" y="284480"/>
                  </a:lnTo>
                  <a:lnTo>
                    <a:pt x="2252999" y="1351418"/>
                  </a:lnTo>
                  <a:lnTo>
                    <a:pt x="12700" y="1351418"/>
                  </a:lnTo>
                  <a:close/>
                  <a:moveTo>
                    <a:pt x="2320310" y="1418728"/>
                  </a:moveTo>
                  <a:lnTo>
                    <a:pt x="92710" y="1418728"/>
                  </a:lnTo>
                  <a:lnTo>
                    <a:pt x="92710" y="1364118"/>
                  </a:lnTo>
                  <a:lnTo>
                    <a:pt x="2265699" y="1364118"/>
                  </a:lnTo>
                  <a:lnTo>
                    <a:pt x="2265699" y="293370"/>
                  </a:lnTo>
                  <a:lnTo>
                    <a:pt x="2320310" y="347980"/>
                  </a:lnTo>
                  <a:lnTo>
                    <a:pt x="2320310" y="1418728"/>
                  </a:lnTo>
                  <a:close/>
                </a:path>
              </a:pathLst>
            </a:custGeom>
            <a:solidFill>
              <a:srgbClr val="77838D"/>
            </a:solidFill>
          </p:spPr>
        </p:sp>
      </p:grpSp>
      <p:grpSp>
        <p:nvGrpSpPr>
          <p:cNvPr id="13" name="Group 13"/>
          <p:cNvGrpSpPr/>
          <p:nvPr/>
        </p:nvGrpSpPr>
        <p:grpSpPr>
          <a:xfrm>
            <a:off x="5349461" y="102947"/>
            <a:ext cx="2504994" cy="1536950"/>
            <a:chOff x="0" y="0"/>
            <a:chExt cx="2333010" cy="1431428"/>
          </a:xfrm>
        </p:grpSpPr>
        <p:sp>
          <p:nvSpPr>
            <p:cNvPr id="14" name="Freeform 14"/>
            <p:cNvSpPr/>
            <p:nvPr/>
          </p:nvSpPr>
          <p:spPr>
            <a:xfrm>
              <a:off x="92710" y="293370"/>
              <a:ext cx="2227600" cy="1125358"/>
            </a:xfrm>
            <a:custGeom>
              <a:avLst/>
              <a:gdLst/>
              <a:ahLst/>
              <a:cxnLst/>
              <a:rect l="l" t="t" r="r" b="b"/>
              <a:pathLst>
                <a:path w="2227600" h="1125358">
                  <a:moveTo>
                    <a:pt x="0" y="1070748"/>
                  </a:moveTo>
                  <a:lnTo>
                    <a:pt x="0" y="1125358"/>
                  </a:lnTo>
                  <a:lnTo>
                    <a:pt x="2227600" y="1125358"/>
                  </a:lnTo>
                  <a:lnTo>
                    <a:pt x="2227600" y="54610"/>
                  </a:lnTo>
                  <a:lnTo>
                    <a:pt x="2172989" y="0"/>
                  </a:lnTo>
                  <a:lnTo>
                    <a:pt x="2172989" y="1070748"/>
                  </a:lnTo>
                  <a:close/>
                </a:path>
              </a:pathLst>
            </a:custGeom>
            <a:solidFill>
              <a:srgbClr val="CC9A8A"/>
            </a:solidFill>
          </p:spPr>
        </p:sp>
        <p:sp>
          <p:nvSpPr>
            <p:cNvPr id="15" name="Freeform 15"/>
            <p:cNvSpPr/>
            <p:nvPr/>
          </p:nvSpPr>
          <p:spPr>
            <a:xfrm>
              <a:off x="6350" y="11430"/>
              <a:ext cx="2252999" cy="1339988"/>
            </a:xfrm>
            <a:custGeom>
              <a:avLst/>
              <a:gdLst/>
              <a:ahLst/>
              <a:cxnLst/>
              <a:rect l="l" t="t" r="r" b="b"/>
              <a:pathLst>
                <a:path w="2252999" h="1339988">
                  <a:moveTo>
                    <a:pt x="1982490" y="0"/>
                  </a:moveTo>
                  <a:lnTo>
                    <a:pt x="0" y="1270"/>
                  </a:lnTo>
                  <a:lnTo>
                    <a:pt x="0" y="1339988"/>
                  </a:lnTo>
                  <a:lnTo>
                    <a:pt x="2251730" y="1339988"/>
                  </a:lnTo>
                  <a:lnTo>
                    <a:pt x="2252999" y="266700"/>
                  </a:lnTo>
                  <a:close/>
                </a:path>
              </a:pathLst>
            </a:custGeom>
            <a:solidFill>
              <a:srgbClr val="F7B4A7"/>
            </a:solidFill>
          </p:spPr>
        </p:sp>
        <p:sp>
          <p:nvSpPr>
            <p:cNvPr id="16" name="Freeform 16"/>
            <p:cNvSpPr/>
            <p:nvPr/>
          </p:nvSpPr>
          <p:spPr>
            <a:xfrm>
              <a:off x="0" y="0"/>
              <a:ext cx="2333010" cy="1431428"/>
            </a:xfrm>
            <a:custGeom>
              <a:avLst/>
              <a:gdLst/>
              <a:ahLst/>
              <a:cxnLst/>
              <a:rect l="l" t="t" r="r" b="b"/>
              <a:pathLst>
                <a:path w="2333010" h="1431428">
                  <a:moveTo>
                    <a:pt x="2265699" y="275590"/>
                  </a:moveTo>
                  <a:lnTo>
                    <a:pt x="2265699" y="275590"/>
                  </a:lnTo>
                  <a:lnTo>
                    <a:pt x="2264429" y="274320"/>
                  </a:lnTo>
                  <a:lnTo>
                    <a:pt x="2128539" y="138430"/>
                  </a:lnTo>
                  <a:lnTo>
                    <a:pt x="2061230" y="71120"/>
                  </a:lnTo>
                  <a:lnTo>
                    <a:pt x="1990110" y="0"/>
                  </a:lnTo>
                  <a:lnTo>
                    <a:pt x="0" y="0"/>
                  </a:lnTo>
                  <a:lnTo>
                    <a:pt x="0" y="1364118"/>
                  </a:lnTo>
                  <a:lnTo>
                    <a:pt x="80010" y="1364118"/>
                  </a:lnTo>
                  <a:lnTo>
                    <a:pt x="80010" y="1431428"/>
                  </a:lnTo>
                  <a:lnTo>
                    <a:pt x="2333010" y="1431428"/>
                  </a:lnTo>
                  <a:lnTo>
                    <a:pt x="2333010" y="342900"/>
                  </a:lnTo>
                  <a:lnTo>
                    <a:pt x="2265699" y="275590"/>
                  </a:lnTo>
                  <a:close/>
                  <a:moveTo>
                    <a:pt x="1993920" y="21590"/>
                  </a:moveTo>
                  <a:lnTo>
                    <a:pt x="2119649" y="146050"/>
                  </a:lnTo>
                  <a:lnTo>
                    <a:pt x="2244110" y="270510"/>
                  </a:lnTo>
                  <a:lnTo>
                    <a:pt x="1993920" y="270510"/>
                  </a:lnTo>
                  <a:lnTo>
                    <a:pt x="1993920" y="21590"/>
                  </a:lnTo>
                  <a:close/>
                  <a:moveTo>
                    <a:pt x="12700" y="1351418"/>
                  </a:moveTo>
                  <a:lnTo>
                    <a:pt x="12700" y="12700"/>
                  </a:lnTo>
                  <a:lnTo>
                    <a:pt x="1981220" y="12700"/>
                  </a:lnTo>
                  <a:lnTo>
                    <a:pt x="1981220" y="278130"/>
                  </a:lnTo>
                  <a:cubicBezTo>
                    <a:pt x="1981220" y="281940"/>
                    <a:pt x="1983760" y="284480"/>
                    <a:pt x="1987570" y="284480"/>
                  </a:cubicBezTo>
                  <a:lnTo>
                    <a:pt x="2252999" y="284480"/>
                  </a:lnTo>
                  <a:lnTo>
                    <a:pt x="2252999" y="1351418"/>
                  </a:lnTo>
                  <a:lnTo>
                    <a:pt x="12700" y="1351418"/>
                  </a:lnTo>
                  <a:close/>
                  <a:moveTo>
                    <a:pt x="2320310" y="1418728"/>
                  </a:moveTo>
                  <a:lnTo>
                    <a:pt x="92710" y="1418728"/>
                  </a:lnTo>
                  <a:lnTo>
                    <a:pt x="92710" y="1364118"/>
                  </a:lnTo>
                  <a:lnTo>
                    <a:pt x="2265699" y="1364118"/>
                  </a:lnTo>
                  <a:lnTo>
                    <a:pt x="2265699" y="293370"/>
                  </a:lnTo>
                  <a:lnTo>
                    <a:pt x="2320310" y="347980"/>
                  </a:lnTo>
                  <a:lnTo>
                    <a:pt x="2320310" y="1418728"/>
                  </a:lnTo>
                  <a:close/>
                </a:path>
              </a:pathLst>
            </a:custGeom>
            <a:solidFill>
              <a:srgbClr val="77838D"/>
            </a:solidFill>
          </p:spPr>
        </p:sp>
      </p:grpSp>
      <p:pic>
        <p:nvPicPr>
          <p:cNvPr id="17" name="Picture 1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456152" y="4498873"/>
            <a:ext cx="687848" cy="641575"/>
          </a:xfrm>
          <a:prstGeom prst="rect">
            <a:avLst/>
          </a:prstGeom>
        </p:spPr>
      </p:pic>
      <p:pic>
        <p:nvPicPr>
          <p:cNvPr id="18" name="Picture 1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659150" y="1907430"/>
            <a:ext cx="448390" cy="448390"/>
          </a:xfrm>
          <a:prstGeom prst="rect">
            <a:avLst/>
          </a:prstGeom>
        </p:spPr>
      </p:pic>
      <p:grpSp>
        <p:nvGrpSpPr>
          <p:cNvPr id="19" name="Group 19"/>
          <p:cNvGrpSpPr/>
          <p:nvPr/>
        </p:nvGrpSpPr>
        <p:grpSpPr>
          <a:xfrm>
            <a:off x="514350" y="1966381"/>
            <a:ext cx="3207241" cy="668605"/>
            <a:chOff x="0" y="142875"/>
            <a:chExt cx="8552643" cy="1782945"/>
          </a:xfrm>
        </p:grpSpPr>
        <p:sp>
          <p:nvSpPr>
            <p:cNvPr id="20" name="TextBox 20"/>
            <p:cNvSpPr txBox="1"/>
            <p:nvPr/>
          </p:nvSpPr>
          <p:spPr>
            <a:xfrm>
              <a:off x="0" y="142875"/>
              <a:ext cx="8552643" cy="1094317"/>
            </a:xfrm>
            <a:prstGeom prst="rect">
              <a:avLst/>
            </a:prstGeom>
          </p:spPr>
          <p:txBody>
            <a:bodyPr lIns="0" tIns="0" rIns="0" bIns="0" rtlCol="0" anchor="t">
              <a:spAutoFit/>
            </a:bodyPr>
            <a:lstStyle/>
            <a:p>
              <a:pPr algn="ctr">
                <a:lnSpc>
                  <a:spcPts val="3210"/>
                </a:lnSpc>
              </a:pPr>
              <a:r>
                <a:rPr lang="en-US" sz="3380" b="1" spc="-34" dirty="0" err="1">
                  <a:solidFill>
                    <a:srgbClr val="F4979A"/>
                  </a:solidFill>
                  <a:latin typeface="Arial" panose="020B0604020202020204" pitchFamily="34" charset="0"/>
                  <a:cs typeface="Arial" panose="020B0604020202020204" pitchFamily="34" charset="0"/>
                </a:rPr>
                <a:t>Về</a:t>
              </a:r>
              <a:r>
                <a:rPr lang="en-US" sz="3380" b="1" spc="-34" dirty="0">
                  <a:solidFill>
                    <a:srgbClr val="F4979A"/>
                  </a:solidFill>
                  <a:latin typeface="Arial" panose="020B0604020202020204" pitchFamily="34" charset="0"/>
                  <a:cs typeface="Arial" panose="020B0604020202020204" pitchFamily="34" charset="0"/>
                </a:rPr>
                <a:t> </a:t>
              </a:r>
              <a:r>
                <a:rPr lang="en-US" sz="3380" b="1" spc="-34" dirty="0" err="1">
                  <a:solidFill>
                    <a:srgbClr val="F4979A"/>
                  </a:solidFill>
                  <a:latin typeface="Arial" panose="020B0604020202020204" pitchFamily="34" charset="0"/>
                  <a:cs typeface="Arial" panose="020B0604020202020204" pitchFamily="34" charset="0"/>
                </a:rPr>
                <a:t>phía</a:t>
              </a:r>
              <a:r>
                <a:rPr lang="en-US" sz="3380" b="1" spc="-34" dirty="0">
                  <a:solidFill>
                    <a:srgbClr val="F4979A"/>
                  </a:solidFill>
                  <a:latin typeface="Arial" panose="020B0604020202020204" pitchFamily="34" charset="0"/>
                  <a:cs typeface="Arial" panose="020B0604020202020204" pitchFamily="34" charset="0"/>
                </a:rPr>
                <a:t> Admin </a:t>
              </a:r>
            </a:p>
          </p:txBody>
        </p:sp>
        <p:sp>
          <p:nvSpPr>
            <p:cNvPr id="21" name="TextBox 21"/>
            <p:cNvSpPr txBox="1"/>
            <p:nvPr/>
          </p:nvSpPr>
          <p:spPr>
            <a:xfrm>
              <a:off x="0" y="1435258"/>
              <a:ext cx="8552643" cy="490562"/>
            </a:xfrm>
            <a:prstGeom prst="rect">
              <a:avLst/>
            </a:prstGeom>
          </p:spPr>
          <p:txBody>
            <a:bodyPr lIns="0" tIns="0" rIns="0" bIns="0" rtlCol="0" anchor="t">
              <a:spAutoFit/>
            </a:bodyPr>
            <a:lstStyle/>
            <a:p>
              <a:pPr>
                <a:lnSpc>
                  <a:spcPts val="1692"/>
                </a:lnSpc>
              </a:pPr>
              <a:endParaRPr sz="700"/>
            </a:p>
          </p:txBody>
        </p:sp>
      </p:grpSp>
      <p:sp>
        <p:nvSpPr>
          <p:cNvPr id="22" name="TextBox 22"/>
          <p:cNvSpPr txBox="1"/>
          <p:nvPr/>
        </p:nvSpPr>
        <p:spPr>
          <a:xfrm>
            <a:off x="5349461" y="1983573"/>
            <a:ext cx="2264031" cy="1066510"/>
          </a:xfrm>
          <a:prstGeom prst="rect">
            <a:avLst/>
          </a:prstGeom>
        </p:spPr>
        <p:txBody>
          <a:bodyPr lIns="0" tIns="0" rIns="0" bIns="0" rtlCol="0" anchor="t">
            <a:spAutoFit/>
          </a:bodyPr>
          <a:lstStyle/>
          <a:p>
            <a:pPr marL="317485" lvl="1" indent="-158743">
              <a:lnSpc>
                <a:spcPts val="2059"/>
              </a:lnSpc>
              <a:buFont typeface="Arial"/>
              <a:buChar char="•"/>
            </a:pPr>
            <a:r>
              <a:rPr lang="en-US" sz="1471" dirty="0" err="1">
                <a:solidFill>
                  <a:srgbClr val="2B4B82"/>
                </a:solidFill>
                <a:latin typeface="Josefin Sans Bold Bold"/>
              </a:rPr>
              <a:t>Quản</a:t>
            </a:r>
            <a:r>
              <a:rPr lang="en-US" sz="1471" dirty="0">
                <a:solidFill>
                  <a:srgbClr val="2B4B82"/>
                </a:solidFill>
                <a:latin typeface="Josefin Sans Bold Bold"/>
              </a:rPr>
              <a:t> </a:t>
            </a:r>
            <a:r>
              <a:rPr lang="en-US" sz="1471" dirty="0" err="1">
                <a:solidFill>
                  <a:srgbClr val="2B4B82"/>
                </a:solidFill>
                <a:latin typeface="Josefin Sans Bold Bold"/>
              </a:rPr>
              <a:t>lý</a:t>
            </a:r>
            <a:r>
              <a:rPr lang="en-US" sz="1471" dirty="0">
                <a:solidFill>
                  <a:srgbClr val="2B4B82"/>
                </a:solidFill>
                <a:latin typeface="Josefin Sans Bold Bold"/>
              </a:rPr>
              <a:t> </a:t>
            </a:r>
            <a:r>
              <a:rPr lang="en-US" sz="1471" dirty="0" err="1">
                <a:solidFill>
                  <a:srgbClr val="2B4B82"/>
                </a:solidFill>
                <a:latin typeface="Josefin Sans Bold Bold"/>
              </a:rPr>
              <a:t>sản</a:t>
            </a:r>
            <a:r>
              <a:rPr lang="en-US" sz="1471" dirty="0">
                <a:solidFill>
                  <a:srgbClr val="2B4B82"/>
                </a:solidFill>
                <a:latin typeface="Josefin Sans Bold Bold"/>
              </a:rPr>
              <a:t> </a:t>
            </a:r>
            <a:r>
              <a:rPr lang="en-US" sz="1471" dirty="0" err="1">
                <a:solidFill>
                  <a:srgbClr val="2B4B82"/>
                </a:solidFill>
                <a:latin typeface="Josefin Sans Bold Bold"/>
              </a:rPr>
              <a:t>phẩm</a:t>
            </a:r>
            <a:r>
              <a:rPr lang="en-US" sz="1471" dirty="0">
                <a:solidFill>
                  <a:srgbClr val="2B4B82"/>
                </a:solidFill>
                <a:latin typeface="Josefin Sans Bold Bold"/>
              </a:rPr>
              <a:t>:</a:t>
            </a:r>
          </a:p>
          <a:p>
            <a:pPr marL="634970" lvl="2" indent="-211657">
              <a:lnSpc>
                <a:spcPts val="2059"/>
              </a:lnSpc>
              <a:buFont typeface="Arial"/>
              <a:buChar char="⚬"/>
            </a:pPr>
            <a:r>
              <a:rPr lang="en-US" sz="1471" dirty="0" err="1">
                <a:solidFill>
                  <a:srgbClr val="2B4B82"/>
                </a:solidFill>
                <a:latin typeface="Josefin Sans Bold Bold"/>
              </a:rPr>
              <a:t>Thêm</a:t>
            </a:r>
            <a:endParaRPr lang="en-US" sz="1471" dirty="0">
              <a:solidFill>
                <a:srgbClr val="2B4B82"/>
              </a:solidFill>
              <a:latin typeface="Josefin Sans Bold Bold"/>
            </a:endParaRPr>
          </a:p>
          <a:p>
            <a:pPr marL="634970" lvl="2" indent="-211657">
              <a:lnSpc>
                <a:spcPts val="2059"/>
              </a:lnSpc>
              <a:buFont typeface="Arial"/>
              <a:buChar char="⚬"/>
            </a:pPr>
            <a:r>
              <a:rPr lang="en-US" sz="1471" dirty="0" err="1">
                <a:solidFill>
                  <a:srgbClr val="2B4B82"/>
                </a:solidFill>
                <a:latin typeface="Josefin Sans Bold Bold"/>
              </a:rPr>
              <a:t>Sửa</a:t>
            </a:r>
            <a:endParaRPr lang="en-US" sz="1471" dirty="0">
              <a:solidFill>
                <a:srgbClr val="2B4B82"/>
              </a:solidFill>
              <a:latin typeface="Josefin Sans Bold Bold"/>
            </a:endParaRPr>
          </a:p>
          <a:p>
            <a:pPr marL="634970" lvl="2" indent="-211657">
              <a:lnSpc>
                <a:spcPts val="2059"/>
              </a:lnSpc>
              <a:buFont typeface="Arial"/>
              <a:buChar char="⚬"/>
            </a:pPr>
            <a:r>
              <a:rPr lang="en-US" sz="1471" dirty="0" err="1">
                <a:solidFill>
                  <a:srgbClr val="2B4B82"/>
                </a:solidFill>
                <a:latin typeface="Josefin Sans Bold Bold"/>
              </a:rPr>
              <a:t>Xóa</a:t>
            </a:r>
            <a:endParaRPr lang="en-US" sz="1471" dirty="0">
              <a:solidFill>
                <a:srgbClr val="2B4B82"/>
              </a:solidFill>
              <a:latin typeface="Josefin Sans Bold Bold"/>
            </a:endParaRPr>
          </a:p>
        </p:txBody>
      </p:sp>
      <p:sp>
        <p:nvSpPr>
          <p:cNvPr id="23" name="TextBox 23"/>
          <p:cNvSpPr txBox="1"/>
          <p:nvPr/>
        </p:nvSpPr>
        <p:spPr>
          <a:xfrm>
            <a:off x="5349461" y="3852790"/>
            <a:ext cx="2264031" cy="527901"/>
          </a:xfrm>
          <a:prstGeom prst="rect">
            <a:avLst/>
          </a:prstGeom>
        </p:spPr>
        <p:txBody>
          <a:bodyPr lIns="0" tIns="0" rIns="0" bIns="0" rtlCol="0" anchor="t">
            <a:spAutoFit/>
          </a:bodyPr>
          <a:lstStyle/>
          <a:p>
            <a:pPr marL="317485" lvl="1" indent="-158743">
              <a:lnSpc>
                <a:spcPts val="2059"/>
              </a:lnSpc>
              <a:buFont typeface="Arial"/>
              <a:buChar char="•"/>
            </a:pPr>
            <a:r>
              <a:rPr lang="en-US" sz="1471" dirty="0" err="1">
                <a:solidFill>
                  <a:srgbClr val="2B4B82"/>
                </a:solidFill>
                <a:latin typeface="Josefin Sans Bold Bold"/>
              </a:rPr>
              <a:t>Quản</a:t>
            </a:r>
            <a:r>
              <a:rPr lang="en-US" sz="1471" dirty="0">
                <a:solidFill>
                  <a:srgbClr val="2B4B82"/>
                </a:solidFill>
                <a:latin typeface="Josefin Sans Bold Bold"/>
              </a:rPr>
              <a:t> </a:t>
            </a:r>
            <a:r>
              <a:rPr lang="en-US" sz="1471" dirty="0" err="1">
                <a:solidFill>
                  <a:srgbClr val="2B4B82"/>
                </a:solidFill>
                <a:latin typeface="Josefin Sans Bold Bold"/>
              </a:rPr>
              <a:t>lý</a:t>
            </a:r>
            <a:r>
              <a:rPr lang="en-US" sz="1471" dirty="0">
                <a:solidFill>
                  <a:srgbClr val="2B4B82"/>
                </a:solidFill>
                <a:latin typeface="Josefin Sans Bold Bold"/>
              </a:rPr>
              <a:t> </a:t>
            </a:r>
            <a:r>
              <a:rPr lang="en-US" sz="1471" dirty="0" err="1">
                <a:solidFill>
                  <a:srgbClr val="2B4B82"/>
                </a:solidFill>
                <a:latin typeface="Josefin Sans Bold Bold"/>
              </a:rPr>
              <a:t>đơn</a:t>
            </a:r>
            <a:r>
              <a:rPr lang="en-US" sz="1471" dirty="0">
                <a:solidFill>
                  <a:srgbClr val="2B4B82"/>
                </a:solidFill>
                <a:latin typeface="Josefin Sans Bold Bold"/>
              </a:rPr>
              <a:t> </a:t>
            </a:r>
            <a:r>
              <a:rPr lang="en-US" sz="1471" dirty="0" err="1">
                <a:solidFill>
                  <a:srgbClr val="2B4B82"/>
                </a:solidFill>
                <a:latin typeface="Josefin Sans Bold Bold"/>
              </a:rPr>
              <a:t>hàng</a:t>
            </a:r>
            <a:r>
              <a:rPr lang="en-US" sz="1471" dirty="0">
                <a:solidFill>
                  <a:srgbClr val="2B4B82"/>
                </a:solidFill>
                <a:latin typeface="Josefin Sans Bold Bold"/>
              </a:rPr>
              <a:t>,</a:t>
            </a:r>
          </a:p>
          <a:p>
            <a:pPr marL="317485" lvl="1" indent="-158743">
              <a:lnSpc>
                <a:spcPts val="2059"/>
              </a:lnSpc>
              <a:buFont typeface="Arial"/>
              <a:buChar char="•"/>
            </a:pPr>
            <a:r>
              <a:rPr lang="en-US" sz="1471" dirty="0" err="1">
                <a:solidFill>
                  <a:srgbClr val="2B4B82"/>
                </a:solidFill>
                <a:latin typeface="Josefin Sans Bold Bold"/>
              </a:rPr>
              <a:t>Quản</a:t>
            </a:r>
            <a:r>
              <a:rPr lang="en-US" sz="1471" dirty="0">
                <a:solidFill>
                  <a:srgbClr val="2B4B82"/>
                </a:solidFill>
                <a:latin typeface="Josefin Sans Bold Bold"/>
              </a:rPr>
              <a:t> </a:t>
            </a:r>
            <a:r>
              <a:rPr lang="en-US" sz="1471" dirty="0" err="1">
                <a:solidFill>
                  <a:srgbClr val="2B4B82"/>
                </a:solidFill>
                <a:latin typeface="Josefin Sans Bold Bold"/>
              </a:rPr>
              <a:t>lý</a:t>
            </a:r>
            <a:r>
              <a:rPr lang="en-US" sz="1471" dirty="0">
                <a:solidFill>
                  <a:srgbClr val="2B4B82"/>
                </a:solidFill>
                <a:latin typeface="Josefin Sans Bold Bold"/>
              </a:rPr>
              <a:t> </a:t>
            </a:r>
            <a:r>
              <a:rPr lang="en-US" sz="1471" dirty="0" err="1">
                <a:solidFill>
                  <a:srgbClr val="2B4B82"/>
                </a:solidFill>
                <a:latin typeface="Josefin Sans Bold Bold"/>
              </a:rPr>
              <a:t>phản</a:t>
            </a:r>
            <a:r>
              <a:rPr lang="en-US" sz="1471" dirty="0">
                <a:solidFill>
                  <a:srgbClr val="2B4B82"/>
                </a:solidFill>
                <a:latin typeface="Josefin Sans Bold Bold"/>
              </a:rPr>
              <a:t> </a:t>
            </a:r>
            <a:r>
              <a:rPr lang="en-US" sz="1471" dirty="0" err="1">
                <a:solidFill>
                  <a:srgbClr val="2B4B82"/>
                </a:solidFill>
                <a:latin typeface="Josefin Sans Bold Bold"/>
              </a:rPr>
              <a:t>hồi</a:t>
            </a:r>
            <a:r>
              <a:rPr lang="en-US" sz="1471" dirty="0">
                <a:solidFill>
                  <a:srgbClr val="2B4B82"/>
                </a:solidFill>
                <a:latin typeface="Josefin Sans Bold Bold"/>
              </a:rPr>
              <a:t>. </a:t>
            </a:r>
          </a:p>
        </p:txBody>
      </p:sp>
      <p:sp>
        <p:nvSpPr>
          <p:cNvPr id="24" name="TextBox 24"/>
          <p:cNvSpPr txBox="1"/>
          <p:nvPr/>
        </p:nvSpPr>
        <p:spPr>
          <a:xfrm>
            <a:off x="5349461" y="346220"/>
            <a:ext cx="2035750" cy="527901"/>
          </a:xfrm>
          <a:prstGeom prst="rect">
            <a:avLst/>
          </a:prstGeom>
        </p:spPr>
        <p:txBody>
          <a:bodyPr lIns="0" tIns="0" rIns="0" bIns="0" rtlCol="0" anchor="t">
            <a:spAutoFit/>
          </a:bodyPr>
          <a:lstStyle/>
          <a:p>
            <a:pPr marL="317485" lvl="1" indent="-158743">
              <a:lnSpc>
                <a:spcPts val="2059"/>
              </a:lnSpc>
              <a:buFont typeface="Arial"/>
              <a:buChar char="•"/>
            </a:pPr>
            <a:r>
              <a:rPr lang="en-US" sz="1471" dirty="0" err="1">
                <a:solidFill>
                  <a:srgbClr val="2B4B82"/>
                </a:solidFill>
                <a:latin typeface="Josefin Sans Bold Bold"/>
              </a:rPr>
              <a:t>Đăng</a:t>
            </a:r>
            <a:r>
              <a:rPr lang="en-US" sz="1471" dirty="0">
                <a:solidFill>
                  <a:srgbClr val="2B4B82"/>
                </a:solidFill>
                <a:latin typeface="Josefin Sans Bold Bold"/>
              </a:rPr>
              <a:t> </a:t>
            </a:r>
            <a:r>
              <a:rPr lang="en-US" sz="1471" dirty="0" err="1">
                <a:solidFill>
                  <a:srgbClr val="2B4B82"/>
                </a:solidFill>
                <a:latin typeface="Josefin Sans Bold Bold"/>
              </a:rPr>
              <a:t>nhập</a:t>
            </a:r>
            <a:r>
              <a:rPr lang="en-US" sz="1471" dirty="0">
                <a:solidFill>
                  <a:srgbClr val="2B4B82"/>
                </a:solidFill>
                <a:latin typeface="Josefin Sans Bold Bold"/>
              </a:rPr>
              <a:t>, </a:t>
            </a:r>
          </a:p>
          <a:p>
            <a:pPr marL="317485" lvl="1" indent="-158743">
              <a:lnSpc>
                <a:spcPts val="2059"/>
              </a:lnSpc>
              <a:buFont typeface="Arial"/>
              <a:buChar char="•"/>
            </a:pPr>
            <a:r>
              <a:rPr lang="en-US" sz="1471" dirty="0" err="1">
                <a:solidFill>
                  <a:srgbClr val="2B4B82"/>
                </a:solidFill>
                <a:latin typeface="Josefin Sans Bold Bold"/>
              </a:rPr>
              <a:t>Đăng</a:t>
            </a:r>
            <a:r>
              <a:rPr lang="en-US" sz="1471" dirty="0">
                <a:solidFill>
                  <a:srgbClr val="2B4B82"/>
                </a:solidFill>
                <a:latin typeface="Josefin Sans Bold Bold"/>
              </a:rPr>
              <a:t> </a:t>
            </a:r>
            <a:r>
              <a:rPr lang="en-US" sz="1471" dirty="0" err="1">
                <a:solidFill>
                  <a:srgbClr val="2B4B82"/>
                </a:solidFill>
                <a:latin typeface="Josefin Sans Bold Bold"/>
              </a:rPr>
              <a:t>xuất</a:t>
            </a:r>
            <a:r>
              <a:rPr lang="en-US" sz="1471" dirty="0">
                <a:solidFill>
                  <a:srgbClr val="2B4B82"/>
                </a:solidFill>
                <a:latin typeface="Josefin Sans Bold Bold"/>
              </a:rPr>
              <a:t>, </a:t>
            </a:r>
          </a:p>
        </p:txBody>
      </p:sp>
      <p:sp>
        <p:nvSpPr>
          <p:cNvPr id="25" name="TextBox 25"/>
          <p:cNvSpPr txBox="1"/>
          <p:nvPr/>
        </p:nvSpPr>
        <p:spPr>
          <a:xfrm>
            <a:off x="850307" y="2456387"/>
            <a:ext cx="2871285" cy="382605"/>
          </a:xfrm>
          <a:prstGeom prst="rect">
            <a:avLst/>
          </a:prstGeom>
        </p:spPr>
        <p:txBody>
          <a:bodyPr lIns="0" tIns="0" rIns="0" bIns="0" rtlCol="0" anchor="t">
            <a:spAutoFit/>
          </a:bodyPr>
          <a:lstStyle/>
          <a:p>
            <a:pPr algn="ctr">
              <a:lnSpc>
                <a:spcPts val="3072"/>
              </a:lnSpc>
            </a:pPr>
            <a:r>
              <a:rPr lang="en-US" sz="2195" dirty="0" err="1">
                <a:solidFill>
                  <a:srgbClr val="37C9EF"/>
                </a:solidFill>
                <a:latin typeface="Josefin Sans Bold"/>
              </a:rPr>
              <a:t>Các</a:t>
            </a:r>
            <a:r>
              <a:rPr lang="en-US" sz="2195" dirty="0">
                <a:solidFill>
                  <a:srgbClr val="37C9EF"/>
                </a:solidFill>
                <a:latin typeface="Josefin Sans Bold"/>
              </a:rPr>
              <a:t> </a:t>
            </a:r>
            <a:r>
              <a:rPr lang="en-US" sz="2195" dirty="0" err="1">
                <a:solidFill>
                  <a:srgbClr val="37C9EF"/>
                </a:solidFill>
                <a:latin typeface="Josefin Sans Bold"/>
              </a:rPr>
              <a:t>chức</a:t>
            </a:r>
            <a:r>
              <a:rPr lang="en-US" sz="2195" dirty="0">
                <a:solidFill>
                  <a:srgbClr val="37C9EF"/>
                </a:solidFill>
                <a:latin typeface="Josefin Sans Bold"/>
              </a:rPr>
              <a:t> </a:t>
            </a:r>
            <a:r>
              <a:rPr lang="en-US" sz="2195" dirty="0" err="1">
                <a:solidFill>
                  <a:srgbClr val="37C9EF"/>
                </a:solidFill>
                <a:latin typeface="Josefin Sans Bold"/>
              </a:rPr>
              <a:t>năng</a:t>
            </a:r>
            <a:r>
              <a:rPr lang="en-US" sz="2195" dirty="0">
                <a:solidFill>
                  <a:srgbClr val="37C9EF"/>
                </a:solidFill>
                <a:latin typeface="Josefin Sans Bold"/>
              </a:rPr>
              <a:t> </a:t>
            </a:r>
            <a:r>
              <a:rPr lang="en-US" sz="2195" dirty="0" err="1">
                <a:solidFill>
                  <a:srgbClr val="37C9EF"/>
                </a:solidFill>
                <a:latin typeface="Josefin Sans Bold"/>
              </a:rPr>
              <a:t>chính</a:t>
            </a:r>
            <a:endParaRPr lang="en-US" sz="2195" dirty="0">
              <a:solidFill>
                <a:srgbClr val="37C9EF"/>
              </a:solidFill>
              <a:latin typeface="Josefin Sans Bold"/>
            </a:endParaRPr>
          </a:p>
        </p:txBody>
      </p:sp>
      <p:pic>
        <p:nvPicPr>
          <p:cNvPr id="26" name="Picture 2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88401" y="-940076"/>
            <a:ext cx="1997549" cy="2057400"/>
          </a:xfrm>
          <a:prstGeom prst="rect">
            <a:avLst/>
          </a:prstGeom>
        </p:spPr>
      </p:pic>
      <p:pic>
        <p:nvPicPr>
          <p:cNvPr id="27" name="Picture 2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flipH="1">
            <a:off x="-159582" y="-814177"/>
            <a:ext cx="2019776" cy="2107926"/>
          </a:xfrm>
          <a:prstGeom prst="rect">
            <a:avLst/>
          </a:prstGeom>
        </p:spPr>
      </p:pic>
    </p:spTree>
    <p:extLst>
      <p:ext uri="{BB962C8B-B14F-4D97-AF65-F5344CB8AC3E}">
        <p14:creationId xmlns:p14="http://schemas.microsoft.com/office/powerpoint/2010/main" val="312637442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80;p52">
            <a:extLst>
              <a:ext uri="{FF2B5EF4-FFF2-40B4-BE49-F238E27FC236}">
                <a16:creationId xmlns:a16="http://schemas.microsoft.com/office/drawing/2014/main" id="{C4D57E27-9E96-7AC1-8A63-5D0321C68EF5}"/>
              </a:ext>
            </a:extLst>
          </p:cNvPr>
          <p:cNvGrpSpPr/>
          <p:nvPr/>
        </p:nvGrpSpPr>
        <p:grpSpPr>
          <a:xfrm>
            <a:off x="0" y="219669"/>
            <a:ext cx="816298" cy="1265200"/>
            <a:chOff x="2471377" y="1647025"/>
            <a:chExt cx="816298" cy="1265200"/>
          </a:xfrm>
        </p:grpSpPr>
        <p:grpSp>
          <p:nvGrpSpPr>
            <p:cNvPr id="4" name="Google Shape;1381;p52">
              <a:extLst>
                <a:ext uri="{FF2B5EF4-FFF2-40B4-BE49-F238E27FC236}">
                  <a16:creationId xmlns:a16="http://schemas.microsoft.com/office/drawing/2014/main" id="{DA15E254-D24B-6187-2E52-DF5A4A829200}"/>
                </a:ext>
              </a:extLst>
            </p:cNvPr>
            <p:cNvGrpSpPr/>
            <p:nvPr/>
          </p:nvGrpSpPr>
          <p:grpSpPr>
            <a:xfrm>
              <a:off x="2471377" y="1647025"/>
              <a:ext cx="664791" cy="1265200"/>
              <a:chOff x="2471377" y="1647025"/>
              <a:chExt cx="664791" cy="1265200"/>
            </a:xfrm>
          </p:grpSpPr>
          <p:sp>
            <p:nvSpPr>
              <p:cNvPr id="7" name="Google Shape;1382;p52">
                <a:extLst>
                  <a:ext uri="{FF2B5EF4-FFF2-40B4-BE49-F238E27FC236}">
                    <a16:creationId xmlns:a16="http://schemas.microsoft.com/office/drawing/2014/main" id="{E0128C4E-88C3-077E-6A45-EB7AC937F121}"/>
                  </a:ext>
                </a:extLst>
              </p:cNvPr>
              <p:cNvSpPr/>
              <p:nvPr/>
            </p:nvSpPr>
            <p:spPr>
              <a:xfrm rot="10800000">
                <a:off x="2846075" y="1669685"/>
                <a:ext cx="94763" cy="935517"/>
              </a:xfrm>
              <a:custGeom>
                <a:avLst/>
                <a:gdLst/>
                <a:ahLst/>
                <a:cxnLst/>
                <a:rect l="l" t="t" r="r" b="b"/>
                <a:pathLst>
                  <a:path w="1110" h="10159" extrusionOk="0">
                    <a:moveTo>
                      <a:pt x="788" y="0"/>
                    </a:moveTo>
                    <a:cubicBezTo>
                      <a:pt x="483" y="0"/>
                      <a:pt x="72" y="321"/>
                      <a:pt x="72" y="712"/>
                    </a:cubicBezTo>
                    <a:cubicBezTo>
                      <a:pt x="36" y="3745"/>
                      <a:pt x="36" y="6778"/>
                      <a:pt x="1" y="9767"/>
                    </a:cubicBezTo>
                    <a:cubicBezTo>
                      <a:pt x="1" y="10046"/>
                      <a:pt x="147" y="10158"/>
                      <a:pt x="329" y="10158"/>
                    </a:cubicBezTo>
                    <a:cubicBezTo>
                      <a:pt x="633" y="10158"/>
                      <a:pt x="1039" y="9846"/>
                      <a:pt x="1039" y="9474"/>
                    </a:cubicBezTo>
                    <a:cubicBezTo>
                      <a:pt x="1074" y="6441"/>
                      <a:pt x="1074" y="3417"/>
                      <a:pt x="1110" y="384"/>
                    </a:cubicBezTo>
                    <a:cubicBezTo>
                      <a:pt x="1110" y="111"/>
                      <a:pt x="967" y="0"/>
                      <a:pt x="7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83;p52">
                <a:extLst>
                  <a:ext uri="{FF2B5EF4-FFF2-40B4-BE49-F238E27FC236}">
                    <a16:creationId xmlns:a16="http://schemas.microsoft.com/office/drawing/2014/main" id="{937A2B00-CE17-5EB6-4D8D-34498C8FE5D7}"/>
                  </a:ext>
                </a:extLst>
              </p:cNvPr>
              <p:cNvSpPr/>
              <p:nvPr/>
            </p:nvSpPr>
            <p:spPr>
              <a:xfrm rot="10800000">
                <a:off x="2635976" y="1714532"/>
                <a:ext cx="130278" cy="874095"/>
              </a:xfrm>
              <a:custGeom>
                <a:avLst/>
                <a:gdLst/>
                <a:ahLst/>
                <a:cxnLst/>
                <a:rect l="l" t="t" r="r" b="b"/>
                <a:pathLst>
                  <a:path w="1526" h="9492" extrusionOk="0">
                    <a:moveTo>
                      <a:pt x="712" y="0"/>
                    </a:moveTo>
                    <a:cubicBezTo>
                      <a:pt x="401" y="0"/>
                      <a:pt x="0" y="322"/>
                      <a:pt x="22" y="718"/>
                    </a:cubicBezTo>
                    <a:cubicBezTo>
                      <a:pt x="173" y="3529"/>
                      <a:pt x="324" y="6296"/>
                      <a:pt x="466" y="9108"/>
                    </a:cubicBezTo>
                    <a:cubicBezTo>
                      <a:pt x="479" y="9380"/>
                      <a:pt x="630" y="9491"/>
                      <a:pt x="812" y="9491"/>
                    </a:cubicBezTo>
                    <a:cubicBezTo>
                      <a:pt x="1123" y="9491"/>
                      <a:pt x="1526" y="9171"/>
                      <a:pt x="1503" y="8780"/>
                    </a:cubicBezTo>
                    <a:cubicBezTo>
                      <a:pt x="1353" y="6004"/>
                      <a:pt x="1211" y="3192"/>
                      <a:pt x="1060" y="390"/>
                    </a:cubicBezTo>
                    <a:cubicBezTo>
                      <a:pt x="1047" y="113"/>
                      <a:pt x="895" y="0"/>
                      <a:pt x="7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84;p52">
                <a:extLst>
                  <a:ext uri="{FF2B5EF4-FFF2-40B4-BE49-F238E27FC236}">
                    <a16:creationId xmlns:a16="http://schemas.microsoft.com/office/drawing/2014/main" id="{5D268C50-21CA-59E7-51ED-D2CE81B150FB}"/>
                  </a:ext>
                </a:extLst>
              </p:cNvPr>
              <p:cNvSpPr/>
              <p:nvPr/>
            </p:nvSpPr>
            <p:spPr>
              <a:xfrm rot="10800000">
                <a:off x="2824132" y="2508603"/>
                <a:ext cx="312036" cy="105440"/>
              </a:xfrm>
              <a:custGeom>
                <a:avLst/>
                <a:gdLst/>
                <a:ahLst/>
                <a:cxnLst/>
                <a:rect l="l" t="t" r="r" b="b"/>
                <a:pathLst>
                  <a:path w="3655" h="1145" extrusionOk="0">
                    <a:moveTo>
                      <a:pt x="2919" y="1"/>
                    </a:moveTo>
                    <a:cubicBezTo>
                      <a:pt x="2254" y="1"/>
                      <a:pt x="1553" y="36"/>
                      <a:pt x="843" y="36"/>
                    </a:cubicBezTo>
                    <a:cubicBezTo>
                      <a:pt x="258" y="36"/>
                      <a:pt x="1" y="1145"/>
                      <a:pt x="701" y="1145"/>
                    </a:cubicBezTo>
                    <a:lnTo>
                      <a:pt x="2768" y="1145"/>
                    </a:lnTo>
                    <a:cubicBezTo>
                      <a:pt x="3398" y="1145"/>
                      <a:pt x="3655" y="1"/>
                      <a:pt x="29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85;p52">
                <a:extLst>
                  <a:ext uri="{FF2B5EF4-FFF2-40B4-BE49-F238E27FC236}">
                    <a16:creationId xmlns:a16="http://schemas.microsoft.com/office/drawing/2014/main" id="{A439F00A-29BB-99A6-12A7-D38C754DA408}"/>
                  </a:ext>
                </a:extLst>
              </p:cNvPr>
              <p:cNvSpPr/>
              <p:nvPr/>
            </p:nvSpPr>
            <p:spPr>
              <a:xfrm rot="10800000">
                <a:off x="2752078" y="2537521"/>
                <a:ext cx="374871" cy="360338"/>
              </a:xfrm>
              <a:custGeom>
                <a:avLst/>
                <a:gdLst/>
                <a:ahLst/>
                <a:cxnLst/>
                <a:rect l="l" t="t" r="r" b="b"/>
                <a:pathLst>
                  <a:path w="4391" h="3913" extrusionOk="0">
                    <a:moveTo>
                      <a:pt x="3756" y="0"/>
                    </a:moveTo>
                    <a:cubicBezTo>
                      <a:pt x="3644" y="0"/>
                      <a:pt x="3520" y="49"/>
                      <a:pt x="3396" y="165"/>
                    </a:cubicBezTo>
                    <a:cubicBezTo>
                      <a:pt x="2403" y="1123"/>
                      <a:pt x="1401" y="2045"/>
                      <a:pt x="372" y="2967"/>
                    </a:cubicBezTo>
                    <a:cubicBezTo>
                      <a:pt x="1" y="3339"/>
                      <a:pt x="226" y="3912"/>
                      <a:pt x="623" y="3912"/>
                    </a:cubicBezTo>
                    <a:cubicBezTo>
                      <a:pt x="738" y="3912"/>
                      <a:pt x="868" y="3864"/>
                      <a:pt x="1001" y="3748"/>
                    </a:cubicBezTo>
                    <a:cubicBezTo>
                      <a:pt x="1995" y="2826"/>
                      <a:pt x="2997" y="1894"/>
                      <a:pt x="3990" y="937"/>
                    </a:cubicBezTo>
                    <a:cubicBezTo>
                      <a:pt x="4390" y="592"/>
                      <a:pt x="4147" y="0"/>
                      <a:pt x="3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86;p52">
                <a:extLst>
                  <a:ext uri="{FF2B5EF4-FFF2-40B4-BE49-F238E27FC236}">
                    <a16:creationId xmlns:a16="http://schemas.microsoft.com/office/drawing/2014/main" id="{C2F95D4E-A21C-C59A-97D4-7DE4956331B7}"/>
                  </a:ext>
                </a:extLst>
              </p:cNvPr>
              <p:cNvSpPr/>
              <p:nvPr/>
            </p:nvSpPr>
            <p:spPr>
              <a:xfrm rot="10800000">
                <a:off x="2479913" y="2543599"/>
                <a:ext cx="381274" cy="368626"/>
              </a:xfrm>
              <a:custGeom>
                <a:avLst/>
                <a:gdLst/>
                <a:ahLst/>
                <a:cxnLst/>
                <a:rect l="l" t="t" r="r" b="b"/>
                <a:pathLst>
                  <a:path w="4466" h="4003" extrusionOk="0">
                    <a:moveTo>
                      <a:pt x="811" y="0"/>
                    </a:moveTo>
                    <a:cubicBezTo>
                      <a:pt x="392" y="0"/>
                      <a:pt x="0" y="724"/>
                      <a:pt x="398" y="1093"/>
                    </a:cubicBezTo>
                    <a:cubicBezTo>
                      <a:pt x="1392" y="2015"/>
                      <a:pt x="2429" y="2982"/>
                      <a:pt x="3431" y="3904"/>
                    </a:cubicBezTo>
                    <a:cubicBezTo>
                      <a:pt x="3506" y="3972"/>
                      <a:pt x="3586" y="4002"/>
                      <a:pt x="3667" y="4002"/>
                    </a:cubicBezTo>
                    <a:cubicBezTo>
                      <a:pt x="4067" y="4002"/>
                      <a:pt x="4466" y="3271"/>
                      <a:pt x="4097" y="2902"/>
                    </a:cubicBezTo>
                    <a:cubicBezTo>
                      <a:pt x="3059" y="1979"/>
                      <a:pt x="2057" y="1057"/>
                      <a:pt x="1063" y="99"/>
                    </a:cubicBezTo>
                    <a:cubicBezTo>
                      <a:pt x="983" y="30"/>
                      <a:pt x="896" y="0"/>
                      <a:pt x="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87;p52">
                <a:extLst>
                  <a:ext uri="{FF2B5EF4-FFF2-40B4-BE49-F238E27FC236}">
                    <a16:creationId xmlns:a16="http://schemas.microsoft.com/office/drawing/2014/main" id="{4716F41F-6D29-FA79-0874-B4ADB4F4EF5B}"/>
                  </a:ext>
                </a:extLst>
              </p:cNvPr>
              <p:cNvSpPr/>
              <p:nvPr/>
            </p:nvSpPr>
            <p:spPr>
              <a:xfrm rot="10800000">
                <a:off x="2471377" y="2525639"/>
                <a:ext cx="320318" cy="112163"/>
              </a:xfrm>
              <a:custGeom>
                <a:avLst/>
                <a:gdLst/>
                <a:ahLst/>
                <a:cxnLst/>
                <a:rect l="l" t="t" r="r" b="b"/>
                <a:pathLst>
                  <a:path w="3752" h="1218" extrusionOk="0">
                    <a:moveTo>
                      <a:pt x="3101" y="0"/>
                    </a:moveTo>
                    <a:cubicBezTo>
                      <a:pt x="3088" y="0"/>
                      <a:pt x="3075" y="1"/>
                      <a:pt x="3061" y="2"/>
                    </a:cubicBezTo>
                    <a:cubicBezTo>
                      <a:pt x="2316" y="37"/>
                      <a:pt x="1615" y="73"/>
                      <a:pt x="879" y="108"/>
                    </a:cubicBezTo>
                    <a:cubicBezTo>
                      <a:pt x="259" y="143"/>
                      <a:pt x="0" y="1217"/>
                      <a:pt x="694" y="1217"/>
                    </a:cubicBezTo>
                    <a:cubicBezTo>
                      <a:pt x="705" y="1217"/>
                      <a:pt x="717" y="1217"/>
                      <a:pt x="728" y="1217"/>
                    </a:cubicBezTo>
                    <a:cubicBezTo>
                      <a:pt x="1429" y="1181"/>
                      <a:pt x="2174" y="1146"/>
                      <a:pt x="2875" y="1110"/>
                    </a:cubicBezTo>
                    <a:cubicBezTo>
                      <a:pt x="3492" y="1067"/>
                      <a:pt x="3751" y="0"/>
                      <a:pt x="3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88;p52">
                <a:extLst>
                  <a:ext uri="{FF2B5EF4-FFF2-40B4-BE49-F238E27FC236}">
                    <a16:creationId xmlns:a16="http://schemas.microsoft.com/office/drawing/2014/main" id="{598FF40D-72AC-628D-507D-62EE443B6251}"/>
                  </a:ext>
                </a:extLst>
              </p:cNvPr>
              <p:cNvSpPr/>
              <p:nvPr/>
            </p:nvSpPr>
            <p:spPr>
              <a:xfrm rot="10800000">
                <a:off x="2726468" y="1647025"/>
                <a:ext cx="211297" cy="237586"/>
              </a:xfrm>
              <a:custGeom>
                <a:avLst/>
                <a:gdLst/>
                <a:ahLst/>
                <a:cxnLst/>
                <a:rect l="l" t="t" r="r" b="b"/>
                <a:pathLst>
                  <a:path w="2475" h="2580" extrusionOk="0">
                    <a:moveTo>
                      <a:pt x="1989" y="1"/>
                    </a:moveTo>
                    <a:cubicBezTo>
                      <a:pt x="1787" y="1"/>
                      <a:pt x="1584" y="124"/>
                      <a:pt x="1482" y="283"/>
                    </a:cubicBezTo>
                    <a:cubicBezTo>
                      <a:pt x="1180" y="798"/>
                      <a:pt x="781" y="1241"/>
                      <a:pt x="293" y="1649"/>
                    </a:cubicBezTo>
                    <a:cubicBezTo>
                      <a:pt x="71" y="1800"/>
                      <a:pt x="0" y="2199"/>
                      <a:pt x="187" y="2421"/>
                    </a:cubicBezTo>
                    <a:cubicBezTo>
                      <a:pt x="268" y="2536"/>
                      <a:pt x="375" y="2580"/>
                      <a:pt x="489" y="2580"/>
                    </a:cubicBezTo>
                    <a:cubicBezTo>
                      <a:pt x="638" y="2580"/>
                      <a:pt x="797" y="2506"/>
                      <a:pt x="923" y="2421"/>
                    </a:cubicBezTo>
                    <a:cubicBezTo>
                      <a:pt x="1482" y="1977"/>
                      <a:pt x="1925" y="1427"/>
                      <a:pt x="2289" y="833"/>
                    </a:cubicBezTo>
                    <a:cubicBezTo>
                      <a:pt x="2439" y="576"/>
                      <a:pt x="2475" y="248"/>
                      <a:pt x="2218" y="62"/>
                    </a:cubicBezTo>
                    <a:cubicBezTo>
                      <a:pt x="2146" y="19"/>
                      <a:pt x="2067" y="1"/>
                      <a:pt x="1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89;p52">
                <a:extLst>
                  <a:ext uri="{FF2B5EF4-FFF2-40B4-BE49-F238E27FC236}">
                    <a16:creationId xmlns:a16="http://schemas.microsoft.com/office/drawing/2014/main" id="{787B9695-63FA-9C43-763F-682734FFB6F1}"/>
                  </a:ext>
                </a:extLst>
              </p:cNvPr>
              <p:cNvSpPr/>
              <p:nvPr/>
            </p:nvSpPr>
            <p:spPr>
              <a:xfrm rot="10800000">
                <a:off x="2616936" y="1699147"/>
                <a:ext cx="243653" cy="192463"/>
              </a:xfrm>
              <a:custGeom>
                <a:avLst/>
                <a:gdLst/>
                <a:ahLst/>
                <a:cxnLst/>
                <a:rect l="l" t="t" r="r" b="b"/>
                <a:pathLst>
                  <a:path w="2854" h="2090" extrusionOk="0">
                    <a:moveTo>
                      <a:pt x="882" y="1"/>
                    </a:moveTo>
                    <a:cubicBezTo>
                      <a:pt x="358" y="1"/>
                      <a:pt x="1" y="924"/>
                      <a:pt x="613" y="1095"/>
                    </a:cubicBezTo>
                    <a:cubicBezTo>
                      <a:pt x="1056" y="1246"/>
                      <a:pt x="1464" y="1539"/>
                      <a:pt x="1757" y="1911"/>
                    </a:cubicBezTo>
                    <a:cubicBezTo>
                      <a:pt x="1843" y="2038"/>
                      <a:pt x="1951" y="2090"/>
                      <a:pt x="2063" y="2090"/>
                    </a:cubicBezTo>
                    <a:cubicBezTo>
                      <a:pt x="2438" y="2090"/>
                      <a:pt x="2853" y="1500"/>
                      <a:pt x="2573" y="1131"/>
                    </a:cubicBezTo>
                    <a:cubicBezTo>
                      <a:pt x="2201" y="581"/>
                      <a:pt x="1651" y="209"/>
                      <a:pt x="1021" y="22"/>
                    </a:cubicBezTo>
                    <a:cubicBezTo>
                      <a:pt x="974" y="8"/>
                      <a:pt x="927"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90;p52">
              <a:extLst>
                <a:ext uri="{FF2B5EF4-FFF2-40B4-BE49-F238E27FC236}">
                  <a16:creationId xmlns:a16="http://schemas.microsoft.com/office/drawing/2014/main" id="{B3F5D661-7E13-CC49-EF2F-BCB5EBD15B85}"/>
                </a:ext>
              </a:extLst>
            </p:cNvPr>
            <p:cNvSpPr/>
            <p:nvPr/>
          </p:nvSpPr>
          <p:spPr>
            <a:xfrm rot="10041527">
              <a:off x="3109672" y="1977138"/>
              <a:ext cx="161605" cy="77031"/>
            </a:xfrm>
            <a:custGeom>
              <a:avLst/>
              <a:gdLst/>
              <a:ahLst/>
              <a:cxnLst/>
              <a:rect l="l" t="t" r="r" b="b"/>
              <a:pathLst>
                <a:path w="2253" h="924" extrusionOk="0">
                  <a:moveTo>
                    <a:pt x="621" y="1"/>
                  </a:moveTo>
                  <a:cubicBezTo>
                    <a:pt x="0" y="1"/>
                    <a:pt x="0" y="923"/>
                    <a:pt x="621" y="923"/>
                  </a:cubicBezTo>
                  <a:lnTo>
                    <a:pt x="1659" y="923"/>
                  </a:lnTo>
                  <a:cubicBezTo>
                    <a:pt x="2253" y="923"/>
                    <a:pt x="2253" y="1"/>
                    <a:pt x="1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91;p52">
              <a:extLst>
                <a:ext uri="{FF2B5EF4-FFF2-40B4-BE49-F238E27FC236}">
                  <a16:creationId xmlns:a16="http://schemas.microsoft.com/office/drawing/2014/main" id="{911DFAB2-6C05-177F-DB5C-1D6FB3634447}"/>
                </a:ext>
              </a:extLst>
            </p:cNvPr>
            <p:cNvSpPr/>
            <p:nvPr/>
          </p:nvSpPr>
          <p:spPr>
            <a:xfrm rot="10041527">
              <a:off x="3113467" y="2121039"/>
              <a:ext cx="154002" cy="110961"/>
            </a:xfrm>
            <a:custGeom>
              <a:avLst/>
              <a:gdLst/>
              <a:ahLst/>
              <a:cxnLst/>
              <a:rect l="l" t="t" r="r" b="b"/>
              <a:pathLst>
                <a:path w="2147" h="1331" extrusionOk="0">
                  <a:moveTo>
                    <a:pt x="666" y="0"/>
                  </a:moveTo>
                  <a:cubicBezTo>
                    <a:pt x="329" y="0"/>
                    <a:pt x="0" y="293"/>
                    <a:pt x="0" y="630"/>
                  </a:cubicBezTo>
                  <a:cubicBezTo>
                    <a:pt x="0" y="958"/>
                    <a:pt x="293" y="1224"/>
                    <a:pt x="701" y="1224"/>
                  </a:cubicBezTo>
                  <a:lnTo>
                    <a:pt x="816" y="1224"/>
                  </a:lnTo>
                  <a:cubicBezTo>
                    <a:pt x="816" y="1224"/>
                    <a:pt x="852" y="1224"/>
                    <a:pt x="852" y="1260"/>
                  </a:cubicBezTo>
                  <a:cubicBezTo>
                    <a:pt x="958" y="1260"/>
                    <a:pt x="1074" y="1295"/>
                    <a:pt x="1180" y="1295"/>
                  </a:cubicBezTo>
                  <a:cubicBezTo>
                    <a:pt x="1260" y="1295"/>
                    <a:pt x="1331" y="1331"/>
                    <a:pt x="1437" y="1331"/>
                  </a:cubicBezTo>
                  <a:cubicBezTo>
                    <a:pt x="1517" y="1331"/>
                    <a:pt x="1588" y="1295"/>
                    <a:pt x="1703" y="1260"/>
                  </a:cubicBezTo>
                  <a:cubicBezTo>
                    <a:pt x="1845" y="1224"/>
                    <a:pt x="1996" y="1073"/>
                    <a:pt x="2031" y="923"/>
                  </a:cubicBezTo>
                  <a:cubicBezTo>
                    <a:pt x="2147" y="594"/>
                    <a:pt x="1845" y="293"/>
                    <a:pt x="1553" y="151"/>
                  </a:cubicBezTo>
                  <a:cubicBezTo>
                    <a:pt x="1295" y="36"/>
                    <a:pt x="994" y="0"/>
                    <a:pt x="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376;p52">
            <a:extLst>
              <a:ext uri="{FF2B5EF4-FFF2-40B4-BE49-F238E27FC236}">
                <a16:creationId xmlns:a16="http://schemas.microsoft.com/office/drawing/2014/main" id="{56692ABB-4DEC-C28A-C130-D4F6C6EF1C15}"/>
              </a:ext>
            </a:extLst>
          </p:cNvPr>
          <p:cNvGrpSpPr/>
          <p:nvPr/>
        </p:nvGrpSpPr>
        <p:grpSpPr>
          <a:xfrm>
            <a:off x="7653866" y="3852973"/>
            <a:ext cx="1490134" cy="1413191"/>
            <a:chOff x="5519432" y="1634649"/>
            <a:chExt cx="1490134" cy="1413191"/>
          </a:xfrm>
        </p:grpSpPr>
        <p:sp>
          <p:nvSpPr>
            <p:cNvPr id="16" name="Google Shape;1377;p52">
              <a:extLst>
                <a:ext uri="{FF2B5EF4-FFF2-40B4-BE49-F238E27FC236}">
                  <a16:creationId xmlns:a16="http://schemas.microsoft.com/office/drawing/2014/main" id="{02095514-C420-2187-8249-0D354C6D9FDF}"/>
                </a:ext>
              </a:extLst>
            </p:cNvPr>
            <p:cNvSpPr/>
            <p:nvPr/>
          </p:nvSpPr>
          <p:spPr>
            <a:xfrm rot="3127149">
              <a:off x="5857021" y="1714267"/>
              <a:ext cx="814955" cy="1253956"/>
            </a:xfrm>
            <a:custGeom>
              <a:avLst/>
              <a:gdLst/>
              <a:ahLst/>
              <a:cxnLst/>
              <a:rect l="l" t="t" r="r" b="b"/>
              <a:pathLst>
                <a:path w="11194" h="17224" extrusionOk="0">
                  <a:moveTo>
                    <a:pt x="8018" y="1109"/>
                  </a:moveTo>
                  <a:cubicBezTo>
                    <a:pt x="8497" y="1215"/>
                    <a:pt x="8648" y="2147"/>
                    <a:pt x="8790" y="2546"/>
                  </a:cubicBezTo>
                  <a:cubicBezTo>
                    <a:pt x="9162" y="3433"/>
                    <a:pt x="9490" y="4319"/>
                    <a:pt x="9792" y="5206"/>
                  </a:cubicBezTo>
                  <a:cubicBezTo>
                    <a:pt x="9091" y="5286"/>
                    <a:pt x="8462" y="5393"/>
                    <a:pt x="7796" y="5694"/>
                  </a:cubicBezTo>
                  <a:cubicBezTo>
                    <a:pt x="6909" y="6093"/>
                    <a:pt x="6129" y="6687"/>
                    <a:pt x="5544" y="7468"/>
                  </a:cubicBezTo>
                  <a:cubicBezTo>
                    <a:pt x="4355" y="9020"/>
                    <a:pt x="3992" y="11086"/>
                    <a:pt x="4612" y="12931"/>
                  </a:cubicBezTo>
                  <a:cubicBezTo>
                    <a:pt x="4692" y="13188"/>
                    <a:pt x="4949" y="13410"/>
                    <a:pt x="5207" y="13410"/>
                  </a:cubicBezTo>
                  <a:cubicBezTo>
                    <a:pt x="5322" y="13410"/>
                    <a:pt x="5428" y="13374"/>
                    <a:pt x="5499" y="13303"/>
                  </a:cubicBezTo>
                  <a:cubicBezTo>
                    <a:pt x="6094" y="12966"/>
                    <a:pt x="6688" y="12674"/>
                    <a:pt x="7317" y="12487"/>
                  </a:cubicBezTo>
                  <a:cubicBezTo>
                    <a:pt x="7388" y="13374"/>
                    <a:pt x="7761" y="15929"/>
                    <a:pt x="7681" y="16070"/>
                  </a:cubicBezTo>
                  <a:cubicBezTo>
                    <a:pt x="7681" y="16035"/>
                    <a:pt x="1881" y="15813"/>
                    <a:pt x="1810" y="15813"/>
                  </a:cubicBezTo>
                  <a:cubicBezTo>
                    <a:pt x="1916" y="15707"/>
                    <a:pt x="1996" y="15556"/>
                    <a:pt x="2103" y="15485"/>
                  </a:cubicBezTo>
                  <a:cubicBezTo>
                    <a:pt x="2511" y="15113"/>
                    <a:pt x="2954" y="14784"/>
                    <a:pt x="3433" y="14483"/>
                  </a:cubicBezTo>
                  <a:cubicBezTo>
                    <a:pt x="3690" y="14341"/>
                    <a:pt x="3770" y="13933"/>
                    <a:pt x="3504" y="13676"/>
                  </a:cubicBezTo>
                  <a:cubicBezTo>
                    <a:pt x="1774" y="11858"/>
                    <a:pt x="994" y="9197"/>
                    <a:pt x="1659" y="6723"/>
                  </a:cubicBezTo>
                  <a:cubicBezTo>
                    <a:pt x="2253" y="4435"/>
                    <a:pt x="4027" y="2475"/>
                    <a:pt x="6280" y="1659"/>
                  </a:cubicBezTo>
                  <a:cubicBezTo>
                    <a:pt x="6386" y="1623"/>
                    <a:pt x="6466" y="1517"/>
                    <a:pt x="6537" y="1437"/>
                  </a:cubicBezTo>
                  <a:cubicBezTo>
                    <a:pt x="6794" y="1402"/>
                    <a:pt x="7051" y="1331"/>
                    <a:pt x="7353" y="1295"/>
                  </a:cubicBezTo>
                  <a:cubicBezTo>
                    <a:pt x="7495" y="1260"/>
                    <a:pt x="7796" y="1109"/>
                    <a:pt x="7983" y="1109"/>
                  </a:cubicBezTo>
                  <a:close/>
                  <a:moveTo>
                    <a:pt x="8204" y="0"/>
                  </a:moveTo>
                  <a:cubicBezTo>
                    <a:pt x="7539" y="0"/>
                    <a:pt x="6794" y="373"/>
                    <a:pt x="6165" y="550"/>
                  </a:cubicBezTo>
                  <a:cubicBezTo>
                    <a:pt x="6058" y="595"/>
                    <a:pt x="5987" y="630"/>
                    <a:pt x="5943" y="701"/>
                  </a:cubicBezTo>
                  <a:cubicBezTo>
                    <a:pt x="3397" y="1659"/>
                    <a:pt x="1331" y="3805"/>
                    <a:pt x="666" y="6466"/>
                  </a:cubicBezTo>
                  <a:cubicBezTo>
                    <a:pt x="1" y="9055"/>
                    <a:pt x="701" y="11858"/>
                    <a:pt x="2360" y="13933"/>
                  </a:cubicBezTo>
                  <a:cubicBezTo>
                    <a:pt x="1952" y="14226"/>
                    <a:pt x="329" y="15707"/>
                    <a:pt x="586" y="16292"/>
                  </a:cubicBezTo>
                  <a:cubicBezTo>
                    <a:pt x="843" y="16851"/>
                    <a:pt x="1508" y="16922"/>
                    <a:pt x="2067" y="17002"/>
                  </a:cubicBezTo>
                  <a:cubicBezTo>
                    <a:pt x="2768" y="17108"/>
                    <a:pt x="5464" y="17223"/>
                    <a:pt x="6759" y="17223"/>
                  </a:cubicBezTo>
                  <a:lnTo>
                    <a:pt x="7273" y="17223"/>
                  </a:lnTo>
                  <a:cubicBezTo>
                    <a:pt x="7796" y="17179"/>
                    <a:pt x="8346" y="17144"/>
                    <a:pt x="8648" y="16629"/>
                  </a:cubicBezTo>
                  <a:cubicBezTo>
                    <a:pt x="8976" y="16035"/>
                    <a:pt x="8426" y="12674"/>
                    <a:pt x="8346" y="11787"/>
                  </a:cubicBezTo>
                  <a:cubicBezTo>
                    <a:pt x="8311" y="11459"/>
                    <a:pt x="8089" y="11237"/>
                    <a:pt x="7761" y="11237"/>
                  </a:cubicBezTo>
                  <a:lnTo>
                    <a:pt x="7646" y="11237"/>
                  </a:lnTo>
                  <a:cubicBezTo>
                    <a:pt x="6945" y="11379"/>
                    <a:pt x="6280" y="11565"/>
                    <a:pt x="5615" y="11858"/>
                  </a:cubicBezTo>
                  <a:lnTo>
                    <a:pt x="5615" y="11858"/>
                  </a:lnTo>
                  <a:cubicBezTo>
                    <a:pt x="5428" y="10643"/>
                    <a:pt x="5650" y="9348"/>
                    <a:pt x="6386" y="8310"/>
                  </a:cubicBezTo>
                  <a:cubicBezTo>
                    <a:pt x="7096" y="7246"/>
                    <a:pt x="8648" y="6208"/>
                    <a:pt x="10014" y="6208"/>
                  </a:cubicBezTo>
                  <a:cubicBezTo>
                    <a:pt x="10120" y="6208"/>
                    <a:pt x="10271" y="6208"/>
                    <a:pt x="10377" y="6244"/>
                  </a:cubicBezTo>
                  <a:lnTo>
                    <a:pt x="10492" y="6244"/>
                  </a:lnTo>
                  <a:cubicBezTo>
                    <a:pt x="10821" y="6244"/>
                    <a:pt x="11193" y="5951"/>
                    <a:pt x="11042" y="5543"/>
                  </a:cubicBezTo>
                  <a:cubicBezTo>
                    <a:pt x="10563" y="3991"/>
                    <a:pt x="9978" y="2439"/>
                    <a:pt x="9313" y="887"/>
                  </a:cubicBezTo>
                  <a:cubicBezTo>
                    <a:pt x="9127" y="444"/>
                    <a:pt x="8825" y="0"/>
                    <a:pt x="8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78;p52">
              <a:extLst>
                <a:ext uri="{FF2B5EF4-FFF2-40B4-BE49-F238E27FC236}">
                  <a16:creationId xmlns:a16="http://schemas.microsoft.com/office/drawing/2014/main" id="{B5CA579E-CA34-BA66-547A-5D3CC00516A2}"/>
                </a:ext>
              </a:extLst>
            </p:cNvPr>
            <p:cNvSpPr/>
            <p:nvPr/>
          </p:nvSpPr>
          <p:spPr>
            <a:xfrm rot="3127149">
              <a:off x="5706183" y="1877266"/>
              <a:ext cx="164025" cy="67270"/>
            </a:xfrm>
            <a:custGeom>
              <a:avLst/>
              <a:gdLst/>
              <a:ahLst/>
              <a:cxnLst/>
              <a:rect l="l" t="t" r="r" b="b"/>
              <a:pathLst>
                <a:path w="2253" h="924" extrusionOk="0">
                  <a:moveTo>
                    <a:pt x="621" y="1"/>
                  </a:moveTo>
                  <a:cubicBezTo>
                    <a:pt x="0" y="1"/>
                    <a:pt x="0" y="923"/>
                    <a:pt x="621" y="923"/>
                  </a:cubicBezTo>
                  <a:lnTo>
                    <a:pt x="1659" y="923"/>
                  </a:lnTo>
                  <a:cubicBezTo>
                    <a:pt x="2253" y="923"/>
                    <a:pt x="2253" y="1"/>
                    <a:pt x="1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9;p52">
              <a:extLst>
                <a:ext uri="{FF2B5EF4-FFF2-40B4-BE49-F238E27FC236}">
                  <a16:creationId xmlns:a16="http://schemas.microsoft.com/office/drawing/2014/main" id="{0EC03447-12DE-8C56-686A-2CE08D1DB7A2}"/>
                </a:ext>
              </a:extLst>
            </p:cNvPr>
            <p:cNvSpPr/>
            <p:nvPr/>
          </p:nvSpPr>
          <p:spPr>
            <a:xfrm rot="3127149">
              <a:off x="5929392" y="1734334"/>
              <a:ext cx="156308" cy="96901"/>
            </a:xfrm>
            <a:custGeom>
              <a:avLst/>
              <a:gdLst/>
              <a:ahLst/>
              <a:cxnLst/>
              <a:rect l="l" t="t" r="r" b="b"/>
              <a:pathLst>
                <a:path w="2147" h="1331" extrusionOk="0">
                  <a:moveTo>
                    <a:pt x="666" y="0"/>
                  </a:moveTo>
                  <a:cubicBezTo>
                    <a:pt x="329" y="0"/>
                    <a:pt x="0" y="293"/>
                    <a:pt x="0" y="630"/>
                  </a:cubicBezTo>
                  <a:cubicBezTo>
                    <a:pt x="0" y="958"/>
                    <a:pt x="293" y="1224"/>
                    <a:pt x="701" y="1224"/>
                  </a:cubicBezTo>
                  <a:lnTo>
                    <a:pt x="816" y="1224"/>
                  </a:lnTo>
                  <a:cubicBezTo>
                    <a:pt x="816" y="1224"/>
                    <a:pt x="852" y="1224"/>
                    <a:pt x="852" y="1260"/>
                  </a:cubicBezTo>
                  <a:cubicBezTo>
                    <a:pt x="958" y="1260"/>
                    <a:pt x="1074" y="1295"/>
                    <a:pt x="1180" y="1295"/>
                  </a:cubicBezTo>
                  <a:cubicBezTo>
                    <a:pt x="1260" y="1295"/>
                    <a:pt x="1331" y="1331"/>
                    <a:pt x="1437" y="1331"/>
                  </a:cubicBezTo>
                  <a:cubicBezTo>
                    <a:pt x="1517" y="1331"/>
                    <a:pt x="1588" y="1295"/>
                    <a:pt x="1703" y="1260"/>
                  </a:cubicBezTo>
                  <a:cubicBezTo>
                    <a:pt x="1845" y="1224"/>
                    <a:pt x="1996" y="1073"/>
                    <a:pt x="2031" y="923"/>
                  </a:cubicBezTo>
                  <a:cubicBezTo>
                    <a:pt x="2147" y="594"/>
                    <a:pt x="1845" y="293"/>
                    <a:pt x="1553" y="151"/>
                  </a:cubicBezTo>
                  <a:cubicBezTo>
                    <a:pt x="1295" y="36"/>
                    <a:pt x="994" y="0"/>
                    <a:pt x="7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490;p95">
            <a:extLst>
              <a:ext uri="{FF2B5EF4-FFF2-40B4-BE49-F238E27FC236}">
                <a16:creationId xmlns:a16="http://schemas.microsoft.com/office/drawing/2014/main" id="{1FB72616-840A-CF26-5299-0360F2A9DEB9}"/>
              </a:ext>
            </a:extLst>
          </p:cNvPr>
          <p:cNvGrpSpPr/>
          <p:nvPr/>
        </p:nvGrpSpPr>
        <p:grpSpPr>
          <a:xfrm>
            <a:off x="0" y="4293220"/>
            <a:ext cx="1115122" cy="850280"/>
            <a:chOff x="898875" y="244725"/>
            <a:chExt cx="481800" cy="423500"/>
          </a:xfrm>
        </p:grpSpPr>
        <p:sp>
          <p:nvSpPr>
            <p:cNvPr id="64" name="Google Shape;6491;p95">
              <a:extLst>
                <a:ext uri="{FF2B5EF4-FFF2-40B4-BE49-F238E27FC236}">
                  <a16:creationId xmlns:a16="http://schemas.microsoft.com/office/drawing/2014/main" id="{A2969DAB-C3FC-57D1-D1C1-D2BE53387C7A}"/>
                </a:ext>
              </a:extLst>
            </p:cNvPr>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6492;p95">
              <a:extLst>
                <a:ext uri="{FF2B5EF4-FFF2-40B4-BE49-F238E27FC236}">
                  <a16:creationId xmlns:a16="http://schemas.microsoft.com/office/drawing/2014/main" id="{9C4B4D92-C528-AE80-4E14-0B2D357A041B}"/>
                </a:ext>
              </a:extLst>
            </p:cNvPr>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6493;p95">
              <a:extLst>
                <a:ext uri="{FF2B5EF4-FFF2-40B4-BE49-F238E27FC236}">
                  <a16:creationId xmlns:a16="http://schemas.microsoft.com/office/drawing/2014/main" id="{43EB88A3-87E3-07B3-8511-20319660A26C}"/>
                </a:ext>
              </a:extLst>
            </p:cNvPr>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6494;p95">
              <a:extLst>
                <a:ext uri="{FF2B5EF4-FFF2-40B4-BE49-F238E27FC236}">
                  <a16:creationId xmlns:a16="http://schemas.microsoft.com/office/drawing/2014/main" id="{F103CA13-72AD-5789-AD2C-07D626264F63}"/>
                </a:ext>
              </a:extLst>
            </p:cNvPr>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 name="Google Shape;6495;p95">
              <a:extLst>
                <a:ext uri="{FF2B5EF4-FFF2-40B4-BE49-F238E27FC236}">
                  <a16:creationId xmlns:a16="http://schemas.microsoft.com/office/drawing/2014/main" id="{7CD104A7-4F96-2DA0-A35D-7E0A658B3565}"/>
                </a:ext>
              </a:extLst>
            </p:cNvPr>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6496;p95">
              <a:extLst>
                <a:ext uri="{FF2B5EF4-FFF2-40B4-BE49-F238E27FC236}">
                  <a16:creationId xmlns:a16="http://schemas.microsoft.com/office/drawing/2014/main" id="{00283421-1CF8-EA26-3D57-5DBD5AA0E1CE}"/>
                </a:ext>
              </a:extLst>
            </p:cNvPr>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 name="Google Shape;5893;p93">
            <a:extLst>
              <a:ext uri="{FF2B5EF4-FFF2-40B4-BE49-F238E27FC236}">
                <a16:creationId xmlns:a16="http://schemas.microsoft.com/office/drawing/2014/main" id="{E44B5A42-5516-5F5D-F356-982E70910CFB}"/>
              </a:ext>
            </a:extLst>
          </p:cNvPr>
          <p:cNvGrpSpPr/>
          <p:nvPr/>
        </p:nvGrpSpPr>
        <p:grpSpPr>
          <a:xfrm>
            <a:off x="7931238" y="80865"/>
            <a:ext cx="1214032" cy="752781"/>
            <a:chOff x="5145061" y="2881789"/>
            <a:chExt cx="1107641" cy="658458"/>
          </a:xfrm>
        </p:grpSpPr>
        <p:grpSp>
          <p:nvGrpSpPr>
            <p:cNvPr id="71" name="Google Shape;5894;p93">
              <a:extLst>
                <a:ext uri="{FF2B5EF4-FFF2-40B4-BE49-F238E27FC236}">
                  <a16:creationId xmlns:a16="http://schemas.microsoft.com/office/drawing/2014/main" id="{2876FDF5-92B5-182D-1703-1FB9A4312229}"/>
                </a:ext>
              </a:extLst>
            </p:cNvPr>
            <p:cNvGrpSpPr/>
            <p:nvPr/>
          </p:nvGrpSpPr>
          <p:grpSpPr>
            <a:xfrm>
              <a:off x="5722989" y="3244587"/>
              <a:ext cx="529713" cy="295659"/>
              <a:chOff x="5722989" y="3244587"/>
              <a:chExt cx="529713" cy="295659"/>
            </a:xfrm>
          </p:grpSpPr>
          <p:sp>
            <p:nvSpPr>
              <p:cNvPr id="81" name="Google Shape;5895;p93">
                <a:extLst>
                  <a:ext uri="{FF2B5EF4-FFF2-40B4-BE49-F238E27FC236}">
                    <a16:creationId xmlns:a16="http://schemas.microsoft.com/office/drawing/2014/main" id="{437DBEF8-6D57-3EB9-9CF5-93D13DCD5F8F}"/>
                  </a:ext>
                </a:extLst>
              </p:cNvPr>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2" name="Google Shape;5896;p93">
                <a:extLst>
                  <a:ext uri="{FF2B5EF4-FFF2-40B4-BE49-F238E27FC236}">
                    <a16:creationId xmlns:a16="http://schemas.microsoft.com/office/drawing/2014/main" id="{BF2B9CEA-E301-A2F4-CD57-5CB7CEE59A6B}"/>
                  </a:ext>
                </a:extLst>
              </p:cNvPr>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2" name="Google Shape;5897;p93">
              <a:extLst>
                <a:ext uri="{FF2B5EF4-FFF2-40B4-BE49-F238E27FC236}">
                  <a16:creationId xmlns:a16="http://schemas.microsoft.com/office/drawing/2014/main" id="{F9D862B8-0904-C1AF-6CFF-F61C9DAD0B0A}"/>
                </a:ext>
              </a:extLst>
            </p:cNvPr>
            <p:cNvGrpSpPr/>
            <p:nvPr/>
          </p:nvGrpSpPr>
          <p:grpSpPr>
            <a:xfrm>
              <a:off x="5145061" y="3244587"/>
              <a:ext cx="536807" cy="295659"/>
              <a:chOff x="5145061" y="3244587"/>
              <a:chExt cx="536807" cy="295659"/>
            </a:xfrm>
          </p:grpSpPr>
          <p:sp>
            <p:nvSpPr>
              <p:cNvPr id="79" name="Google Shape;5898;p93">
                <a:extLst>
                  <a:ext uri="{FF2B5EF4-FFF2-40B4-BE49-F238E27FC236}">
                    <a16:creationId xmlns:a16="http://schemas.microsoft.com/office/drawing/2014/main" id="{9207094F-D082-F123-D9D5-E4A343C77CBF}"/>
                  </a:ext>
                </a:extLst>
              </p:cNvPr>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0" name="Google Shape;5899;p93">
                <a:extLst>
                  <a:ext uri="{FF2B5EF4-FFF2-40B4-BE49-F238E27FC236}">
                    <a16:creationId xmlns:a16="http://schemas.microsoft.com/office/drawing/2014/main" id="{97239580-3A08-9ED0-E5BE-91B2FD0A6CC3}"/>
                  </a:ext>
                </a:extLst>
              </p:cNvPr>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3" name="Google Shape;5900;p93">
              <a:extLst>
                <a:ext uri="{FF2B5EF4-FFF2-40B4-BE49-F238E27FC236}">
                  <a16:creationId xmlns:a16="http://schemas.microsoft.com/office/drawing/2014/main" id="{FA477B40-1514-F173-11CA-C25EFB7206FC}"/>
                </a:ext>
              </a:extLst>
            </p:cNvPr>
            <p:cNvGrpSpPr/>
            <p:nvPr/>
          </p:nvGrpSpPr>
          <p:grpSpPr>
            <a:xfrm>
              <a:off x="5341327" y="2898245"/>
              <a:ext cx="532309" cy="614891"/>
              <a:chOff x="5341327" y="2898245"/>
              <a:chExt cx="532309" cy="614891"/>
            </a:xfrm>
          </p:grpSpPr>
          <p:sp>
            <p:nvSpPr>
              <p:cNvPr id="77" name="Google Shape;5901;p93">
                <a:extLst>
                  <a:ext uri="{FF2B5EF4-FFF2-40B4-BE49-F238E27FC236}">
                    <a16:creationId xmlns:a16="http://schemas.microsoft.com/office/drawing/2014/main" id="{CA60F2C1-C76B-4EA6-CC1B-F07DFC32EC72}"/>
                  </a:ext>
                </a:extLst>
              </p:cNvPr>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8" name="Google Shape;5902;p93">
                <a:extLst>
                  <a:ext uri="{FF2B5EF4-FFF2-40B4-BE49-F238E27FC236}">
                    <a16:creationId xmlns:a16="http://schemas.microsoft.com/office/drawing/2014/main" id="{7005B7F9-3B9E-2912-D247-AA01F5F2AC7E}"/>
                  </a:ext>
                </a:extLst>
              </p:cNvPr>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4" name="Google Shape;5903;p93">
              <a:extLst>
                <a:ext uri="{FF2B5EF4-FFF2-40B4-BE49-F238E27FC236}">
                  <a16:creationId xmlns:a16="http://schemas.microsoft.com/office/drawing/2014/main" id="{5AA6337B-6953-F115-DD74-769F4AB2C253}"/>
                </a:ext>
              </a:extLst>
            </p:cNvPr>
            <p:cNvGrpSpPr/>
            <p:nvPr/>
          </p:nvGrpSpPr>
          <p:grpSpPr>
            <a:xfrm>
              <a:off x="5532290" y="2881789"/>
              <a:ext cx="620516" cy="305456"/>
              <a:chOff x="5532290" y="2881789"/>
              <a:chExt cx="620516" cy="305456"/>
            </a:xfrm>
          </p:grpSpPr>
          <p:sp>
            <p:nvSpPr>
              <p:cNvPr id="75" name="Google Shape;5904;p93">
                <a:extLst>
                  <a:ext uri="{FF2B5EF4-FFF2-40B4-BE49-F238E27FC236}">
                    <a16:creationId xmlns:a16="http://schemas.microsoft.com/office/drawing/2014/main" id="{B0470AA8-C14B-6CBD-826D-F2425E81E4AD}"/>
                  </a:ext>
                </a:extLst>
              </p:cNvPr>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6" name="Google Shape;5905;p93">
                <a:extLst>
                  <a:ext uri="{FF2B5EF4-FFF2-40B4-BE49-F238E27FC236}">
                    <a16:creationId xmlns:a16="http://schemas.microsoft.com/office/drawing/2014/main" id="{CC1A2103-C46A-8B5F-0404-A23F741E126B}"/>
                  </a:ext>
                </a:extLst>
              </p:cNvPr>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sp>
        <p:nvSpPr>
          <p:cNvPr id="39" name="TextBox 17">
            <a:extLst>
              <a:ext uri="{FF2B5EF4-FFF2-40B4-BE49-F238E27FC236}">
                <a16:creationId xmlns:a16="http://schemas.microsoft.com/office/drawing/2014/main" id="{EF1967E3-AF18-4078-F550-AD98097125D1}"/>
              </a:ext>
            </a:extLst>
          </p:cNvPr>
          <p:cNvSpPr txBox="1"/>
          <p:nvPr/>
        </p:nvSpPr>
        <p:spPr>
          <a:xfrm>
            <a:off x="1383808" y="2370804"/>
            <a:ext cx="7015124" cy="487313"/>
          </a:xfrm>
          <a:prstGeom prst="rect">
            <a:avLst/>
          </a:prstGeom>
        </p:spPr>
        <p:txBody>
          <a:bodyPr wrap="square" lIns="0" tIns="0" rIns="0" bIns="0" rtlCol="0" anchor="t">
            <a:spAutoFit/>
          </a:bodyPr>
          <a:lstStyle/>
          <a:p>
            <a:pPr>
              <a:lnSpc>
                <a:spcPts val="3803"/>
              </a:lnSpc>
            </a:pPr>
            <a:r>
              <a:rPr lang="en-US" sz="4004" b="1" spc="-40">
                <a:solidFill>
                  <a:srgbClr val="2B4B82"/>
                </a:solidFill>
                <a:latin typeface="Arial" panose="020B0604020202020204" pitchFamily="34" charset="0"/>
                <a:cs typeface="Arial" panose="020B0604020202020204" pitchFamily="34" charset="0"/>
              </a:rPr>
              <a:t>SẢN PHẨM HOÀN THIỆN</a:t>
            </a:r>
            <a:endParaRPr lang="en-US" sz="4004" b="1" spc="-40" dirty="0">
              <a:solidFill>
                <a:srgbClr val="2B4B8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5844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80;p52">
            <a:extLst>
              <a:ext uri="{FF2B5EF4-FFF2-40B4-BE49-F238E27FC236}">
                <a16:creationId xmlns:a16="http://schemas.microsoft.com/office/drawing/2014/main" id="{C4D57E27-9E96-7AC1-8A63-5D0321C68EF5}"/>
              </a:ext>
            </a:extLst>
          </p:cNvPr>
          <p:cNvGrpSpPr/>
          <p:nvPr/>
        </p:nvGrpSpPr>
        <p:grpSpPr>
          <a:xfrm>
            <a:off x="0" y="219669"/>
            <a:ext cx="816298" cy="1265200"/>
            <a:chOff x="2471377" y="1647025"/>
            <a:chExt cx="816298" cy="1265200"/>
          </a:xfrm>
        </p:grpSpPr>
        <p:grpSp>
          <p:nvGrpSpPr>
            <p:cNvPr id="4" name="Google Shape;1381;p52">
              <a:extLst>
                <a:ext uri="{FF2B5EF4-FFF2-40B4-BE49-F238E27FC236}">
                  <a16:creationId xmlns:a16="http://schemas.microsoft.com/office/drawing/2014/main" id="{DA15E254-D24B-6187-2E52-DF5A4A829200}"/>
                </a:ext>
              </a:extLst>
            </p:cNvPr>
            <p:cNvGrpSpPr/>
            <p:nvPr/>
          </p:nvGrpSpPr>
          <p:grpSpPr>
            <a:xfrm>
              <a:off x="2471377" y="1647025"/>
              <a:ext cx="664791" cy="1265200"/>
              <a:chOff x="2471377" y="1647025"/>
              <a:chExt cx="664791" cy="1265200"/>
            </a:xfrm>
          </p:grpSpPr>
          <p:sp>
            <p:nvSpPr>
              <p:cNvPr id="7" name="Google Shape;1382;p52">
                <a:extLst>
                  <a:ext uri="{FF2B5EF4-FFF2-40B4-BE49-F238E27FC236}">
                    <a16:creationId xmlns:a16="http://schemas.microsoft.com/office/drawing/2014/main" id="{E0128C4E-88C3-077E-6A45-EB7AC937F121}"/>
                  </a:ext>
                </a:extLst>
              </p:cNvPr>
              <p:cNvSpPr/>
              <p:nvPr/>
            </p:nvSpPr>
            <p:spPr>
              <a:xfrm rot="10800000">
                <a:off x="2846075" y="1669685"/>
                <a:ext cx="94763" cy="935517"/>
              </a:xfrm>
              <a:custGeom>
                <a:avLst/>
                <a:gdLst/>
                <a:ahLst/>
                <a:cxnLst/>
                <a:rect l="l" t="t" r="r" b="b"/>
                <a:pathLst>
                  <a:path w="1110" h="10159" extrusionOk="0">
                    <a:moveTo>
                      <a:pt x="788" y="0"/>
                    </a:moveTo>
                    <a:cubicBezTo>
                      <a:pt x="483" y="0"/>
                      <a:pt x="72" y="321"/>
                      <a:pt x="72" y="712"/>
                    </a:cubicBezTo>
                    <a:cubicBezTo>
                      <a:pt x="36" y="3745"/>
                      <a:pt x="36" y="6778"/>
                      <a:pt x="1" y="9767"/>
                    </a:cubicBezTo>
                    <a:cubicBezTo>
                      <a:pt x="1" y="10046"/>
                      <a:pt x="147" y="10158"/>
                      <a:pt x="329" y="10158"/>
                    </a:cubicBezTo>
                    <a:cubicBezTo>
                      <a:pt x="633" y="10158"/>
                      <a:pt x="1039" y="9846"/>
                      <a:pt x="1039" y="9474"/>
                    </a:cubicBezTo>
                    <a:cubicBezTo>
                      <a:pt x="1074" y="6441"/>
                      <a:pt x="1074" y="3417"/>
                      <a:pt x="1110" y="384"/>
                    </a:cubicBezTo>
                    <a:cubicBezTo>
                      <a:pt x="1110" y="111"/>
                      <a:pt x="967" y="0"/>
                      <a:pt x="7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83;p52">
                <a:extLst>
                  <a:ext uri="{FF2B5EF4-FFF2-40B4-BE49-F238E27FC236}">
                    <a16:creationId xmlns:a16="http://schemas.microsoft.com/office/drawing/2014/main" id="{937A2B00-CE17-5EB6-4D8D-34498C8FE5D7}"/>
                  </a:ext>
                </a:extLst>
              </p:cNvPr>
              <p:cNvSpPr/>
              <p:nvPr/>
            </p:nvSpPr>
            <p:spPr>
              <a:xfrm rot="10800000">
                <a:off x="2635976" y="1714532"/>
                <a:ext cx="130278" cy="874095"/>
              </a:xfrm>
              <a:custGeom>
                <a:avLst/>
                <a:gdLst/>
                <a:ahLst/>
                <a:cxnLst/>
                <a:rect l="l" t="t" r="r" b="b"/>
                <a:pathLst>
                  <a:path w="1526" h="9492" extrusionOk="0">
                    <a:moveTo>
                      <a:pt x="712" y="0"/>
                    </a:moveTo>
                    <a:cubicBezTo>
                      <a:pt x="401" y="0"/>
                      <a:pt x="0" y="322"/>
                      <a:pt x="22" y="718"/>
                    </a:cubicBezTo>
                    <a:cubicBezTo>
                      <a:pt x="173" y="3529"/>
                      <a:pt x="324" y="6296"/>
                      <a:pt x="466" y="9108"/>
                    </a:cubicBezTo>
                    <a:cubicBezTo>
                      <a:pt x="479" y="9380"/>
                      <a:pt x="630" y="9491"/>
                      <a:pt x="812" y="9491"/>
                    </a:cubicBezTo>
                    <a:cubicBezTo>
                      <a:pt x="1123" y="9491"/>
                      <a:pt x="1526" y="9171"/>
                      <a:pt x="1503" y="8780"/>
                    </a:cubicBezTo>
                    <a:cubicBezTo>
                      <a:pt x="1353" y="6004"/>
                      <a:pt x="1211" y="3192"/>
                      <a:pt x="1060" y="390"/>
                    </a:cubicBezTo>
                    <a:cubicBezTo>
                      <a:pt x="1047" y="113"/>
                      <a:pt x="895" y="0"/>
                      <a:pt x="7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84;p52">
                <a:extLst>
                  <a:ext uri="{FF2B5EF4-FFF2-40B4-BE49-F238E27FC236}">
                    <a16:creationId xmlns:a16="http://schemas.microsoft.com/office/drawing/2014/main" id="{5D268C50-21CA-59E7-51ED-D2CE81B150FB}"/>
                  </a:ext>
                </a:extLst>
              </p:cNvPr>
              <p:cNvSpPr/>
              <p:nvPr/>
            </p:nvSpPr>
            <p:spPr>
              <a:xfrm rot="10800000">
                <a:off x="2824132" y="2508603"/>
                <a:ext cx="312036" cy="105440"/>
              </a:xfrm>
              <a:custGeom>
                <a:avLst/>
                <a:gdLst/>
                <a:ahLst/>
                <a:cxnLst/>
                <a:rect l="l" t="t" r="r" b="b"/>
                <a:pathLst>
                  <a:path w="3655" h="1145" extrusionOk="0">
                    <a:moveTo>
                      <a:pt x="2919" y="1"/>
                    </a:moveTo>
                    <a:cubicBezTo>
                      <a:pt x="2254" y="1"/>
                      <a:pt x="1553" y="36"/>
                      <a:pt x="843" y="36"/>
                    </a:cubicBezTo>
                    <a:cubicBezTo>
                      <a:pt x="258" y="36"/>
                      <a:pt x="1" y="1145"/>
                      <a:pt x="701" y="1145"/>
                    </a:cubicBezTo>
                    <a:lnTo>
                      <a:pt x="2768" y="1145"/>
                    </a:lnTo>
                    <a:cubicBezTo>
                      <a:pt x="3398" y="1145"/>
                      <a:pt x="3655" y="1"/>
                      <a:pt x="29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85;p52">
                <a:extLst>
                  <a:ext uri="{FF2B5EF4-FFF2-40B4-BE49-F238E27FC236}">
                    <a16:creationId xmlns:a16="http://schemas.microsoft.com/office/drawing/2014/main" id="{A439F00A-29BB-99A6-12A7-D38C754DA408}"/>
                  </a:ext>
                </a:extLst>
              </p:cNvPr>
              <p:cNvSpPr/>
              <p:nvPr/>
            </p:nvSpPr>
            <p:spPr>
              <a:xfrm rot="10800000">
                <a:off x="2752078" y="2537521"/>
                <a:ext cx="374871" cy="360338"/>
              </a:xfrm>
              <a:custGeom>
                <a:avLst/>
                <a:gdLst/>
                <a:ahLst/>
                <a:cxnLst/>
                <a:rect l="l" t="t" r="r" b="b"/>
                <a:pathLst>
                  <a:path w="4391" h="3913" extrusionOk="0">
                    <a:moveTo>
                      <a:pt x="3756" y="0"/>
                    </a:moveTo>
                    <a:cubicBezTo>
                      <a:pt x="3644" y="0"/>
                      <a:pt x="3520" y="49"/>
                      <a:pt x="3396" y="165"/>
                    </a:cubicBezTo>
                    <a:cubicBezTo>
                      <a:pt x="2403" y="1123"/>
                      <a:pt x="1401" y="2045"/>
                      <a:pt x="372" y="2967"/>
                    </a:cubicBezTo>
                    <a:cubicBezTo>
                      <a:pt x="1" y="3339"/>
                      <a:pt x="226" y="3912"/>
                      <a:pt x="623" y="3912"/>
                    </a:cubicBezTo>
                    <a:cubicBezTo>
                      <a:pt x="738" y="3912"/>
                      <a:pt x="868" y="3864"/>
                      <a:pt x="1001" y="3748"/>
                    </a:cubicBezTo>
                    <a:cubicBezTo>
                      <a:pt x="1995" y="2826"/>
                      <a:pt x="2997" y="1894"/>
                      <a:pt x="3990" y="937"/>
                    </a:cubicBezTo>
                    <a:cubicBezTo>
                      <a:pt x="4390" y="592"/>
                      <a:pt x="4147" y="0"/>
                      <a:pt x="3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86;p52">
                <a:extLst>
                  <a:ext uri="{FF2B5EF4-FFF2-40B4-BE49-F238E27FC236}">
                    <a16:creationId xmlns:a16="http://schemas.microsoft.com/office/drawing/2014/main" id="{C2F95D4E-A21C-C59A-97D4-7DE4956331B7}"/>
                  </a:ext>
                </a:extLst>
              </p:cNvPr>
              <p:cNvSpPr/>
              <p:nvPr/>
            </p:nvSpPr>
            <p:spPr>
              <a:xfrm rot="10800000">
                <a:off x="2479913" y="2543599"/>
                <a:ext cx="381274" cy="368626"/>
              </a:xfrm>
              <a:custGeom>
                <a:avLst/>
                <a:gdLst/>
                <a:ahLst/>
                <a:cxnLst/>
                <a:rect l="l" t="t" r="r" b="b"/>
                <a:pathLst>
                  <a:path w="4466" h="4003" extrusionOk="0">
                    <a:moveTo>
                      <a:pt x="811" y="0"/>
                    </a:moveTo>
                    <a:cubicBezTo>
                      <a:pt x="392" y="0"/>
                      <a:pt x="0" y="724"/>
                      <a:pt x="398" y="1093"/>
                    </a:cubicBezTo>
                    <a:cubicBezTo>
                      <a:pt x="1392" y="2015"/>
                      <a:pt x="2429" y="2982"/>
                      <a:pt x="3431" y="3904"/>
                    </a:cubicBezTo>
                    <a:cubicBezTo>
                      <a:pt x="3506" y="3972"/>
                      <a:pt x="3586" y="4002"/>
                      <a:pt x="3667" y="4002"/>
                    </a:cubicBezTo>
                    <a:cubicBezTo>
                      <a:pt x="4067" y="4002"/>
                      <a:pt x="4466" y="3271"/>
                      <a:pt x="4097" y="2902"/>
                    </a:cubicBezTo>
                    <a:cubicBezTo>
                      <a:pt x="3059" y="1979"/>
                      <a:pt x="2057" y="1057"/>
                      <a:pt x="1063" y="99"/>
                    </a:cubicBezTo>
                    <a:cubicBezTo>
                      <a:pt x="983" y="30"/>
                      <a:pt x="896" y="0"/>
                      <a:pt x="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87;p52">
                <a:extLst>
                  <a:ext uri="{FF2B5EF4-FFF2-40B4-BE49-F238E27FC236}">
                    <a16:creationId xmlns:a16="http://schemas.microsoft.com/office/drawing/2014/main" id="{4716F41F-6D29-FA79-0874-B4ADB4F4EF5B}"/>
                  </a:ext>
                </a:extLst>
              </p:cNvPr>
              <p:cNvSpPr/>
              <p:nvPr/>
            </p:nvSpPr>
            <p:spPr>
              <a:xfrm rot="10800000">
                <a:off x="2471377" y="2525639"/>
                <a:ext cx="320318" cy="112163"/>
              </a:xfrm>
              <a:custGeom>
                <a:avLst/>
                <a:gdLst/>
                <a:ahLst/>
                <a:cxnLst/>
                <a:rect l="l" t="t" r="r" b="b"/>
                <a:pathLst>
                  <a:path w="3752" h="1218" extrusionOk="0">
                    <a:moveTo>
                      <a:pt x="3101" y="0"/>
                    </a:moveTo>
                    <a:cubicBezTo>
                      <a:pt x="3088" y="0"/>
                      <a:pt x="3075" y="1"/>
                      <a:pt x="3061" y="2"/>
                    </a:cubicBezTo>
                    <a:cubicBezTo>
                      <a:pt x="2316" y="37"/>
                      <a:pt x="1615" y="73"/>
                      <a:pt x="879" y="108"/>
                    </a:cubicBezTo>
                    <a:cubicBezTo>
                      <a:pt x="259" y="143"/>
                      <a:pt x="0" y="1217"/>
                      <a:pt x="694" y="1217"/>
                    </a:cubicBezTo>
                    <a:cubicBezTo>
                      <a:pt x="705" y="1217"/>
                      <a:pt x="717" y="1217"/>
                      <a:pt x="728" y="1217"/>
                    </a:cubicBezTo>
                    <a:cubicBezTo>
                      <a:pt x="1429" y="1181"/>
                      <a:pt x="2174" y="1146"/>
                      <a:pt x="2875" y="1110"/>
                    </a:cubicBezTo>
                    <a:cubicBezTo>
                      <a:pt x="3492" y="1067"/>
                      <a:pt x="3751" y="0"/>
                      <a:pt x="3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88;p52">
                <a:extLst>
                  <a:ext uri="{FF2B5EF4-FFF2-40B4-BE49-F238E27FC236}">
                    <a16:creationId xmlns:a16="http://schemas.microsoft.com/office/drawing/2014/main" id="{598FF40D-72AC-628D-507D-62EE443B6251}"/>
                  </a:ext>
                </a:extLst>
              </p:cNvPr>
              <p:cNvSpPr/>
              <p:nvPr/>
            </p:nvSpPr>
            <p:spPr>
              <a:xfrm rot="10800000">
                <a:off x="2726468" y="1647025"/>
                <a:ext cx="211297" cy="237586"/>
              </a:xfrm>
              <a:custGeom>
                <a:avLst/>
                <a:gdLst/>
                <a:ahLst/>
                <a:cxnLst/>
                <a:rect l="l" t="t" r="r" b="b"/>
                <a:pathLst>
                  <a:path w="2475" h="2580" extrusionOk="0">
                    <a:moveTo>
                      <a:pt x="1989" y="1"/>
                    </a:moveTo>
                    <a:cubicBezTo>
                      <a:pt x="1787" y="1"/>
                      <a:pt x="1584" y="124"/>
                      <a:pt x="1482" y="283"/>
                    </a:cubicBezTo>
                    <a:cubicBezTo>
                      <a:pt x="1180" y="798"/>
                      <a:pt x="781" y="1241"/>
                      <a:pt x="293" y="1649"/>
                    </a:cubicBezTo>
                    <a:cubicBezTo>
                      <a:pt x="71" y="1800"/>
                      <a:pt x="0" y="2199"/>
                      <a:pt x="187" y="2421"/>
                    </a:cubicBezTo>
                    <a:cubicBezTo>
                      <a:pt x="268" y="2536"/>
                      <a:pt x="375" y="2580"/>
                      <a:pt x="489" y="2580"/>
                    </a:cubicBezTo>
                    <a:cubicBezTo>
                      <a:pt x="638" y="2580"/>
                      <a:pt x="797" y="2506"/>
                      <a:pt x="923" y="2421"/>
                    </a:cubicBezTo>
                    <a:cubicBezTo>
                      <a:pt x="1482" y="1977"/>
                      <a:pt x="1925" y="1427"/>
                      <a:pt x="2289" y="833"/>
                    </a:cubicBezTo>
                    <a:cubicBezTo>
                      <a:pt x="2439" y="576"/>
                      <a:pt x="2475" y="248"/>
                      <a:pt x="2218" y="62"/>
                    </a:cubicBezTo>
                    <a:cubicBezTo>
                      <a:pt x="2146" y="19"/>
                      <a:pt x="2067" y="1"/>
                      <a:pt x="1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89;p52">
                <a:extLst>
                  <a:ext uri="{FF2B5EF4-FFF2-40B4-BE49-F238E27FC236}">
                    <a16:creationId xmlns:a16="http://schemas.microsoft.com/office/drawing/2014/main" id="{787B9695-63FA-9C43-763F-682734FFB6F1}"/>
                  </a:ext>
                </a:extLst>
              </p:cNvPr>
              <p:cNvSpPr/>
              <p:nvPr/>
            </p:nvSpPr>
            <p:spPr>
              <a:xfrm rot="10800000">
                <a:off x="2616936" y="1699147"/>
                <a:ext cx="243653" cy="192463"/>
              </a:xfrm>
              <a:custGeom>
                <a:avLst/>
                <a:gdLst/>
                <a:ahLst/>
                <a:cxnLst/>
                <a:rect l="l" t="t" r="r" b="b"/>
                <a:pathLst>
                  <a:path w="2854" h="2090" extrusionOk="0">
                    <a:moveTo>
                      <a:pt x="882" y="1"/>
                    </a:moveTo>
                    <a:cubicBezTo>
                      <a:pt x="358" y="1"/>
                      <a:pt x="1" y="924"/>
                      <a:pt x="613" y="1095"/>
                    </a:cubicBezTo>
                    <a:cubicBezTo>
                      <a:pt x="1056" y="1246"/>
                      <a:pt x="1464" y="1539"/>
                      <a:pt x="1757" y="1911"/>
                    </a:cubicBezTo>
                    <a:cubicBezTo>
                      <a:pt x="1843" y="2038"/>
                      <a:pt x="1951" y="2090"/>
                      <a:pt x="2063" y="2090"/>
                    </a:cubicBezTo>
                    <a:cubicBezTo>
                      <a:pt x="2438" y="2090"/>
                      <a:pt x="2853" y="1500"/>
                      <a:pt x="2573" y="1131"/>
                    </a:cubicBezTo>
                    <a:cubicBezTo>
                      <a:pt x="2201" y="581"/>
                      <a:pt x="1651" y="209"/>
                      <a:pt x="1021" y="22"/>
                    </a:cubicBezTo>
                    <a:cubicBezTo>
                      <a:pt x="974" y="8"/>
                      <a:pt x="927"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90;p52">
              <a:extLst>
                <a:ext uri="{FF2B5EF4-FFF2-40B4-BE49-F238E27FC236}">
                  <a16:creationId xmlns:a16="http://schemas.microsoft.com/office/drawing/2014/main" id="{B3F5D661-7E13-CC49-EF2F-BCB5EBD15B85}"/>
                </a:ext>
              </a:extLst>
            </p:cNvPr>
            <p:cNvSpPr/>
            <p:nvPr/>
          </p:nvSpPr>
          <p:spPr>
            <a:xfrm rot="10041527">
              <a:off x="3109672" y="1977138"/>
              <a:ext cx="161605" cy="77031"/>
            </a:xfrm>
            <a:custGeom>
              <a:avLst/>
              <a:gdLst/>
              <a:ahLst/>
              <a:cxnLst/>
              <a:rect l="l" t="t" r="r" b="b"/>
              <a:pathLst>
                <a:path w="2253" h="924" extrusionOk="0">
                  <a:moveTo>
                    <a:pt x="621" y="1"/>
                  </a:moveTo>
                  <a:cubicBezTo>
                    <a:pt x="0" y="1"/>
                    <a:pt x="0" y="923"/>
                    <a:pt x="621" y="923"/>
                  </a:cubicBezTo>
                  <a:lnTo>
                    <a:pt x="1659" y="923"/>
                  </a:lnTo>
                  <a:cubicBezTo>
                    <a:pt x="2253" y="923"/>
                    <a:pt x="2253" y="1"/>
                    <a:pt x="1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91;p52">
              <a:extLst>
                <a:ext uri="{FF2B5EF4-FFF2-40B4-BE49-F238E27FC236}">
                  <a16:creationId xmlns:a16="http://schemas.microsoft.com/office/drawing/2014/main" id="{911DFAB2-6C05-177F-DB5C-1D6FB3634447}"/>
                </a:ext>
              </a:extLst>
            </p:cNvPr>
            <p:cNvSpPr/>
            <p:nvPr/>
          </p:nvSpPr>
          <p:spPr>
            <a:xfrm rot="10041527">
              <a:off x="3113467" y="2121039"/>
              <a:ext cx="154002" cy="110961"/>
            </a:xfrm>
            <a:custGeom>
              <a:avLst/>
              <a:gdLst/>
              <a:ahLst/>
              <a:cxnLst/>
              <a:rect l="l" t="t" r="r" b="b"/>
              <a:pathLst>
                <a:path w="2147" h="1331" extrusionOk="0">
                  <a:moveTo>
                    <a:pt x="666" y="0"/>
                  </a:moveTo>
                  <a:cubicBezTo>
                    <a:pt x="329" y="0"/>
                    <a:pt x="0" y="293"/>
                    <a:pt x="0" y="630"/>
                  </a:cubicBezTo>
                  <a:cubicBezTo>
                    <a:pt x="0" y="958"/>
                    <a:pt x="293" y="1224"/>
                    <a:pt x="701" y="1224"/>
                  </a:cubicBezTo>
                  <a:lnTo>
                    <a:pt x="816" y="1224"/>
                  </a:lnTo>
                  <a:cubicBezTo>
                    <a:pt x="816" y="1224"/>
                    <a:pt x="852" y="1224"/>
                    <a:pt x="852" y="1260"/>
                  </a:cubicBezTo>
                  <a:cubicBezTo>
                    <a:pt x="958" y="1260"/>
                    <a:pt x="1074" y="1295"/>
                    <a:pt x="1180" y="1295"/>
                  </a:cubicBezTo>
                  <a:cubicBezTo>
                    <a:pt x="1260" y="1295"/>
                    <a:pt x="1331" y="1331"/>
                    <a:pt x="1437" y="1331"/>
                  </a:cubicBezTo>
                  <a:cubicBezTo>
                    <a:pt x="1517" y="1331"/>
                    <a:pt x="1588" y="1295"/>
                    <a:pt x="1703" y="1260"/>
                  </a:cubicBezTo>
                  <a:cubicBezTo>
                    <a:pt x="1845" y="1224"/>
                    <a:pt x="1996" y="1073"/>
                    <a:pt x="2031" y="923"/>
                  </a:cubicBezTo>
                  <a:cubicBezTo>
                    <a:pt x="2147" y="594"/>
                    <a:pt x="1845" y="293"/>
                    <a:pt x="1553" y="151"/>
                  </a:cubicBezTo>
                  <a:cubicBezTo>
                    <a:pt x="1295" y="36"/>
                    <a:pt x="994" y="0"/>
                    <a:pt x="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376;p52">
            <a:extLst>
              <a:ext uri="{FF2B5EF4-FFF2-40B4-BE49-F238E27FC236}">
                <a16:creationId xmlns:a16="http://schemas.microsoft.com/office/drawing/2014/main" id="{56692ABB-4DEC-C28A-C130-D4F6C6EF1C15}"/>
              </a:ext>
            </a:extLst>
          </p:cNvPr>
          <p:cNvGrpSpPr/>
          <p:nvPr/>
        </p:nvGrpSpPr>
        <p:grpSpPr>
          <a:xfrm>
            <a:off x="7653866" y="3852973"/>
            <a:ext cx="1490134" cy="1413191"/>
            <a:chOff x="5519432" y="1634649"/>
            <a:chExt cx="1490134" cy="1413191"/>
          </a:xfrm>
        </p:grpSpPr>
        <p:sp>
          <p:nvSpPr>
            <p:cNvPr id="16" name="Google Shape;1377;p52">
              <a:extLst>
                <a:ext uri="{FF2B5EF4-FFF2-40B4-BE49-F238E27FC236}">
                  <a16:creationId xmlns:a16="http://schemas.microsoft.com/office/drawing/2014/main" id="{02095514-C420-2187-8249-0D354C6D9FDF}"/>
                </a:ext>
              </a:extLst>
            </p:cNvPr>
            <p:cNvSpPr/>
            <p:nvPr/>
          </p:nvSpPr>
          <p:spPr>
            <a:xfrm rot="3127149">
              <a:off x="5857021" y="1714267"/>
              <a:ext cx="814955" cy="1253956"/>
            </a:xfrm>
            <a:custGeom>
              <a:avLst/>
              <a:gdLst/>
              <a:ahLst/>
              <a:cxnLst/>
              <a:rect l="l" t="t" r="r" b="b"/>
              <a:pathLst>
                <a:path w="11194" h="17224" extrusionOk="0">
                  <a:moveTo>
                    <a:pt x="8018" y="1109"/>
                  </a:moveTo>
                  <a:cubicBezTo>
                    <a:pt x="8497" y="1215"/>
                    <a:pt x="8648" y="2147"/>
                    <a:pt x="8790" y="2546"/>
                  </a:cubicBezTo>
                  <a:cubicBezTo>
                    <a:pt x="9162" y="3433"/>
                    <a:pt x="9490" y="4319"/>
                    <a:pt x="9792" y="5206"/>
                  </a:cubicBezTo>
                  <a:cubicBezTo>
                    <a:pt x="9091" y="5286"/>
                    <a:pt x="8462" y="5393"/>
                    <a:pt x="7796" y="5694"/>
                  </a:cubicBezTo>
                  <a:cubicBezTo>
                    <a:pt x="6909" y="6093"/>
                    <a:pt x="6129" y="6687"/>
                    <a:pt x="5544" y="7468"/>
                  </a:cubicBezTo>
                  <a:cubicBezTo>
                    <a:pt x="4355" y="9020"/>
                    <a:pt x="3992" y="11086"/>
                    <a:pt x="4612" y="12931"/>
                  </a:cubicBezTo>
                  <a:cubicBezTo>
                    <a:pt x="4692" y="13188"/>
                    <a:pt x="4949" y="13410"/>
                    <a:pt x="5207" y="13410"/>
                  </a:cubicBezTo>
                  <a:cubicBezTo>
                    <a:pt x="5322" y="13410"/>
                    <a:pt x="5428" y="13374"/>
                    <a:pt x="5499" y="13303"/>
                  </a:cubicBezTo>
                  <a:cubicBezTo>
                    <a:pt x="6094" y="12966"/>
                    <a:pt x="6688" y="12674"/>
                    <a:pt x="7317" y="12487"/>
                  </a:cubicBezTo>
                  <a:cubicBezTo>
                    <a:pt x="7388" y="13374"/>
                    <a:pt x="7761" y="15929"/>
                    <a:pt x="7681" y="16070"/>
                  </a:cubicBezTo>
                  <a:cubicBezTo>
                    <a:pt x="7681" y="16035"/>
                    <a:pt x="1881" y="15813"/>
                    <a:pt x="1810" y="15813"/>
                  </a:cubicBezTo>
                  <a:cubicBezTo>
                    <a:pt x="1916" y="15707"/>
                    <a:pt x="1996" y="15556"/>
                    <a:pt x="2103" y="15485"/>
                  </a:cubicBezTo>
                  <a:cubicBezTo>
                    <a:pt x="2511" y="15113"/>
                    <a:pt x="2954" y="14784"/>
                    <a:pt x="3433" y="14483"/>
                  </a:cubicBezTo>
                  <a:cubicBezTo>
                    <a:pt x="3690" y="14341"/>
                    <a:pt x="3770" y="13933"/>
                    <a:pt x="3504" y="13676"/>
                  </a:cubicBezTo>
                  <a:cubicBezTo>
                    <a:pt x="1774" y="11858"/>
                    <a:pt x="994" y="9197"/>
                    <a:pt x="1659" y="6723"/>
                  </a:cubicBezTo>
                  <a:cubicBezTo>
                    <a:pt x="2253" y="4435"/>
                    <a:pt x="4027" y="2475"/>
                    <a:pt x="6280" y="1659"/>
                  </a:cubicBezTo>
                  <a:cubicBezTo>
                    <a:pt x="6386" y="1623"/>
                    <a:pt x="6466" y="1517"/>
                    <a:pt x="6537" y="1437"/>
                  </a:cubicBezTo>
                  <a:cubicBezTo>
                    <a:pt x="6794" y="1402"/>
                    <a:pt x="7051" y="1331"/>
                    <a:pt x="7353" y="1295"/>
                  </a:cubicBezTo>
                  <a:cubicBezTo>
                    <a:pt x="7495" y="1260"/>
                    <a:pt x="7796" y="1109"/>
                    <a:pt x="7983" y="1109"/>
                  </a:cubicBezTo>
                  <a:close/>
                  <a:moveTo>
                    <a:pt x="8204" y="0"/>
                  </a:moveTo>
                  <a:cubicBezTo>
                    <a:pt x="7539" y="0"/>
                    <a:pt x="6794" y="373"/>
                    <a:pt x="6165" y="550"/>
                  </a:cubicBezTo>
                  <a:cubicBezTo>
                    <a:pt x="6058" y="595"/>
                    <a:pt x="5987" y="630"/>
                    <a:pt x="5943" y="701"/>
                  </a:cubicBezTo>
                  <a:cubicBezTo>
                    <a:pt x="3397" y="1659"/>
                    <a:pt x="1331" y="3805"/>
                    <a:pt x="666" y="6466"/>
                  </a:cubicBezTo>
                  <a:cubicBezTo>
                    <a:pt x="1" y="9055"/>
                    <a:pt x="701" y="11858"/>
                    <a:pt x="2360" y="13933"/>
                  </a:cubicBezTo>
                  <a:cubicBezTo>
                    <a:pt x="1952" y="14226"/>
                    <a:pt x="329" y="15707"/>
                    <a:pt x="586" y="16292"/>
                  </a:cubicBezTo>
                  <a:cubicBezTo>
                    <a:pt x="843" y="16851"/>
                    <a:pt x="1508" y="16922"/>
                    <a:pt x="2067" y="17002"/>
                  </a:cubicBezTo>
                  <a:cubicBezTo>
                    <a:pt x="2768" y="17108"/>
                    <a:pt x="5464" y="17223"/>
                    <a:pt x="6759" y="17223"/>
                  </a:cubicBezTo>
                  <a:lnTo>
                    <a:pt x="7273" y="17223"/>
                  </a:lnTo>
                  <a:cubicBezTo>
                    <a:pt x="7796" y="17179"/>
                    <a:pt x="8346" y="17144"/>
                    <a:pt x="8648" y="16629"/>
                  </a:cubicBezTo>
                  <a:cubicBezTo>
                    <a:pt x="8976" y="16035"/>
                    <a:pt x="8426" y="12674"/>
                    <a:pt x="8346" y="11787"/>
                  </a:cubicBezTo>
                  <a:cubicBezTo>
                    <a:pt x="8311" y="11459"/>
                    <a:pt x="8089" y="11237"/>
                    <a:pt x="7761" y="11237"/>
                  </a:cubicBezTo>
                  <a:lnTo>
                    <a:pt x="7646" y="11237"/>
                  </a:lnTo>
                  <a:cubicBezTo>
                    <a:pt x="6945" y="11379"/>
                    <a:pt x="6280" y="11565"/>
                    <a:pt x="5615" y="11858"/>
                  </a:cubicBezTo>
                  <a:lnTo>
                    <a:pt x="5615" y="11858"/>
                  </a:lnTo>
                  <a:cubicBezTo>
                    <a:pt x="5428" y="10643"/>
                    <a:pt x="5650" y="9348"/>
                    <a:pt x="6386" y="8310"/>
                  </a:cubicBezTo>
                  <a:cubicBezTo>
                    <a:pt x="7096" y="7246"/>
                    <a:pt x="8648" y="6208"/>
                    <a:pt x="10014" y="6208"/>
                  </a:cubicBezTo>
                  <a:cubicBezTo>
                    <a:pt x="10120" y="6208"/>
                    <a:pt x="10271" y="6208"/>
                    <a:pt x="10377" y="6244"/>
                  </a:cubicBezTo>
                  <a:lnTo>
                    <a:pt x="10492" y="6244"/>
                  </a:lnTo>
                  <a:cubicBezTo>
                    <a:pt x="10821" y="6244"/>
                    <a:pt x="11193" y="5951"/>
                    <a:pt x="11042" y="5543"/>
                  </a:cubicBezTo>
                  <a:cubicBezTo>
                    <a:pt x="10563" y="3991"/>
                    <a:pt x="9978" y="2439"/>
                    <a:pt x="9313" y="887"/>
                  </a:cubicBezTo>
                  <a:cubicBezTo>
                    <a:pt x="9127" y="444"/>
                    <a:pt x="8825" y="0"/>
                    <a:pt x="8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78;p52">
              <a:extLst>
                <a:ext uri="{FF2B5EF4-FFF2-40B4-BE49-F238E27FC236}">
                  <a16:creationId xmlns:a16="http://schemas.microsoft.com/office/drawing/2014/main" id="{B5CA579E-CA34-BA66-547A-5D3CC00516A2}"/>
                </a:ext>
              </a:extLst>
            </p:cNvPr>
            <p:cNvSpPr/>
            <p:nvPr/>
          </p:nvSpPr>
          <p:spPr>
            <a:xfrm rot="3127149">
              <a:off x="5706183" y="1877266"/>
              <a:ext cx="164025" cy="67270"/>
            </a:xfrm>
            <a:custGeom>
              <a:avLst/>
              <a:gdLst/>
              <a:ahLst/>
              <a:cxnLst/>
              <a:rect l="l" t="t" r="r" b="b"/>
              <a:pathLst>
                <a:path w="2253" h="924" extrusionOk="0">
                  <a:moveTo>
                    <a:pt x="621" y="1"/>
                  </a:moveTo>
                  <a:cubicBezTo>
                    <a:pt x="0" y="1"/>
                    <a:pt x="0" y="923"/>
                    <a:pt x="621" y="923"/>
                  </a:cubicBezTo>
                  <a:lnTo>
                    <a:pt x="1659" y="923"/>
                  </a:lnTo>
                  <a:cubicBezTo>
                    <a:pt x="2253" y="923"/>
                    <a:pt x="2253" y="1"/>
                    <a:pt x="1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9;p52">
              <a:extLst>
                <a:ext uri="{FF2B5EF4-FFF2-40B4-BE49-F238E27FC236}">
                  <a16:creationId xmlns:a16="http://schemas.microsoft.com/office/drawing/2014/main" id="{0EC03447-12DE-8C56-686A-2CE08D1DB7A2}"/>
                </a:ext>
              </a:extLst>
            </p:cNvPr>
            <p:cNvSpPr/>
            <p:nvPr/>
          </p:nvSpPr>
          <p:spPr>
            <a:xfrm rot="3127149">
              <a:off x="5929392" y="1734334"/>
              <a:ext cx="156308" cy="96901"/>
            </a:xfrm>
            <a:custGeom>
              <a:avLst/>
              <a:gdLst/>
              <a:ahLst/>
              <a:cxnLst/>
              <a:rect l="l" t="t" r="r" b="b"/>
              <a:pathLst>
                <a:path w="2147" h="1331" extrusionOk="0">
                  <a:moveTo>
                    <a:pt x="666" y="0"/>
                  </a:moveTo>
                  <a:cubicBezTo>
                    <a:pt x="329" y="0"/>
                    <a:pt x="0" y="293"/>
                    <a:pt x="0" y="630"/>
                  </a:cubicBezTo>
                  <a:cubicBezTo>
                    <a:pt x="0" y="958"/>
                    <a:pt x="293" y="1224"/>
                    <a:pt x="701" y="1224"/>
                  </a:cubicBezTo>
                  <a:lnTo>
                    <a:pt x="816" y="1224"/>
                  </a:lnTo>
                  <a:cubicBezTo>
                    <a:pt x="816" y="1224"/>
                    <a:pt x="852" y="1224"/>
                    <a:pt x="852" y="1260"/>
                  </a:cubicBezTo>
                  <a:cubicBezTo>
                    <a:pt x="958" y="1260"/>
                    <a:pt x="1074" y="1295"/>
                    <a:pt x="1180" y="1295"/>
                  </a:cubicBezTo>
                  <a:cubicBezTo>
                    <a:pt x="1260" y="1295"/>
                    <a:pt x="1331" y="1331"/>
                    <a:pt x="1437" y="1331"/>
                  </a:cubicBezTo>
                  <a:cubicBezTo>
                    <a:pt x="1517" y="1331"/>
                    <a:pt x="1588" y="1295"/>
                    <a:pt x="1703" y="1260"/>
                  </a:cubicBezTo>
                  <a:cubicBezTo>
                    <a:pt x="1845" y="1224"/>
                    <a:pt x="1996" y="1073"/>
                    <a:pt x="2031" y="923"/>
                  </a:cubicBezTo>
                  <a:cubicBezTo>
                    <a:pt x="2147" y="594"/>
                    <a:pt x="1845" y="293"/>
                    <a:pt x="1553" y="151"/>
                  </a:cubicBezTo>
                  <a:cubicBezTo>
                    <a:pt x="1295" y="36"/>
                    <a:pt x="994" y="0"/>
                    <a:pt x="7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490;p95">
            <a:extLst>
              <a:ext uri="{FF2B5EF4-FFF2-40B4-BE49-F238E27FC236}">
                <a16:creationId xmlns:a16="http://schemas.microsoft.com/office/drawing/2014/main" id="{1FB72616-840A-CF26-5299-0360F2A9DEB9}"/>
              </a:ext>
            </a:extLst>
          </p:cNvPr>
          <p:cNvGrpSpPr/>
          <p:nvPr/>
        </p:nvGrpSpPr>
        <p:grpSpPr>
          <a:xfrm>
            <a:off x="0" y="4293220"/>
            <a:ext cx="1115122" cy="850280"/>
            <a:chOff x="898875" y="244725"/>
            <a:chExt cx="481800" cy="423500"/>
          </a:xfrm>
        </p:grpSpPr>
        <p:sp>
          <p:nvSpPr>
            <p:cNvPr id="64" name="Google Shape;6491;p95">
              <a:extLst>
                <a:ext uri="{FF2B5EF4-FFF2-40B4-BE49-F238E27FC236}">
                  <a16:creationId xmlns:a16="http://schemas.microsoft.com/office/drawing/2014/main" id="{A2969DAB-C3FC-57D1-D1C1-D2BE53387C7A}"/>
                </a:ext>
              </a:extLst>
            </p:cNvPr>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6492;p95">
              <a:extLst>
                <a:ext uri="{FF2B5EF4-FFF2-40B4-BE49-F238E27FC236}">
                  <a16:creationId xmlns:a16="http://schemas.microsoft.com/office/drawing/2014/main" id="{9C4B4D92-C528-AE80-4E14-0B2D357A041B}"/>
                </a:ext>
              </a:extLst>
            </p:cNvPr>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6493;p95">
              <a:extLst>
                <a:ext uri="{FF2B5EF4-FFF2-40B4-BE49-F238E27FC236}">
                  <a16:creationId xmlns:a16="http://schemas.microsoft.com/office/drawing/2014/main" id="{43EB88A3-87E3-07B3-8511-20319660A26C}"/>
                </a:ext>
              </a:extLst>
            </p:cNvPr>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6494;p95">
              <a:extLst>
                <a:ext uri="{FF2B5EF4-FFF2-40B4-BE49-F238E27FC236}">
                  <a16:creationId xmlns:a16="http://schemas.microsoft.com/office/drawing/2014/main" id="{F103CA13-72AD-5789-AD2C-07D626264F63}"/>
                </a:ext>
              </a:extLst>
            </p:cNvPr>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 name="Google Shape;6495;p95">
              <a:extLst>
                <a:ext uri="{FF2B5EF4-FFF2-40B4-BE49-F238E27FC236}">
                  <a16:creationId xmlns:a16="http://schemas.microsoft.com/office/drawing/2014/main" id="{7CD104A7-4F96-2DA0-A35D-7E0A658B3565}"/>
                </a:ext>
              </a:extLst>
            </p:cNvPr>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6496;p95">
              <a:extLst>
                <a:ext uri="{FF2B5EF4-FFF2-40B4-BE49-F238E27FC236}">
                  <a16:creationId xmlns:a16="http://schemas.microsoft.com/office/drawing/2014/main" id="{00283421-1CF8-EA26-3D57-5DBD5AA0E1CE}"/>
                </a:ext>
              </a:extLst>
            </p:cNvPr>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 name="Google Shape;5893;p93">
            <a:extLst>
              <a:ext uri="{FF2B5EF4-FFF2-40B4-BE49-F238E27FC236}">
                <a16:creationId xmlns:a16="http://schemas.microsoft.com/office/drawing/2014/main" id="{E44B5A42-5516-5F5D-F356-982E70910CFB}"/>
              </a:ext>
            </a:extLst>
          </p:cNvPr>
          <p:cNvGrpSpPr/>
          <p:nvPr/>
        </p:nvGrpSpPr>
        <p:grpSpPr>
          <a:xfrm>
            <a:off x="7931238" y="80865"/>
            <a:ext cx="1214032" cy="752781"/>
            <a:chOff x="5145061" y="2881789"/>
            <a:chExt cx="1107641" cy="658458"/>
          </a:xfrm>
        </p:grpSpPr>
        <p:grpSp>
          <p:nvGrpSpPr>
            <p:cNvPr id="71" name="Google Shape;5894;p93">
              <a:extLst>
                <a:ext uri="{FF2B5EF4-FFF2-40B4-BE49-F238E27FC236}">
                  <a16:creationId xmlns:a16="http://schemas.microsoft.com/office/drawing/2014/main" id="{2876FDF5-92B5-182D-1703-1FB9A4312229}"/>
                </a:ext>
              </a:extLst>
            </p:cNvPr>
            <p:cNvGrpSpPr/>
            <p:nvPr/>
          </p:nvGrpSpPr>
          <p:grpSpPr>
            <a:xfrm>
              <a:off x="5722989" y="3244587"/>
              <a:ext cx="529713" cy="295659"/>
              <a:chOff x="5722989" y="3244587"/>
              <a:chExt cx="529713" cy="295659"/>
            </a:xfrm>
          </p:grpSpPr>
          <p:sp>
            <p:nvSpPr>
              <p:cNvPr id="81" name="Google Shape;5895;p93">
                <a:extLst>
                  <a:ext uri="{FF2B5EF4-FFF2-40B4-BE49-F238E27FC236}">
                    <a16:creationId xmlns:a16="http://schemas.microsoft.com/office/drawing/2014/main" id="{437DBEF8-6D57-3EB9-9CF5-93D13DCD5F8F}"/>
                  </a:ext>
                </a:extLst>
              </p:cNvPr>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2" name="Google Shape;5896;p93">
                <a:extLst>
                  <a:ext uri="{FF2B5EF4-FFF2-40B4-BE49-F238E27FC236}">
                    <a16:creationId xmlns:a16="http://schemas.microsoft.com/office/drawing/2014/main" id="{BF2B9CEA-E301-A2F4-CD57-5CB7CEE59A6B}"/>
                  </a:ext>
                </a:extLst>
              </p:cNvPr>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2" name="Google Shape;5897;p93">
              <a:extLst>
                <a:ext uri="{FF2B5EF4-FFF2-40B4-BE49-F238E27FC236}">
                  <a16:creationId xmlns:a16="http://schemas.microsoft.com/office/drawing/2014/main" id="{F9D862B8-0904-C1AF-6CFF-F61C9DAD0B0A}"/>
                </a:ext>
              </a:extLst>
            </p:cNvPr>
            <p:cNvGrpSpPr/>
            <p:nvPr/>
          </p:nvGrpSpPr>
          <p:grpSpPr>
            <a:xfrm>
              <a:off x="5145061" y="3244587"/>
              <a:ext cx="536807" cy="295659"/>
              <a:chOff x="5145061" y="3244587"/>
              <a:chExt cx="536807" cy="295659"/>
            </a:xfrm>
          </p:grpSpPr>
          <p:sp>
            <p:nvSpPr>
              <p:cNvPr id="79" name="Google Shape;5898;p93">
                <a:extLst>
                  <a:ext uri="{FF2B5EF4-FFF2-40B4-BE49-F238E27FC236}">
                    <a16:creationId xmlns:a16="http://schemas.microsoft.com/office/drawing/2014/main" id="{9207094F-D082-F123-D9D5-E4A343C77CBF}"/>
                  </a:ext>
                </a:extLst>
              </p:cNvPr>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0" name="Google Shape;5899;p93">
                <a:extLst>
                  <a:ext uri="{FF2B5EF4-FFF2-40B4-BE49-F238E27FC236}">
                    <a16:creationId xmlns:a16="http://schemas.microsoft.com/office/drawing/2014/main" id="{97239580-3A08-9ED0-E5BE-91B2FD0A6CC3}"/>
                  </a:ext>
                </a:extLst>
              </p:cNvPr>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3" name="Google Shape;5900;p93">
              <a:extLst>
                <a:ext uri="{FF2B5EF4-FFF2-40B4-BE49-F238E27FC236}">
                  <a16:creationId xmlns:a16="http://schemas.microsoft.com/office/drawing/2014/main" id="{FA477B40-1514-F173-11CA-C25EFB7206FC}"/>
                </a:ext>
              </a:extLst>
            </p:cNvPr>
            <p:cNvGrpSpPr/>
            <p:nvPr/>
          </p:nvGrpSpPr>
          <p:grpSpPr>
            <a:xfrm>
              <a:off x="5341327" y="2898245"/>
              <a:ext cx="532309" cy="614891"/>
              <a:chOff x="5341327" y="2898245"/>
              <a:chExt cx="532309" cy="614891"/>
            </a:xfrm>
          </p:grpSpPr>
          <p:sp>
            <p:nvSpPr>
              <p:cNvPr id="77" name="Google Shape;5901;p93">
                <a:extLst>
                  <a:ext uri="{FF2B5EF4-FFF2-40B4-BE49-F238E27FC236}">
                    <a16:creationId xmlns:a16="http://schemas.microsoft.com/office/drawing/2014/main" id="{CA60F2C1-C76B-4EA6-CC1B-F07DFC32EC72}"/>
                  </a:ext>
                </a:extLst>
              </p:cNvPr>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8" name="Google Shape;5902;p93">
                <a:extLst>
                  <a:ext uri="{FF2B5EF4-FFF2-40B4-BE49-F238E27FC236}">
                    <a16:creationId xmlns:a16="http://schemas.microsoft.com/office/drawing/2014/main" id="{7005B7F9-3B9E-2912-D247-AA01F5F2AC7E}"/>
                  </a:ext>
                </a:extLst>
              </p:cNvPr>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4" name="Google Shape;5903;p93">
              <a:extLst>
                <a:ext uri="{FF2B5EF4-FFF2-40B4-BE49-F238E27FC236}">
                  <a16:creationId xmlns:a16="http://schemas.microsoft.com/office/drawing/2014/main" id="{5AA6337B-6953-F115-DD74-769F4AB2C253}"/>
                </a:ext>
              </a:extLst>
            </p:cNvPr>
            <p:cNvGrpSpPr/>
            <p:nvPr/>
          </p:nvGrpSpPr>
          <p:grpSpPr>
            <a:xfrm>
              <a:off x="5532290" y="2881789"/>
              <a:ext cx="620516" cy="305456"/>
              <a:chOff x="5532290" y="2881789"/>
              <a:chExt cx="620516" cy="305456"/>
            </a:xfrm>
          </p:grpSpPr>
          <p:sp>
            <p:nvSpPr>
              <p:cNvPr id="75" name="Google Shape;5904;p93">
                <a:extLst>
                  <a:ext uri="{FF2B5EF4-FFF2-40B4-BE49-F238E27FC236}">
                    <a16:creationId xmlns:a16="http://schemas.microsoft.com/office/drawing/2014/main" id="{B0470AA8-C14B-6CBD-826D-F2425E81E4AD}"/>
                  </a:ext>
                </a:extLst>
              </p:cNvPr>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6" name="Google Shape;5905;p93">
                <a:extLst>
                  <a:ext uri="{FF2B5EF4-FFF2-40B4-BE49-F238E27FC236}">
                    <a16:creationId xmlns:a16="http://schemas.microsoft.com/office/drawing/2014/main" id="{CC1A2103-C46A-8B5F-0404-A23F741E126B}"/>
                  </a:ext>
                </a:extLst>
              </p:cNvPr>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pic>
        <p:nvPicPr>
          <p:cNvPr id="40" name="Picture 39" descr="Graphical user interface, website&#10;&#10;Description automatically generated">
            <a:extLst>
              <a:ext uri="{FF2B5EF4-FFF2-40B4-BE49-F238E27FC236}">
                <a16:creationId xmlns:a16="http://schemas.microsoft.com/office/drawing/2014/main" id="{3BE7633D-B5A7-23B9-A592-64C9D3D70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096" y="746885"/>
            <a:ext cx="7012071" cy="3538411"/>
          </a:xfrm>
          <a:prstGeom prst="rect">
            <a:avLst/>
          </a:prstGeom>
        </p:spPr>
      </p:pic>
    </p:spTree>
    <p:extLst>
      <p:ext uri="{BB962C8B-B14F-4D97-AF65-F5344CB8AC3E}">
        <p14:creationId xmlns:p14="http://schemas.microsoft.com/office/powerpoint/2010/main" val="70429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40"/>
                                        </p:tgtEl>
                                        <p:attrNameLst>
                                          <p:attrName>ppt_x</p:attrName>
                                        </p:attrNameLst>
                                      </p:cBhvr>
                                      <p:tavLst>
                                        <p:tav tm="0">
                                          <p:val>
                                            <p:strVal val="ppt_x"/>
                                          </p:val>
                                        </p:tav>
                                        <p:tav tm="100000">
                                          <p:val>
                                            <p:strVal val="ppt_x"/>
                                          </p:val>
                                        </p:tav>
                                      </p:tavLst>
                                    </p:anim>
                                    <p:anim calcmode="lin" valueType="num">
                                      <p:cBhvr additive="base">
                                        <p:cTn id="7" dur="500"/>
                                        <p:tgtEl>
                                          <p:spTgt spid="40"/>
                                        </p:tgtEl>
                                        <p:attrNameLst>
                                          <p:attrName>ppt_y</p:attrName>
                                        </p:attrNameLst>
                                      </p:cBhvr>
                                      <p:tavLst>
                                        <p:tav tm="0">
                                          <p:val>
                                            <p:strVal val="ppt_y"/>
                                          </p:val>
                                        </p:tav>
                                        <p:tav tm="100000">
                                          <p:val>
                                            <p:strVal val="1+ppt_h/2"/>
                                          </p:val>
                                        </p:tav>
                                      </p:tavLst>
                                    </p:anim>
                                    <p:set>
                                      <p:cBhvr>
                                        <p:cTn id="8"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6700" y="390742"/>
            <a:ext cx="1744875" cy="143079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527" y="1924050"/>
            <a:ext cx="2309327" cy="2057400"/>
          </a:xfrm>
          <a:prstGeom prst="rect">
            <a:avLst/>
          </a:prstGeom>
        </p:spPr>
      </p:pic>
      <p:grpSp>
        <p:nvGrpSpPr>
          <p:cNvPr id="4" name="Group 4"/>
          <p:cNvGrpSpPr/>
          <p:nvPr/>
        </p:nvGrpSpPr>
        <p:grpSpPr>
          <a:xfrm>
            <a:off x="2650679" y="8659"/>
            <a:ext cx="6315679" cy="5355092"/>
            <a:chOff x="111842" y="-2023417"/>
            <a:chExt cx="12565034" cy="14280243"/>
          </a:xfrm>
        </p:grpSpPr>
        <p:sp>
          <p:nvSpPr>
            <p:cNvPr id="5" name="TextBox 5"/>
            <p:cNvSpPr txBox="1"/>
            <p:nvPr/>
          </p:nvSpPr>
          <p:spPr>
            <a:xfrm>
              <a:off x="111842" y="1357092"/>
              <a:ext cx="12380964" cy="10899734"/>
            </a:xfrm>
            <a:prstGeom prst="rect">
              <a:avLst/>
            </a:prstGeom>
          </p:spPr>
          <p:txBody>
            <a:bodyPr lIns="0" tIns="0" rIns="0" bIns="0" rtlCol="0" anchor="t">
              <a:spAutoFit/>
            </a:bodyPr>
            <a:lstStyle/>
            <a:p>
              <a:pPr algn="just">
                <a:lnSpc>
                  <a:spcPts val="1977"/>
                </a:lnSpc>
              </a:pPr>
              <a:r>
                <a:rPr lang="vi-VN" sz="1413">
                  <a:solidFill>
                    <a:srgbClr val="2B4B82"/>
                  </a:solidFill>
                  <a:latin typeface="Josefin Sans Regular"/>
                </a:rPr>
                <a:t>Trong đồ án này chúng em chỉ tiếp cận cơ sở dữ liệu tập trung ở mức đơn giản nên sau khi hoàn thành đồ án môn học CSDL-NC này chúng em sẽ cố gắng tìm tòi tiếp cận cơ sở dữ liệu tập trung cao hơn nhờ sự giúp đỡ của các thầy cô ở trường cũng như nguồn tài liệu khác để có thể nâng cao tốt hơn nhằm phục vụ cho quá trình học tập và công việc.</a:t>
              </a:r>
            </a:p>
            <a:p>
              <a:pPr algn="just">
                <a:lnSpc>
                  <a:spcPts val="1977"/>
                </a:lnSpc>
              </a:pPr>
              <a:r>
                <a:rPr lang="vi-VN" sz="1413">
                  <a:solidFill>
                    <a:srgbClr val="2B4B82"/>
                  </a:solidFill>
                  <a:latin typeface="Josefin Sans Regular"/>
                </a:rPr>
                <a:t>    Hướng phát triển tiếp theo của chúng em đó là xây dựng thêm các chức năng còn thiếu phát triển cơ sở dữ liệu, tối ưu hóa cơ sở dữ liệu </a:t>
              </a:r>
            </a:p>
            <a:p>
              <a:pPr algn="just">
                <a:lnSpc>
                  <a:spcPts val="1977"/>
                </a:lnSpc>
              </a:pPr>
              <a:r>
                <a:rPr lang="vi-VN" sz="1413">
                  <a:solidFill>
                    <a:srgbClr val="2B4B82"/>
                  </a:solidFill>
                  <a:latin typeface="Josefin Sans Regular"/>
                </a:rPr>
                <a:t>    Cơ sở dữ liệu tập trung là cơ sở dữ liệu dựa trên web này lưu trữ dữ liệu ở một vị trí trung tâm. Qua đó giúp cấu hình cho phép nhiều người dùng dễ dàng truy cập thông tin từ xa. Đồng thời cơ sở dữ liệu tập trung dễ dàng cấu hình và quản lý hơn.</a:t>
              </a:r>
            </a:p>
            <a:p>
              <a:pPr algn="just">
                <a:lnSpc>
                  <a:spcPts val="1977"/>
                </a:lnSpc>
              </a:pPr>
              <a:r>
                <a:rPr lang="vi-VN" sz="1413">
                  <a:solidFill>
                    <a:srgbClr val="2B4B82"/>
                  </a:solidFill>
                  <a:latin typeface="Josefin Sans Regular"/>
                </a:rPr>
                <a:t>    Trong quá trình thực hiện đồ án. Nhóm em xin chân thành cảm ơn giảng viên Võ Công Đình đã tận tình hướng dẫn và giúp đỡ  hoàn thiện đồ án này.</a:t>
              </a:r>
            </a:p>
            <a:p>
              <a:pPr>
                <a:lnSpc>
                  <a:spcPts val="1977"/>
                </a:lnSpc>
              </a:pPr>
              <a:endParaRPr lang="en-US" sz="1413">
                <a:solidFill>
                  <a:srgbClr val="2B4B82"/>
                </a:solidFill>
                <a:latin typeface="Josefin Sans Regular"/>
              </a:endParaRPr>
            </a:p>
            <a:p>
              <a:pPr>
                <a:lnSpc>
                  <a:spcPts val="1977"/>
                </a:lnSpc>
              </a:pPr>
              <a:endParaRPr lang="en-US" sz="1413" dirty="0">
                <a:solidFill>
                  <a:srgbClr val="2B4B82"/>
                </a:solidFill>
                <a:latin typeface="Arimo"/>
              </a:endParaRPr>
            </a:p>
          </p:txBody>
        </p:sp>
        <p:sp>
          <p:nvSpPr>
            <p:cNvPr id="6" name="TextBox 6"/>
            <p:cNvSpPr txBox="1"/>
            <p:nvPr/>
          </p:nvSpPr>
          <p:spPr>
            <a:xfrm>
              <a:off x="295912" y="-2023417"/>
              <a:ext cx="12380964" cy="1058752"/>
            </a:xfrm>
            <a:prstGeom prst="rect">
              <a:avLst/>
            </a:prstGeom>
          </p:spPr>
          <p:txBody>
            <a:bodyPr lIns="0" tIns="0" rIns="0" bIns="0" rtlCol="0" anchor="t">
              <a:spAutoFit/>
            </a:bodyPr>
            <a:lstStyle/>
            <a:p>
              <a:pPr algn="ctr">
                <a:lnSpc>
                  <a:spcPts val="3360"/>
                </a:lnSpc>
              </a:pPr>
              <a:r>
                <a:rPr lang="en-US" sz="2400" b="1" dirty="0">
                  <a:solidFill>
                    <a:srgbClr val="2B4B82"/>
                  </a:solidFill>
                  <a:latin typeface="Arial" panose="020B0604020202020204" pitchFamily="34" charset="0"/>
                  <a:cs typeface="Arial" panose="020B0604020202020204" pitchFamily="34" charset="0"/>
                </a:rPr>
                <a:t>5. </a:t>
              </a:r>
              <a:r>
                <a:rPr lang="en-US" sz="2400" b="1">
                  <a:solidFill>
                    <a:srgbClr val="2B4B82"/>
                  </a:solidFill>
                  <a:latin typeface="Arial" panose="020B0604020202020204" pitchFamily="34" charset="0"/>
                  <a:cs typeface="Arial" panose="020B0604020202020204" pitchFamily="34" charset="0"/>
                </a:rPr>
                <a:t>KẾT LUẬN VÀ HƯỚNG PHÁT TRIỂN</a:t>
              </a:r>
              <a:endParaRPr lang="en-US" sz="2400" b="1" dirty="0">
                <a:solidFill>
                  <a:srgbClr val="2B4B82"/>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6798848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3054" y="1415440"/>
            <a:ext cx="3958211" cy="2387903"/>
            <a:chOff x="0" y="177588"/>
            <a:chExt cx="10555228" cy="6367742"/>
          </a:xfrm>
        </p:grpSpPr>
        <p:sp>
          <p:nvSpPr>
            <p:cNvPr id="3" name="TextBox 3"/>
            <p:cNvSpPr txBox="1"/>
            <p:nvPr/>
          </p:nvSpPr>
          <p:spPr>
            <a:xfrm>
              <a:off x="0" y="177588"/>
              <a:ext cx="10555228" cy="3898504"/>
            </a:xfrm>
            <a:prstGeom prst="rect">
              <a:avLst/>
            </a:prstGeom>
          </p:spPr>
          <p:txBody>
            <a:bodyPr lIns="0" tIns="0" rIns="0" bIns="0" rtlCol="0" anchor="t">
              <a:spAutoFit/>
            </a:bodyPr>
            <a:lstStyle/>
            <a:p>
              <a:pPr>
                <a:lnSpc>
                  <a:spcPts val="3760"/>
                </a:lnSpc>
              </a:pPr>
              <a:r>
                <a:rPr lang="en-US" sz="4000" b="1" spc="-44" dirty="0">
                  <a:solidFill>
                    <a:srgbClr val="2B4B82"/>
                  </a:solidFill>
                  <a:latin typeface="Arial" panose="020B0604020202020204" pitchFamily="34" charset="0"/>
                  <a:cs typeface="Arial" panose="020B0604020202020204" pitchFamily="34" charset="0"/>
                </a:rPr>
                <a:t>Xin </a:t>
              </a:r>
              <a:r>
                <a:rPr lang="en-US" sz="4000" b="1" spc="-44" dirty="0" err="1">
                  <a:solidFill>
                    <a:srgbClr val="2B4B82"/>
                  </a:solidFill>
                  <a:latin typeface="Arial" panose="020B0604020202020204" pitchFamily="34" charset="0"/>
                  <a:cs typeface="Arial" panose="020B0604020202020204" pitchFamily="34" charset="0"/>
                </a:rPr>
                <a:t>cảm</a:t>
              </a:r>
              <a:r>
                <a:rPr lang="en-US" sz="4000" b="1" spc="-44" dirty="0">
                  <a:solidFill>
                    <a:srgbClr val="2B4B82"/>
                  </a:solidFill>
                  <a:latin typeface="Arial" panose="020B0604020202020204" pitchFamily="34" charset="0"/>
                  <a:cs typeface="Arial" panose="020B0604020202020204" pitchFamily="34" charset="0"/>
                </a:rPr>
                <a:t> </a:t>
              </a:r>
              <a:r>
                <a:rPr lang="en-US" sz="4000" b="1" spc="-44" err="1">
                  <a:solidFill>
                    <a:srgbClr val="2B4B82"/>
                  </a:solidFill>
                  <a:latin typeface="Arial" panose="020B0604020202020204" pitchFamily="34" charset="0"/>
                  <a:cs typeface="Arial" panose="020B0604020202020204" pitchFamily="34" charset="0"/>
                </a:rPr>
                <a:t>ơn</a:t>
              </a:r>
              <a:r>
                <a:rPr lang="en-US" sz="4000" b="1" spc="-44">
                  <a:solidFill>
                    <a:srgbClr val="2B4B82"/>
                  </a:solidFill>
                  <a:latin typeface="Arial" panose="020B0604020202020204" pitchFamily="34" charset="0"/>
                  <a:cs typeface="Arial" panose="020B0604020202020204" pitchFamily="34" charset="0"/>
                </a:rPr>
                <a:t> cô </a:t>
              </a:r>
              <a:r>
                <a:rPr lang="en-US" sz="4000" b="1" spc="-44" dirty="0" err="1">
                  <a:solidFill>
                    <a:srgbClr val="2B4B82"/>
                  </a:solidFill>
                  <a:latin typeface="Arial" panose="020B0604020202020204" pitchFamily="34" charset="0"/>
                  <a:cs typeface="Arial" panose="020B0604020202020204" pitchFamily="34" charset="0"/>
                </a:rPr>
                <a:t>và</a:t>
              </a:r>
              <a:r>
                <a:rPr lang="en-US" sz="4000" b="1" spc="-44" dirty="0">
                  <a:solidFill>
                    <a:srgbClr val="2B4B82"/>
                  </a:solidFill>
                  <a:latin typeface="Arial" panose="020B0604020202020204" pitchFamily="34" charset="0"/>
                  <a:cs typeface="Arial" panose="020B0604020202020204" pitchFamily="34" charset="0"/>
                </a:rPr>
                <a:t> </a:t>
              </a:r>
              <a:r>
                <a:rPr lang="en-US" sz="4000" b="1" spc="-44" dirty="0" err="1">
                  <a:solidFill>
                    <a:srgbClr val="2B4B82"/>
                  </a:solidFill>
                  <a:latin typeface="Arial" panose="020B0604020202020204" pitchFamily="34" charset="0"/>
                  <a:cs typeface="Arial" panose="020B0604020202020204" pitchFamily="34" charset="0"/>
                </a:rPr>
                <a:t>các</a:t>
              </a:r>
              <a:r>
                <a:rPr lang="en-US" sz="4000" b="1" spc="-44" dirty="0">
                  <a:solidFill>
                    <a:srgbClr val="2B4B82"/>
                  </a:solidFill>
                  <a:latin typeface="Arial" panose="020B0604020202020204" pitchFamily="34" charset="0"/>
                  <a:cs typeface="Arial" panose="020B0604020202020204" pitchFamily="34" charset="0"/>
                </a:rPr>
                <a:t> </a:t>
              </a:r>
              <a:r>
                <a:rPr lang="en-US" sz="4000" b="1" spc="-44" dirty="0" err="1">
                  <a:solidFill>
                    <a:srgbClr val="2B4B82"/>
                  </a:solidFill>
                  <a:latin typeface="Arial" panose="020B0604020202020204" pitchFamily="34" charset="0"/>
                  <a:cs typeface="Arial" panose="020B0604020202020204" pitchFamily="34" charset="0"/>
                </a:rPr>
                <a:t>bạn</a:t>
              </a:r>
              <a:r>
                <a:rPr lang="en-US" sz="4000" b="1" spc="-44" dirty="0">
                  <a:solidFill>
                    <a:srgbClr val="2B4B82"/>
                  </a:solidFill>
                  <a:latin typeface="Arial" panose="020B0604020202020204" pitchFamily="34" charset="0"/>
                  <a:cs typeface="Arial" panose="020B0604020202020204" pitchFamily="34" charset="0"/>
                </a:rPr>
                <a:t> </a:t>
              </a:r>
              <a:r>
                <a:rPr lang="en-US" sz="4000" b="1" spc="-44" dirty="0" err="1">
                  <a:solidFill>
                    <a:srgbClr val="2B4B82"/>
                  </a:solidFill>
                  <a:latin typeface="Arial" panose="020B0604020202020204" pitchFamily="34" charset="0"/>
                  <a:cs typeface="Arial" panose="020B0604020202020204" pitchFamily="34" charset="0"/>
                </a:rPr>
                <a:t>đã</a:t>
              </a:r>
              <a:r>
                <a:rPr lang="en-US" sz="4000" b="1" spc="-44" dirty="0">
                  <a:solidFill>
                    <a:srgbClr val="2B4B82"/>
                  </a:solidFill>
                  <a:latin typeface="Arial" panose="020B0604020202020204" pitchFamily="34" charset="0"/>
                  <a:cs typeface="Arial" panose="020B0604020202020204" pitchFamily="34" charset="0"/>
                </a:rPr>
                <a:t> </a:t>
              </a:r>
              <a:r>
                <a:rPr lang="en-US" sz="4000" b="1" spc="-44" dirty="0" err="1">
                  <a:solidFill>
                    <a:srgbClr val="2B4B82"/>
                  </a:solidFill>
                  <a:latin typeface="Arial" panose="020B0604020202020204" pitchFamily="34" charset="0"/>
                  <a:cs typeface="Arial" panose="020B0604020202020204" pitchFamily="34" charset="0"/>
                </a:rPr>
                <a:t>lắng</a:t>
              </a:r>
              <a:r>
                <a:rPr lang="en-US" sz="4000" b="1" spc="-44" dirty="0">
                  <a:solidFill>
                    <a:srgbClr val="2B4B82"/>
                  </a:solidFill>
                  <a:latin typeface="Arial" panose="020B0604020202020204" pitchFamily="34" charset="0"/>
                  <a:cs typeface="Arial" panose="020B0604020202020204" pitchFamily="34" charset="0"/>
                </a:rPr>
                <a:t> </a:t>
              </a:r>
              <a:r>
                <a:rPr lang="en-US" sz="4000" b="1" spc="-44" dirty="0" err="1">
                  <a:solidFill>
                    <a:srgbClr val="2B4B82"/>
                  </a:solidFill>
                  <a:latin typeface="Arial" panose="020B0604020202020204" pitchFamily="34" charset="0"/>
                  <a:cs typeface="Arial" panose="020B0604020202020204" pitchFamily="34" charset="0"/>
                </a:rPr>
                <a:t>nghe</a:t>
              </a:r>
              <a:r>
                <a:rPr lang="en-US" sz="4000" b="1" spc="-44" dirty="0">
                  <a:solidFill>
                    <a:srgbClr val="2B4B82"/>
                  </a:solidFill>
                  <a:latin typeface="Arial" panose="020B0604020202020204" pitchFamily="34" charset="0"/>
                  <a:cs typeface="Arial" panose="020B0604020202020204" pitchFamily="34" charset="0"/>
                </a:rPr>
                <a:t> !</a:t>
              </a:r>
            </a:p>
          </p:txBody>
        </p:sp>
        <p:sp>
          <p:nvSpPr>
            <p:cNvPr id="4" name="TextBox 4"/>
            <p:cNvSpPr txBox="1"/>
            <p:nvPr/>
          </p:nvSpPr>
          <p:spPr>
            <a:xfrm>
              <a:off x="0" y="5134687"/>
              <a:ext cx="10555228" cy="1410643"/>
            </a:xfrm>
            <a:prstGeom prst="rect">
              <a:avLst/>
            </a:prstGeom>
          </p:spPr>
          <p:txBody>
            <a:bodyPr lIns="0" tIns="0" rIns="0" bIns="0" rtlCol="0" anchor="t">
              <a:spAutoFit/>
            </a:bodyPr>
            <a:lstStyle/>
            <a:p>
              <a:pPr>
                <a:lnSpc>
                  <a:spcPts val="2100"/>
                </a:lnSpc>
              </a:pPr>
              <a:r>
                <a:rPr lang="en-US" sz="1500">
                  <a:solidFill>
                    <a:srgbClr val="2B4B82"/>
                  </a:solidFill>
                  <a:latin typeface="Josefin Sans Regular"/>
                </a:rPr>
                <a:t>Hy vọng cô và các bạn hài lòng về bài báo cáo của nhóm em ! </a:t>
              </a:r>
              <a:endParaRPr lang="en-US" sz="1500" dirty="0">
                <a:solidFill>
                  <a:srgbClr val="2B4B82"/>
                </a:solidFill>
                <a:latin typeface="Josefin Sans Regula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27069" y="1509136"/>
            <a:ext cx="3705663" cy="2317724"/>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872858" y="3741749"/>
            <a:ext cx="2169360" cy="1356836"/>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88007" y="3741749"/>
            <a:ext cx="1644724" cy="1028700"/>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660174" y="356086"/>
            <a:ext cx="1644724" cy="1028700"/>
          </a:xfrm>
          <a:prstGeom prst="rect">
            <a:avLst/>
          </a:prstGeom>
        </p:spPr>
      </p:pic>
      <p:pic>
        <p:nvPicPr>
          <p:cNvPr id="12" name="Picture 11">
            <a:extLst>
              <a:ext uri="{FF2B5EF4-FFF2-40B4-BE49-F238E27FC236}">
                <a16:creationId xmlns:a16="http://schemas.microsoft.com/office/drawing/2014/main" id="{43E2A1EA-506C-BF69-2144-ED1E98A51ED1}"/>
              </a:ext>
            </a:extLst>
          </p:cNvPr>
          <p:cNvPicPr>
            <a:picLocks noChangeAspect="1"/>
          </p:cNvPicPr>
          <p:nvPr/>
        </p:nvPicPr>
        <p:blipFill>
          <a:blip r:embed="rId4"/>
          <a:stretch>
            <a:fillRect/>
          </a:stretch>
        </p:blipFill>
        <p:spPr>
          <a:xfrm>
            <a:off x="2200275" y="-1"/>
            <a:ext cx="3958211" cy="1509137"/>
          </a:xfrm>
          <a:prstGeom prst="ellipse">
            <a:avLst/>
          </a:prstGeom>
          <a:ln>
            <a:noFill/>
          </a:ln>
          <a:effectLst>
            <a:softEdge rad="112500"/>
          </a:effectLst>
        </p:spPr>
      </p:pic>
    </p:spTree>
    <p:extLst>
      <p:ext uri="{BB962C8B-B14F-4D97-AF65-F5344CB8AC3E}">
        <p14:creationId xmlns:p14="http://schemas.microsoft.com/office/powerpoint/2010/main" val="8602414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
                                        </p:tgtEl>
                                      </p:cBhvr>
                                      <p:by x="150000" y="150000"/>
                                    </p:animScale>
                                  </p:childTnLst>
                                </p:cTn>
                              </p:par>
                              <p:par>
                                <p:cTn id="7" presetID="2" presetClass="entr" presetSubtype="4"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fill="hold"/>
                                        <p:tgtEl>
                                          <p:spTgt spid="5"/>
                                        </p:tgtEl>
                                        <p:attrNameLst>
                                          <p:attrName>ppt_x</p:attrName>
                                        </p:attrNameLst>
                                      </p:cBhvr>
                                      <p:tavLst>
                                        <p:tav tm="0">
                                          <p:val>
                                            <p:strVal val="#ppt_x"/>
                                          </p:val>
                                        </p:tav>
                                        <p:tav tm="100000">
                                          <p:val>
                                            <p:strVal val="#ppt_x"/>
                                          </p:val>
                                        </p:tav>
                                      </p:tavLst>
                                    </p:anim>
                                    <p:anim calcmode="lin" valueType="num">
                                      <p:cBhvr additive="base">
                                        <p:cTn id="10" dur="500" fill="hold"/>
                                        <p:tgtEl>
                                          <p:spTgt spid="5"/>
                                        </p:tgtEl>
                                        <p:attrNameLst>
                                          <p:attrName>ppt_y</p:attrName>
                                        </p:attrNameLst>
                                      </p:cBhvr>
                                      <p:tavLst>
                                        <p:tav tm="0">
                                          <p:val>
                                            <p:strVal val="1+#ppt_h/2"/>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p:nvPr/>
        </p:nvSpPr>
        <p:spPr>
          <a:xfrm>
            <a:off x="13291" y="822059"/>
            <a:ext cx="9144000" cy="4143374"/>
          </a:xfrm>
          <a:custGeom>
            <a:avLst/>
            <a:gdLst/>
            <a:ahLst/>
            <a:cxnLst/>
            <a:rect l="l" t="t" r="r" b="b"/>
            <a:pathLst>
              <a:path w="18287999" h="8286748">
                <a:moveTo>
                  <a:pt x="18287999" y="0"/>
                </a:moveTo>
                <a:lnTo>
                  <a:pt x="0" y="0"/>
                </a:lnTo>
                <a:lnTo>
                  <a:pt x="0" y="8286748"/>
                </a:lnTo>
                <a:lnTo>
                  <a:pt x="18287999" y="8286748"/>
                </a:lnTo>
                <a:lnTo>
                  <a:pt x="18287999" y="0"/>
                </a:lnTo>
                <a:close/>
              </a:path>
            </a:pathLst>
          </a:custGeom>
          <a:solidFill>
            <a:srgbClr val="EFF5FA"/>
          </a:solidFill>
        </p:spPr>
        <p:txBody>
          <a:bodyPr wrap="square" lIns="0" tIns="0" rIns="0" bIns="0" rtlCol="0">
            <a:noAutofit/>
          </a:bodyPr>
          <a:lstStyle/>
          <a:p>
            <a:endParaRPr sz="700"/>
          </a:p>
        </p:txBody>
      </p:sp>
      <p:sp>
        <p:nvSpPr>
          <p:cNvPr id="12" name="object 12"/>
          <p:cNvSpPr/>
          <p:nvPr/>
        </p:nvSpPr>
        <p:spPr>
          <a:xfrm>
            <a:off x="0" y="0"/>
            <a:ext cx="9144000" cy="1000125"/>
          </a:xfrm>
          <a:custGeom>
            <a:avLst/>
            <a:gdLst/>
            <a:ahLst/>
            <a:cxnLst/>
            <a:rect l="l" t="t" r="r" b="b"/>
            <a:pathLst>
              <a:path w="18287999" h="2000249">
                <a:moveTo>
                  <a:pt x="18287999" y="0"/>
                </a:moveTo>
                <a:lnTo>
                  <a:pt x="0" y="0"/>
                </a:lnTo>
                <a:lnTo>
                  <a:pt x="0" y="2000249"/>
                </a:lnTo>
                <a:lnTo>
                  <a:pt x="18287999" y="2000249"/>
                </a:lnTo>
                <a:lnTo>
                  <a:pt x="18287999" y="0"/>
                </a:lnTo>
                <a:close/>
              </a:path>
            </a:pathLst>
          </a:custGeom>
          <a:solidFill>
            <a:srgbClr val="B9E1FF"/>
          </a:solidFill>
        </p:spPr>
        <p:txBody>
          <a:bodyPr wrap="square" lIns="0" tIns="0" rIns="0" bIns="0" rtlCol="0">
            <a:noAutofit/>
          </a:bodyPr>
          <a:lstStyle/>
          <a:p>
            <a:endParaRPr sz="700"/>
          </a:p>
        </p:txBody>
      </p:sp>
      <p:sp>
        <p:nvSpPr>
          <p:cNvPr id="13" name="object 13"/>
          <p:cNvSpPr/>
          <p:nvPr/>
        </p:nvSpPr>
        <p:spPr>
          <a:xfrm>
            <a:off x="980859" y="487461"/>
            <a:ext cx="7181554" cy="1023937"/>
          </a:xfrm>
          <a:custGeom>
            <a:avLst/>
            <a:gdLst/>
            <a:ahLst/>
            <a:cxnLst/>
            <a:rect l="l" t="t" r="r" b="b"/>
            <a:pathLst>
              <a:path w="14363107" h="2047874">
                <a:moveTo>
                  <a:pt x="14363107" y="1023937"/>
                </a:moveTo>
                <a:lnTo>
                  <a:pt x="14359709" y="1107907"/>
                </a:lnTo>
                <a:lnTo>
                  <a:pt x="14349691" y="1190010"/>
                </a:lnTo>
                <a:lnTo>
                  <a:pt x="14333317" y="1269980"/>
                </a:lnTo>
                <a:lnTo>
                  <a:pt x="14310849" y="1347556"/>
                </a:lnTo>
                <a:lnTo>
                  <a:pt x="14282553" y="1422473"/>
                </a:lnTo>
                <a:lnTo>
                  <a:pt x="14248692" y="1494467"/>
                </a:lnTo>
                <a:lnTo>
                  <a:pt x="14209528" y="1563275"/>
                </a:lnTo>
                <a:lnTo>
                  <a:pt x="14165327" y="1628634"/>
                </a:lnTo>
                <a:lnTo>
                  <a:pt x="14116352" y="1690279"/>
                </a:lnTo>
                <a:lnTo>
                  <a:pt x="14062865" y="1747946"/>
                </a:lnTo>
                <a:lnTo>
                  <a:pt x="14005132" y="1801373"/>
                </a:lnTo>
                <a:lnTo>
                  <a:pt x="13943416" y="1850296"/>
                </a:lnTo>
                <a:lnTo>
                  <a:pt x="13877979" y="1894450"/>
                </a:lnTo>
                <a:lnTo>
                  <a:pt x="13809087" y="1933572"/>
                </a:lnTo>
                <a:lnTo>
                  <a:pt x="13737003" y="1967399"/>
                </a:lnTo>
                <a:lnTo>
                  <a:pt x="13661990" y="1995667"/>
                </a:lnTo>
                <a:lnTo>
                  <a:pt x="13584312" y="2018112"/>
                </a:lnTo>
                <a:lnTo>
                  <a:pt x="13504233" y="2034471"/>
                </a:lnTo>
                <a:lnTo>
                  <a:pt x="13422016" y="2044480"/>
                </a:lnTo>
                <a:lnTo>
                  <a:pt x="13337925" y="2047874"/>
                </a:lnTo>
                <a:lnTo>
                  <a:pt x="1025181" y="2047874"/>
                </a:lnTo>
                <a:lnTo>
                  <a:pt x="941090" y="2044480"/>
                </a:lnTo>
                <a:lnTo>
                  <a:pt x="858873" y="2034471"/>
                </a:lnTo>
                <a:lnTo>
                  <a:pt x="778794" y="2018112"/>
                </a:lnTo>
                <a:lnTo>
                  <a:pt x="701116" y="1995667"/>
                </a:lnTo>
                <a:lnTo>
                  <a:pt x="626103" y="1967399"/>
                </a:lnTo>
                <a:lnTo>
                  <a:pt x="554019" y="1933572"/>
                </a:lnTo>
                <a:lnTo>
                  <a:pt x="485127" y="1894450"/>
                </a:lnTo>
                <a:lnTo>
                  <a:pt x="419691" y="1850296"/>
                </a:lnTo>
                <a:lnTo>
                  <a:pt x="357974" y="1801373"/>
                </a:lnTo>
                <a:lnTo>
                  <a:pt x="300241" y="1747946"/>
                </a:lnTo>
                <a:lnTo>
                  <a:pt x="246755" y="1690279"/>
                </a:lnTo>
                <a:lnTo>
                  <a:pt x="197779" y="1628634"/>
                </a:lnTo>
                <a:lnTo>
                  <a:pt x="153578" y="1563275"/>
                </a:lnTo>
                <a:lnTo>
                  <a:pt x="114415" y="1494467"/>
                </a:lnTo>
                <a:lnTo>
                  <a:pt x="80553" y="1422473"/>
                </a:lnTo>
                <a:lnTo>
                  <a:pt x="52257" y="1347556"/>
                </a:lnTo>
                <a:lnTo>
                  <a:pt x="29790" y="1269980"/>
                </a:lnTo>
                <a:lnTo>
                  <a:pt x="13415" y="1190010"/>
                </a:lnTo>
                <a:lnTo>
                  <a:pt x="3397" y="1107907"/>
                </a:lnTo>
                <a:lnTo>
                  <a:pt x="0" y="1023937"/>
                </a:lnTo>
                <a:lnTo>
                  <a:pt x="3397" y="939948"/>
                </a:lnTo>
                <a:lnTo>
                  <a:pt x="13415" y="857831"/>
                </a:lnTo>
                <a:lnTo>
                  <a:pt x="29790" y="777849"/>
                </a:lnTo>
                <a:lnTo>
                  <a:pt x="52257" y="700266"/>
                </a:lnTo>
                <a:lnTo>
                  <a:pt x="80553" y="625344"/>
                </a:lnTo>
                <a:lnTo>
                  <a:pt x="114415" y="553347"/>
                </a:lnTo>
                <a:lnTo>
                  <a:pt x="153578" y="484538"/>
                </a:lnTo>
                <a:lnTo>
                  <a:pt x="197779" y="419181"/>
                </a:lnTo>
                <a:lnTo>
                  <a:pt x="246755" y="357540"/>
                </a:lnTo>
                <a:lnTo>
                  <a:pt x="300241" y="299877"/>
                </a:lnTo>
                <a:lnTo>
                  <a:pt x="357974" y="246455"/>
                </a:lnTo>
                <a:lnTo>
                  <a:pt x="419691" y="197539"/>
                </a:lnTo>
                <a:lnTo>
                  <a:pt x="485127" y="153392"/>
                </a:lnTo>
                <a:lnTo>
                  <a:pt x="554019" y="114276"/>
                </a:lnTo>
                <a:lnTo>
                  <a:pt x="626103" y="80455"/>
                </a:lnTo>
                <a:lnTo>
                  <a:pt x="701116" y="52194"/>
                </a:lnTo>
                <a:lnTo>
                  <a:pt x="778794" y="29754"/>
                </a:lnTo>
                <a:lnTo>
                  <a:pt x="858873" y="13399"/>
                </a:lnTo>
                <a:lnTo>
                  <a:pt x="941090" y="3393"/>
                </a:lnTo>
                <a:lnTo>
                  <a:pt x="1025181" y="0"/>
                </a:lnTo>
                <a:lnTo>
                  <a:pt x="13337925" y="0"/>
                </a:lnTo>
                <a:lnTo>
                  <a:pt x="13421997" y="3393"/>
                </a:lnTo>
                <a:lnTo>
                  <a:pt x="13504199" y="13399"/>
                </a:lnTo>
                <a:lnTo>
                  <a:pt x="13584268" y="29754"/>
                </a:lnTo>
                <a:lnTo>
                  <a:pt x="13661938" y="52194"/>
                </a:lnTo>
                <a:lnTo>
                  <a:pt x="13736945" y="80455"/>
                </a:lnTo>
                <a:lnTo>
                  <a:pt x="13809027" y="114276"/>
                </a:lnTo>
                <a:lnTo>
                  <a:pt x="13877919" y="153392"/>
                </a:lnTo>
                <a:lnTo>
                  <a:pt x="13943357" y="197539"/>
                </a:lnTo>
                <a:lnTo>
                  <a:pt x="14005077" y="246455"/>
                </a:lnTo>
                <a:lnTo>
                  <a:pt x="14062814" y="299877"/>
                </a:lnTo>
                <a:lnTo>
                  <a:pt x="14116306" y="357540"/>
                </a:lnTo>
                <a:lnTo>
                  <a:pt x="14165288" y="419181"/>
                </a:lnTo>
                <a:lnTo>
                  <a:pt x="14209496" y="484538"/>
                </a:lnTo>
                <a:lnTo>
                  <a:pt x="14248666" y="553347"/>
                </a:lnTo>
                <a:lnTo>
                  <a:pt x="14282534" y="625344"/>
                </a:lnTo>
                <a:lnTo>
                  <a:pt x="14310836" y="700266"/>
                </a:lnTo>
                <a:lnTo>
                  <a:pt x="14333309" y="777849"/>
                </a:lnTo>
                <a:lnTo>
                  <a:pt x="14349687" y="857831"/>
                </a:lnTo>
                <a:lnTo>
                  <a:pt x="14359708" y="939948"/>
                </a:lnTo>
                <a:lnTo>
                  <a:pt x="14363107" y="1023937"/>
                </a:lnTo>
                <a:close/>
              </a:path>
            </a:pathLst>
          </a:custGeom>
          <a:solidFill>
            <a:srgbClr val="74C3FF"/>
          </a:solidFill>
        </p:spPr>
        <p:txBody>
          <a:bodyPr wrap="square" lIns="0" tIns="0" rIns="0" bIns="0" rtlCol="0">
            <a:noAutofit/>
          </a:bodyPr>
          <a:lstStyle/>
          <a:p>
            <a:endParaRPr sz="700"/>
          </a:p>
        </p:txBody>
      </p:sp>
      <p:sp>
        <p:nvSpPr>
          <p:cNvPr id="11" name="object 11"/>
          <p:cNvSpPr/>
          <p:nvPr/>
        </p:nvSpPr>
        <p:spPr>
          <a:xfrm>
            <a:off x="-623134" y="2571750"/>
            <a:ext cx="1443037" cy="1866900"/>
          </a:xfrm>
          <a:prstGeom prst="rect">
            <a:avLst/>
          </a:prstGeom>
          <a:blipFill>
            <a:blip r:embed="rId2" cstate="print"/>
            <a:stretch>
              <a:fillRect/>
            </a:stretch>
          </a:blipFill>
        </p:spPr>
        <p:txBody>
          <a:bodyPr wrap="square" lIns="0" tIns="0" rIns="0" bIns="0" rtlCol="0">
            <a:noAutofit/>
          </a:bodyPr>
          <a:lstStyle/>
          <a:p>
            <a:endParaRPr sz="700"/>
          </a:p>
        </p:txBody>
      </p:sp>
      <p:sp>
        <p:nvSpPr>
          <p:cNvPr id="10" name="object 10"/>
          <p:cNvSpPr/>
          <p:nvPr/>
        </p:nvSpPr>
        <p:spPr>
          <a:xfrm>
            <a:off x="893378" y="4127361"/>
            <a:ext cx="1019369" cy="883529"/>
          </a:xfrm>
          <a:prstGeom prst="rect">
            <a:avLst/>
          </a:prstGeom>
          <a:blipFill>
            <a:blip r:embed="rId3" cstate="print"/>
            <a:stretch>
              <a:fillRect/>
            </a:stretch>
          </a:blipFill>
        </p:spPr>
        <p:txBody>
          <a:bodyPr wrap="square" lIns="0" tIns="0" rIns="0" bIns="0" rtlCol="0">
            <a:noAutofit/>
          </a:bodyPr>
          <a:lstStyle/>
          <a:p>
            <a:endParaRPr sz="700"/>
          </a:p>
        </p:txBody>
      </p:sp>
      <p:sp>
        <p:nvSpPr>
          <p:cNvPr id="9" name="object 9"/>
          <p:cNvSpPr/>
          <p:nvPr/>
        </p:nvSpPr>
        <p:spPr>
          <a:xfrm>
            <a:off x="7868411" y="4630385"/>
            <a:ext cx="762000" cy="762000"/>
          </a:xfrm>
          <a:prstGeom prst="rect">
            <a:avLst/>
          </a:prstGeom>
          <a:blipFill>
            <a:blip r:embed="rId4" cstate="print"/>
            <a:stretch>
              <a:fillRect/>
            </a:stretch>
          </a:blipFill>
        </p:spPr>
        <p:txBody>
          <a:bodyPr wrap="square" lIns="0" tIns="0" rIns="0" bIns="0" rtlCol="0">
            <a:noAutofit/>
          </a:bodyPr>
          <a:lstStyle/>
          <a:p>
            <a:endParaRPr sz="700"/>
          </a:p>
        </p:txBody>
      </p:sp>
      <p:sp>
        <p:nvSpPr>
          <p:cNvPr id="7" name="object 7"/>
          <p:cNvSpPr/>
          <p:nvPr/>
        </p:nvSpPr>
        <p:spPr>
          <a:xfrm>
            <a:off x="8812651" y="4258546"/>
            <a:ext cx="661987" cy="623887"/>
          </a:xfrm>
          <a:prstGeom prst="rect">
            <a:avLst/>
          </a:prstGeom>
          <a:blipFill>
            <a:blip r:embed="rId5" cstate="print"/>
            <a:stretch>
              <a:fillRect/>
            </a:stretch>
          </a:blipFill>
        </p:spPr>
        <p:txBody>
          <a:bodyPr wrap="square" lIns="0" tIns="0" rIns="0" bIns="0" rtlCol="0">
            <a:noAutofit/>
          </a:bodyPr>
          <a:lstStyle/>
          <a:p>
            <a:endParaRPr sz="700"/>
          </a:p>
        </p:txBody>
      </p:sp>
      <p:sp>
        <p:nvSpPr>
          <p:cNvPr id="8" name="object 8"/>
          <p:cNvSpPr/>
          <p:nvPr/>
        </p:nvSpPr>
        <p:spPr>
          <a:xfrm>
            <a:off x="8193964" y="3504436"/>
            <a:ext cx="738187" cy="762000"/>
          </a:xfrm>
          <a:prstGeom prst="rect">
            <a:avLst/>
          </a:prstGeom>
          <a:blipFill>
            <a:blip r:embed="rId6" cstate="print"/>
            <a:stretch>
              <a:fillRect/>
            </a:stretch>
          </a:blipFill>
        </p:spPr>
        <p:txBody>
          <a:bodyPr wrap="square" lIns="0" tIns="0" rIns="0" bIns="0" rtlCol="0">
            <a:noAutofit/>
          </a:bodyPr>
          <a:lstStyle/>
          <a:p>
            <a:endParaRPr sz="700"/>
          </a:p>
        </p:txBody>
      </p:sp>
      <p:sp>
        <p:nvSpPr>
          <p:cNvPr id="6" name="object 6"/>
          <p:cNvSpPr txBox="1"/>
          <p:nvPr/>
        </p:nvSpPr>
        <p:spPr>
          <a:xfrm>
            <a:off x="2549900" y="798823"/>
            <a:ext cx="5055788" cy="457184"/>
          </a:xfrm>
          <a:prstGeom prst="rect">
            <a:avLst/>
          </a:prstGeom>
        </p:spPr>
        <p:txBody>
          <a:bodyPr wrap="square" lIns="0" tIns="0" rIns="0" bIns="0" rtlCol="0">
            <a:noAutofit/>
          </a:bodyPr>
          <a:lstStyle/>
          <a:p>
            <a:pPr marL="6350">
              <a:lnSpc>
                <a:spcPts val="3405"/>
              </a:lnSpc>
              <a:spcBef>
                <a:spcPts val="170"/>
              </a:spcBef>
            </a:pPr>
            <a:r>
              <a:rPr lang="en-US" sz="3600" b="1" spc="76" dirty="0">
                <a:solidFill>
                  <a:srgbClr val="31356E"/>
                </a:solidFill>
                <a:latin typeface="Times New Roman" panose="02020603050405020304" pitchFamily="18" charset="0"/>
                <a:cs typeface="Times New Roman" panose="02020603050405020304" pitchFamily="18" charset="0"/>
              </a:rPr>
              <a:t>BẢNG PHÂN CÔNG</a:t>
            </a:r>
          </a:p>
          <a:p>
            <a:pPr marL="6350">
              <a:lnSpc>
                <a:spcPts val="3405"/>
              </a:lnSpc>
              <a:spcBef>
                <a:spcPts val="170"/>
              </a:spcBef>
            </a:pPr>
            <a:endParaRPr sz="3500" dirty="0">
              <a:latin typeface="Times New Roman"/>
              <a:cs typeface="Times New Roman"/>
            </a:endParaRPr>
          </a:p>
        </p:txBody>
      </p:sp>
      <p:sp>
        <p:nvSpPr>
          <p:cNvPr id="83" name="TextBox 18">
            <a:extLst>
              <a:ext uri="{FF2B5EF4-FFF2-40B4-BE49-F238E27FC236}">
                <a16:creationId xmlns:a16="http://schemas.microsoft.com/office/drawing/2014/main" id="{488274F7-F8A0-241A-5FAD-DDE07B1C680D}"/>
              </a:ext>
            </a:extLst>
          </p:cNvPr>
          <p:cNvSpPr txBox="1"/>
          <p:nvPr/>
        </p:nvSpPr>
        <p:spPr>
          <a:xfrm>
            <a:off x="1589122" y="1883032"/>
            <a:ext cx="1966889" cy="137025"/>
          </a:xfrm>
          <a:prstGeom prst="rect">
            <a:avLst/>
          </a:prstGeom>
        </p:spPr>
        <p:txBody>
          <a:bodyPr wrap="square" lIns="0" tIns="0" rIns="0" bIns="0" rtlCol="0" anchor="t">
            <a:spAutoFit/>
          </a:bodyPr>
          <a:lstStyle/>
          <a:p>
            <a:pPr algn="ctr">
              <a:lnSpc>
                <a:spcPts val="980"/>
              </a:lnSpc>
              <a:spcBef>
                <a:spcPct val="0"/>
              </a:spcBef>
            </a:pPr>
            <a:r>
              <a:rPr lang="en-US" b="1" spc="120">
                <a:solidFill>
                  <a:srgbClr val="2B4B82"/>
                </a:solidFill>
              </a:rPr>
              <a:t>Phan Quang Thắng</a:t>
            </a:r>
            <a:endParaRPr lang="en-US" dirty="0">
              <a:cs typeface="Calibri"/>
            </a:endParaRPr>
          </a:p>
        </p:txBody>
      </p:sp>
      <p:sp>
        <p:nvSpPr>
          <p:cNvPr id="84" name="TextBox 41"/>
          <p:cNvSpPr txBox="1"/>
          <p:nvPr/>
        </p:nvSpPr>
        <p:spPr>
          <a:xfrm>
            <a:off x="4225985" y="1868650"/>
            <a:ext cx="1342899" cy="152478"/>
          </a:xfrm>
          <a:prstGeom prst="rect">
            <a:avLst/>
          </a:prstGeom>
        </p:spPr>
        <p:txBody>
          <a:bodyPr wrap="square" lIns="0" tIns="0" rIns="0" bIns="0" rtlCol="0" anchor="t">
            <a:spAutoFit/>
          </a:bodyPr>
          <a:lstStyle/>
          <a:p>
            <a:pPr algn="ctr">
              <a:lnSpc>
                <a:spcPts val="1082"/>
              </a:lnSpc>
              <a:spcBef>
                <a:spcPct val="0"/>
              </a:spcBef>
            </a:pPr>
            <a:r>
              <a:rPr lang="en-US" sz="1600" b="1">
                <a:solidFill>
                  <a:srgbClr val="2B4B82"/>
                </a:solidFill>
                <a:latin typeface="Arial" panose="020B0604020202020204" pitchFamily="34" charset="0"/>
                <a:cs typeface="Arial" panose="020B0604020202020204" pitchFamily="34" charset="0"/>
              </a:rPr>
              <a:t>Mai Đức Tin</a:t>
            </a:r>
            <a:endParaRPr lang="en-US" sz="1600" b="1" dirty="0">
              <a:solidFill>
                <a:srgbClr val="2B4B82"/>
              </a:solidFill>
              <a:latin typeface="Arial" panose="020B0604020202020204" pitchFamily="34" charset="0"/>
              <a:cs typeface="Arial" panose="020B0604020202020204" pitchFamily="34" charset="0"/>
            </a:endParaRPr>
          </a:p>
        </p:txBody>
      </p:sp>
      <p:sp>
        <p:nvSpPr>
          <p:cNvPr id="85" name="TextBox 42"/>
          <p:cNvSpPr txBox="1"/>
          <p:nvPr/>
        </p:nvSpPr>
        <p:spPr>
          <a:xfrm>
            <a:off x="6411578" y="1877349"/>
            <a:ext cx="1194111" cy="152478"/>
          </a:xfrm>
          <a:prstGeom prst="rect">
            <a:avLst/>
          </a:prstGeom>
        </p:spPr>
        <p:txBody>
          <a:bodyPr wrap="square" lIns="0" tIns="0" rIns="0" bIns="0" rtlCol="0" anchor="t">
            <a:spAutoFit/>
          </a:bodyPr>
          <a:lstStyle/>
          <a:p>
            <a:pPr algn="ctr">
              <a:lnSpc>
                <a:spcPts val="1082"/>
              </a:lnSpc>
              <a:spcBef>
                <a:spcPct val="0"/>
              </a:spcBef>
            </a:pPr>
            <a:r>
              <a:rPr lang="en-US" sz="1600" b="1">
                <a:solidFill>
                  <a:srgbClr val="2B4B82"/>
                </a:solidFill>
              </a:rPr>
              <a:t>Phạm Anh</a:t>
            </a:r>
            <a:endParaRPr lang="en-US" sz="1600" b="1" dirty="0">
              <a:solidFill>
                <a:srgbClr val="2B4B82"/>
              </a:solidFill>
            </a:endParaRPr>
          </a:p>
        </p:txBody>
      </p:sp>
      <p:grpSp>
        <p:nvGrpSpPr>
          <p:cNvPr id="86" name="Group 22"/>
          <p:cNvGrpSpPr/>
          <p:nvPr/>
        </p:nvGrpSpPr>
        <p:grpSpPr>
          <a:xfrm>
            <a:off x="1864809" y="2275448"/>
            <a:ext cx="1649232" cy="2363186"/>
            <a:chOff x="-32834" y="0"/>
            <a:chExt cx="4429801" cy="7795097"/>
          </a:xfrm>
        </p:grpSpPr>
        <p:sp>
          <p:nvSpPr>
            <p:cNvPr id="87" name="AutoShape 23"/>
            <p:cNvSpPr/>
            <p:nvPr/>
          </p:nvSpPr>
          <p:spPr>
            <a:xfrm>
              <a:off x="-32834" y="2265561"/>
              <a:ext cx="4429801" cy="5529536"/>
            </a:xfrm>
            <a:prstGeom prst="rect">
              <a:avLst/>
            </a:prstGeom>
            <a:solidFill>
              <a:srgbClr val="13538A"/>
            </a:solidFill>
          </p:spPr>
          <p:txBody>
            <a:bodyPr/>
            <a:lstStyle/>
            <a:p>
              <a:endParaRPr lang="en-US" sz="350"/>
            </a:p>
          </p:txBody>
        </p:sp>
        <p:sp>
          <p:nvSpPr>
            <p:cNvPr id="88" name="AutoShape 24"/>
            <p:cNvSpPr/>
            <p:nvPr/>
          </p:nvSpPr>
          <p:spPr>
            <a:xfrm>
              <a:off x="0" y="0"/>
              <a:ext cx="4396967" cy="2252566"/>
            </a:xfrm>
            <a:prstGeom prst="rect">
              <a:avLst/>
            </a:prstGeom>
            <a:solidFill>
              <a:srgbClr val="FFFFFF"/>
            </a:solidFill>
          </p:spPr>
        </p:sp>
        <p:pic>
          <p:nvPicPr>
            <p:cNvPr id="89" name="Picture 2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37413" y="403529"/>
              <a:ext cx="2522141" cy="2522141"/>
            </a:xfrm>
            <a:prstGeom prst="rect">
              <a:avLst/>
            </a:prstGeom>
          </p:spPr>
        </p:pic>
        <p:pic>
          <p:nvPicPr>
            <p:cNvPr id="90" name="Picture 2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46520" y="613352"/>
              <a:ext cx="2102494" cy="2102494"/>
            </a:xfrm>
            <a:prstGeom prst="rect">
              <a:avLst/>
            </a:prstGeom>
          </p:spPr>
        </p:pic>
      </p:grpSp>
      <p:grpSp>
        <p:nvGrpSpPr>
          <p:cNvPr id="91" name="Group 22"/>
          <p:cNvGrpSpPr/>
          <p:nvPr/>
        </p:nvGrpSpPr>
        <p:grpSpPr>
          <a:xfrm>
            <a:off x="3933365" y="2305472"/>
            <a:ext cx="1635519" cy="2356623"/>
            <a:chOff x="-32834" y="0"/>
            <a:chExt cx="4429801" cy="7795097"/>
          </a:xfrm>
        </p:grpSpPr>
        <p:sp>
          <p:nvSpPr>
            <p:cNvPr id="92" name="AutoShape 23"/>
            <p:cNvSpPr/>
            <p:nvPr/>
          </p:nvSpPr>
          <p:spPr>
            <a:xfrm>
              <a:off x="-32834" y="2265561"/>
              <a:ext cx="4429801" cy="5529536"/>
            </a:xfrm>
            <a:prstGeom prst="rect">
              <a:avLst/>
            </a:prstGeom>
            <a:solidFill>
              <a:srgbClr val="13538A"/>
            </a:solidFill>
          </p:spPr>
          <p:txBody>
            <a:bodyPr/>
            <a:lstStyle/>
            <a:p>
              <a:endParaRPr lang="en-US" sz="350"/>
            </a:p>
          </p:txBody>
        </p:sp>
        <p:sp>
          <p:nvSpPr>
            <p:cNvPr id="93" name="AutoShape 24"/>
            <p:cNvSpPr/>
            <p:nvPr/>
          </p:nvSpPr>
          <p:spPr>
            <a:xfrm>
              <a:off x="0" y="0"/>
              <a:ext cx="4396967" cy="2252566"/>
            </a:xfrm>
            <a:prstGeom prst="rect">
              <a:avLst/>
            </a:prstGeom>
            <a:solidFill>
              <a:srgbClr val="FFFFFF"/>
            </a:solidFill>
          </p:spPr>
        </p:sp>
        <p:pic>
          <p:nvPicPr>
            <p:cNvPr id="94" name="Picture 25"/>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37413" y="403529"/>
              <a:ext cx="2522141" cy="2522141"/>
            </a:xfrm>
            <a:prstGeom prst="rect">
              <a:avLst/>
            </a:prstGeom>
          </p:spPr>
        </p:pic>
        <p:pic>
          <p:nvPicPr>
            <p:cNvPr id="95" name="Picture 26"/>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46520" y="613352"/>
              <a:ext cx="2102494" cy="2102494"/>
            </a:xfrm>
            <a:prstGeom prst="rect">
              <a:avLst/>
            </a:prstGeom>
          </p:spPr>
        </p:pic>
      </p:grpSp>
      <p:grpSp>
        <p:nvGrpSpPr>
          <p:cNvPr id="96" name="Group 22"/>
          <p:cNvGrpSpPr/>
          <p:nvPr/>
        </p:nvGrpSpPr>
        <p:grpSpPr>
          <a:xfrm>
            <a:off x="6127403" y="2273762"/>
            <a:ext cx="1558767" cy="2356623"/>
            <a:chOff x="-32834" y="0"/>
            <a:chExt cx="4429801" cy="7795097"/>
          </a:xfrm>
        </p:grpSpPr>
        <p:sp>
          <p:nvSpPr>
            <p:cNvPr id="97" name="AutoShape 23"/>
            <p:cNvSpPr/>
            <p:nvPr/>
          </p:nvSpPr>
          <p:spPr>
            <a:xfrm>
              <a:off x="-32834" y="2265561"/>
              <a:ext cx="4429801" cy="5529536"/>
            </a:xfrm>
            <a:prstGeom prst="rect">
              <a:avLst/>
            </a:prstGeom>
            <a:solidFill>
              <a:srgbClr val="13538A"/>
            </a:solidFill>
          </p:spPr>
          <p:txBody>
            <a:bodyPr/>
            <a:lstStyle/>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Chi </a:t>
              </a:r>
              <a:r>
                <a:rPr lang="en-US" sz="1200" dirty="0" err="1">
                  <a:solidFill>
                    <a:schemeClr val="bg1"/>
                  </a:solidFill>
                  <a:latin typeface="Arial" panose="020B0604020202020204" pitchFamily="34" charset="0"/>
                  <a:cs typeface="Arial" panose="020B0604020202020204" pitchFamily="34" charset="0"/>
                </a:rPr>
                <a:t>tiết</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sản</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phẩm</a:t>
              </a:r>
              <a:endParaRPr lang="en-US" sz="1200" dirty="0">
                <a:solidFill>
                  <a:schemeClr val="bg1"/>
                </a:solidFill>
                <a:latin typeface="Arial" panose="020B0604020202020204" pitchFamily="34" charset="0"/>
                <a:cs typeface="Arial" panose="020B0604020202020204" pitchFamily="34" charset="0"/>
              </a:endParaRPr>
            </a:p>
            <a:p>
              <a:r>
                <a:rPr lang="en-US" sz="1200" dirty="0" err="1">
                  <a:solidFill>
                    <a:schemeClr val="bg1"/>
                  </a:solidFill>
                  <a:latin typeface="Arial" panose="020B0604020202020204" pitchFamily="34" charset="0"/>
                  <a:cs typeface="Arial" panose="020B0604020202020204" pitchFamily="34" charset="0"/>
                </a:rPr>
                <a:t>Tìm</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kiếm</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sản</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phẩm</a:t>
              </a:r>
              <a:r>
                <a:rPr lang="en-US" sz="1200" dirty="0">
                  <a:solidFill>
                    <a:schemeClr val="bg1"/>
                  </a:solidFill>
                  <a:latin typeface="Arial" panose="020B0604020202020204" pitchFamily="34" charset="0"/>
                  <a:cs typeface="Arial" panose="020B0604020202020204" pitchFamily="34" charset="0"/>
                </a:rPr>
                <a:t>, Triggers</a:t>
              </a:r>
              <a:endParaRPr lang="en-US" sz="450" dirty="0">
                <a:solidFill>
                  <a:schemeClr val="bg1"/>
                </a:solidFill>
                <a:latin typeface="Arial" panose="020B0604020202020204" pitchFamily="34" charset="0"/>
                <a:cs typeface="Arial" panose="020B0604020202020204" pitchFamily="34" charset="0"/>
              </a:endParaRPr>
            </a:p>
          </p:txBody>
        </p:sp>
        <p:sp>
          <p:nvSpPr>
            <p:cNvPr id="98" name="AutoShape 24"/>
            <p:cNvSpPr/>
            <p:nvPr/>
          </p:nvSpPr>
          <p:spPr>
            <a:xfrm>
              <a:off x="0" y="0"/>
              <a:ext cx="4396967" cy="2252566"/>
            </a:xfrm>
            <a:prstGeom prst="rect">
              <a:avLst/>
            </a:prstGeom>
            <a:solidFill>
              <a:srgbClr val="FFFFFF"/>
            </a:solidFill>
          </p:spPr>
        </p:sp>
        <p:pic>
          <p:nvPicPr>
            <p:cNvPr id="99" name="Picture 25"/>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37413" y="403529"/>
              <a:ext cx="2522141" cy="2522141"/>
            </a:xfrm>
            <a:prstGeom prst="rect">
              <a:avLst/>
            </a:prstGeom>
          </p:spPr>
        </p:pic>
        <p:pic>
          <p:nvPicPr>
            <p:cNvPr id="100" name="Picture 26"/>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46520" y="613352"/>
              <a:ext cx="2102494" cy="2102494"/>
            </a:xfrm>
            <a:prstGeom prst="rect">
              <a:avLst/>
            </a:prstGeom>
          </p:spPr>
        </p:pic>
      </p:grpSp>
      <p:pic>
        <p:nvPicPr>
          <p:cNvPr id="29" name="Picture 27"/>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a:xfrm>
            <a:off x="2509901" y="2518644"/>
            <a:ext cx="392906" cy="552681"/>
          </a:xfrm>
          <a:prstGeom prst="rect">
            <a:avLst/>
          </a:prstGeom>
        </p:spPr>
      </p:pic>
      <p:pic>
        <p:nvPicPr>
          <p:cNvPr id="30" name="Picture 27"/>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a:xfrm>
            <a:off x="4552602" y="2531738"/>
            <a:ext cx="392906" cy="552681"/>
          </a:xfrm>
          <a:prstGeom prst="rect">
            <a:avLst/>
          </a:prstGeom>
        </p:spPr>
      </p:pic>
      <p:pic>
        <p:nvPicPr>
          <p:cNvPr id="31" name="Picture 27"/>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a:xfrm>
            <a:off x="6715858" y="2508768"/>
            <a:ext cx="392906" cy="552681"/>
          </a:xfrm>
          <a:prstGeom prst="rect">
            <a:avLst/>
          </a:prstGeom>
        </p:spPr>
      </p:pic>
      <p:sp>
        <p:nvSpPr>
          <p:cNvPr id="36" name="TextBox 35">
            <a:extLst>
              <a:ext uri="{FF2B5EF4-FFF2-40B4-BE49-F238E27FC236}">
                <a16:creationId xmlns:a16="http://schemas.microsoft.com/office/drawing/2014/main" id="{D2CA4F7E-8788-8C88-B8CC-5277D2068D6B}"/>
              </a:ext>
            </a:extLst>
          </p:cNvPr>
          <p:cNvSpPr txBox="1"/>
          <p:nvPr/>
        </p:nvSpPr>
        <p:spPr>
          <a:xfrm>
            <a:off x="1868159" y="3115997"/>
            <a:ext cx="1659172" cy="1785104"/>
          </a:xfrm>
          <a:prstGeom prst="rect">
            <a:avLst/>
          </a:prstGeom>
          <a:noFill/>
        </p:spPr>
        <p:txBody>
          <a:bodyPr wrap="square">
            <a:spAutoFit/>
          </a:bodyPr>
          <a:lstStyle/>
          <a:p>
            <a:r>
              <a:rPr lang="vi-VN" sz="1200" dirty="0">
                <a:solidFill>
                  <a:schemeClr val="bg2"/>
                </a:solidFill>
              </a:rPr>
              <a:t>Phân Chia công việc</a:t>
            </a:r>
          </a:p>
          <a:p>
            <a:r>
              <a:rPr lang="vi-VN" sz="1200" dirty="0">
                <a:solidFill>
                  <a:schemeClr val="bg2"/>
                </a:solidFill>
              </a:rPr>
              <a:t>Đăng </a:t>
            </a:r>
            <a:r>
              <a:rPr lang="vi-VN" dirty="0">
                <a:solidFill>
                  <a:schemeClr val="bg2"/>
                </a:solidFill>
              </a:rPr>
              <a:t>nhập</a:t>
            </a:r>
            <a:r>
              <a:rPr lang="vi-VN" sz="1200" dirty="0">
                <a:solidFill>
                  <a:schemeClr val="bg2"/>
                </a:solidFill>
              </a:rPr>
              <a:t>,User và thay đổi thông tin User</a:t>
            </a:r>
          </a:p>
          <a:p>
            <a:r>
              <a:rPr lang="vi-VN" sz="1200" dirty="0">
                <a:solidFill>
                  <a:schemeClr val="bg2"/>
                </a:solidFill>
              </a:rPr>
              <a:t>Quản lí sản phẩm,quản lí đơn hàng</a:t>
            </a:r>
          </a:p>
          <a:p>
            <a:r>
              <a:rPr lang="vi-VN" sz="1200" dirty="0">
                <a:solidFill>
                  <a:schemeClr val="bg2"/>
                </a:solidFill>
              </a:rPr>
              <a:t>Procedure,Function,View,Transaction</a:t>
            </a:r>
          </a:p>
        </p:txBody>
      </p:sp>
      <p:sp>
        <p:nvSpPr>
          <p:cNvPr id="38" name="TextBox 37">
            <a:extLst>
              <a:ext uri="{FF2B5EF4-FFF2-40B4-BE49-F238E27FC236}">
                <a16:creationId xmlns:a16="http://schemas.microsoft.com/office/drawing/2014/main" id="{DE76BBD8-DC86-BEB2-F959-E173E12BA792}"/>
              </a:ext>
            </a:extLst>
          </p:cNvPr>
          <p:cNvSpPr txBox="1"/>
          <p:nvPr/>
        </p:nvSpPr>
        <p:spPr>
          <a:xfrm>
            <a:off x="3924525" y="3301412"/>
            <a:ext cx="1634261" cy="1015663"/>
          </a:xfrm>
          <a:prstGeom prst="rect">
            <a:avLst/>
          </a:prstGeom>
          <a:noFill/>
        </p:spPr>
        <p:txBody>
          <a:bodyPr wrap="square">
            <a:spAutoFit/>
          </a:bodyPr>
          <a:lstStyle/>
          <a:p>
            <a:r>
              <a:rPr lang="en-US" sz="1200" dirty="0" err="1">
                <a:solidFill>
                  <a:schemeClr val="bg1"/>
                </a:solidFill>
                <a:latin typeface="Arial" panose="020B0604020202020204" pitchFamily="34" charset="0"/>
                <a:cs typeface="Arial" panose="020B0604020202020204" pitchFamily="34" charset="0"/>
              </a:rPr>
              <a:t>Giỏ</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hàng</a:t>
            </a:r>
            <a:endParaRPr lang="en-US" sz="1200" dirty="0">
              <a:solidFill>
                <a:schemeClr val="bg1"/>
              </a:solidFill>
              <a:latin typeface="Arial" panose="020B0604020202020204" pitchFamily="34" charset="0"/>
              <a:cs typeface="Arial" panose="020B0604020202020204" pitchFamily="34" charset="0"/>
            </a:endParaRPr>
          </a:p>
          <a:p>
            <a:r>
              <a:rPr lang="en-US" sz="1200" dirty="0" err="1">
                <a:solidFill>
                  <a:schemeClr val="bg1"/>
                </a:solidFill>
                <a:latin typeface="Arial" panose="020B0604020202020204" pitchFamily="34" charset="0"/>
                <a:cs typeface="Arial" panose="020B0604020202020204" pitchFamily="34" charset="0"/>
              </a:rPr>
              <a:t>Đặt</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hàng</a:t>
            </a:r>
            <a:endParaRPr lang="en-US" sz="1200" dirty="0">
              <a:solidFill>
                <a:schemeClr val="bg1"/>
              </a:solidFill>
              <a:latin typeface="Arial" panose="020B0604020202020204" pitchFamily="34" charset="0"/>
              <a:cs typeface="Arial" panose="020B0604020202020204" pitchFamily="34" charset="0"/>
            </a:endParaRPr>
          </a:p>
          <a:p>
            <a:r>
              <a:rPr lang="en-US" sz="1200" dirty="0" err="1">
                <a:solidFill>
                  <a:schemeClr val="bg1"/>
                </a:solidFill>
                <a:latin typeface="Arial" panose="020B0604020202020204" pitchFamily="34" charset="0"/>
                <a:cs typeface="Arial" panose="020B0604020202020204" pitchFamily="34" charset="0"/>
              </a:rPr>
              <a:t>Thiết</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kế</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các</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trang</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Fontend</a:t>
            </a:r>
            <a:endParaRPr lang="en-US" sz="1200" dirty="0">
              <a:solidFill>
                <a:schemeClr val="bg1"/>
              </a:solidFill>
              <a:latin typeface="Arial" panose="020B0604020202020204" pitchFamily="34" charset="0"/>
              <a:cs typeface="Arial" panose="020B0604020202020204" pitchFamily="34" charset="0"/>
            </a:endParaRPr>
          </a:p>
          <a:p>
            <a:r>
              <a:rPr lang="en-US" sz="1200" dirty="0" err="1">
                <a:solidFill>
                  <a:schemeClr val="bg1"/>
                </a:solidFill>
                <a:latin typeface="Arial" panose="020B0604020202020204" pitchFamily="34" charset="0"/>
                <a:cs typeface="Arial" panose="020B0604020202020204" pitchFamily="34" charset="0"/>
              </a:rPr>
              <a:t>Function,Triggers</a:t>
            </a:r>
            <a:endParaRPr lang="en-US" sz="12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500" fill="hold"/>
                                        <p:tgtEl>
                                          <p:spTgt spid="83"/>
                                        </p:tgtEl>
                                        <p:attrNameLst>
                                          <p:attrName>ppt_w</p:attrName>
                                        </p:attrNameLst>
                                      </p:cBhvr>
                                      <p:tavLst>
                                        <p:tav tm="0">
                                          <p:val>
                                            <p:fltVal val="0"/>
                                          </p:val>
                                        </p:tav>
                                        <p:tav tm="100000">
                                          <p:val>
                                            <p:strVal val="#ppt_w"/>
                                          </p:val>
                                        </p:tav>
                                      </p:tavLst>
                                    </p:anim>
                                    <p:anim calcmode="lin" valueType="num">
                                      <p:cBhvr>
                                        <p:cTn id="8" dur="500" fill="hold"/>
                                        <p:tgtEl>
                                          <p:spTgt spid="83"/>
                                        </p:tgtEl>
                                        <p:attrNameLst>
                                          <p:attrName>ppt_h</p:attrName>
                                        </p:attrNameLst>
                                      </p:cBhvr>
                                      <p:tavLst>
                                        <p:tav tm="0">
                                          <p:val>
                                            <p:fltVal val="0"/>
                                          </p:val>
                                        </p:tav>
                                        <p:tav tm="100000">
                                          <p:val>
                                            <p:strVal val="#ppt_h"/>
                                          </p:val>
                                        </p:tav>
                                      </p:tavLst>
                                    </p:anim>
                                    <p:animEffect transition="in" filter="fade">
                                      <p:cBhvr>
                                        <p:cTn id="9" dur="500"/>
                                        <p:tgtEl>
                                          <p:spTgt spid="8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p:cTn id="12" dur="500" fill="hold"/>
                                        <p:tgtEl>
                                          <p:spTgt spid="84"/>
                                        </p:tgtEl>
                                        <p:attrNameLst>
                                          <p:attrName>ppt_w</p:attrName>
                                        </p:attrNameLst>
                                      </p:cBhvr>
                                      <p:tavLst>
                                        <p:tav tm="0">
                                          <p:val>
                                            <p:fltVal val="0"/>
                                          </p:val>
                                        </p:tav>
                                        <p:tav tm="100000">
                                          <p:val>
                                            <p:strVal val="#ppt_w"/>
                                          </p:val>
                                        </p:tav>
                                      </p:tavLst>
                                    </p:anim>
                                    <p:anim calcmode="lin" valueType="num">
                                      <p:cBhvr>
                                        <p:cTn id="13" dur="500" fill="hold"/>
                                        <p:tgtEl>
                                          <p:spTgt spid="84"/>
                                        </p:tgtEl>
                                        <p:attrNameLst>
                                          <p:attrName>ppt_h</p:attrName>
                                        </p:attrNameLst>
                                      </p:cBhvr>
                                      <p:tavLst>
                                        <p:tav tm="0">
                                          <p:val>
                                            <p:fltVal val="0"/>
                                          </p:val>
                                        </p:tav>
                                        <p:tav tm="100000">
                                          <p:val>
                                            <p:strVal val="#ppt_h"/>
                                          </p:val>
                                        </p:tav>
                                      </p:tavLst>
                                    </p:anim>
                                    <p:animEffect transition="in" filter="fade">
                                      <p:cBhvr>
                                        <p:cTn id="14" dur="500"/>
                                        <p:tgtEl>
                                          <p:spTgt spid="8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anim calcmode="lin" valueType="num">
                                      <p:cBhvr>
                                        <p:cTn id="17" dur="500" fill="hold"/>
                                        <p:tgtEl>
                                          <p:spTgt spid="85"/>
                                        </p:tgtEl>
                                        <p:attrNameLst>
                                          <p:attrName>ppt_w</p:attrName>
                                        </p:attrNameLst>
                                      </p:cBhvr>
                                      <p:tavLst>
                                        <p:tav tm="0">
                                          <p:val>
                                            <p:fltVal val="0"/>
                                          </p:val>
                                        </p:tav>
                                        <p:tav tm="100000">
                                          <p:val>
                                            <p:strVal val="#ppt_w"/>
                                          </p:val>
                                        </p:tav>
                                      </p:tavLst>
                                    </p:anim>
                                    <p:anim calcmode="lin" valueType="num">
                                      <p:cBhvr>
                                        <p:cTn id="18" dur="500" fill="hold"/>
                                        <p:tgtEl>
                                          <p:spTgt spid="85"/>
                                        </p:tgtEl>
                                        <p:attrNameLst>
                                          <p:attrName>ppt_h</p:attrName>
                                        </p:attrNameLst>
                                      </p:cBhvr>
                                      <p:tavLst>
                                        <p:tav tm="0">
                                          <p:val>
                                            <p:fltVal val="0"/>
                                          </p:val>
                                        </p:tav>
                                        <p:tav tm="100000">
                                          <p:val>
                                            <p:strVal val="#ppt_h"/>
                                          </p:val>
                                        </p:tav>
                                      </p:tavLst>
                                    </p:anim>
                                    <p:animEffect transition="in" filter="fade">
                                      <p:cBhvr>
                                        <p:cTn id="19" dur="500"/>
                                        <p:tgtEl>
                                          <p:spTgt spid="8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86"/>
                                        </p:tgtEl>
                                        <p:attrNameLst>
                                          <p:attrName>style.visibility</p:attrName>
                                        </p:attrNameLst>
                                      </p:cBhvr>
                                      <p:to>
                                        <p:strVal val="visible"/>
                                      </p:to>
                                    </p:set>
                                    <p:anim calcmode="lin" valueType="num">
                                      <p:cBhvr>
                                        <p:cTn id="24" dur="500" fill="hold"/>
                                        <p:tgtEl>
                                          <p:spTgt spid="86"/>
                                        </p:tgtEl>
                                        <p:attrNameLst>
                                          <p:attrName>ppt_w</p:attrName>
                                        </p:attrNameLst>
                                      </p:cBhvr>
                                      <p:tavLst>
                                        <p:tav tm="0">
                                          <p:val>
                                            <p:fltVal val="0"/>
                                          </p:val>
                                        </p:tav>
                                        <p:tav tm="100000">
                                          <p:val>
                                            <p:strVal val="#ppt_w"/>
                                          </p:val>
                                        </p:tav>
                                      </p:tavLst>
                                    </p:anim>
                                    <p:anim calcmode="lin" valueType="num">
                                      <p:cBhvr>
                                        <p:cTn id="25" dur="500" fill="hold"/>
                                        <p:tgtEl>
                                          <p:spTgt spid="86"/>
                                        </p:tgtEl>
                                        <p:attrNameLst>
                                          <p:attrName>ppt_h</p:attrName>
                                        </p:attrNameLst>
                                      </p:cBhvr>
                                      <p:tavLst>
                                        <p:tav tm="0">
                                          <p:val>
                                            <p:fltVal val="0"/>
                                          </p:val>
                                        </p:tav>
                                        <p:tav tm="100000">
                                          <p:val>
                                            <p:strVal val="#ppt_h"/>
                                          </p:val>
                                        </p:tav>
                                      </p:tavLst>
                                    </p:anim>
                                    <p:animEffect transition="in" filter="fade">
                                      <p:cBhvr>
                                        <p:cTn id="26" dur="500"/>
                                        <p:tgtEl>
                                          <p:spTgt spid="86"/>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p:cTn id="31" dur="500" fill="hold"/>
                                        <p:tgtEl>
                                          <p:spTgt spid="91"/>
                                        </p:tgtEl>
                                        <p:attrNameLst>
                                          <p:attrName>ppt_w</p:attrName>
                                        </p:attrNameLst>
                                      </p:cBhvr>
                                      <p:tavLst>
                                        <p:tav tm="0">
                                          <p:val>
                                            <p:fltVal val="0"/>
                                          </p:val>
                                        </p:tav>
                                        <p:tav tm="100000">
                                          <p:val>
                                            <p:strVal val="#ppt_w"/>
                                          </p:val>
                                        </p:tav>
                                      </p:tavLst>
                                    </p:anim>
                                    <p:anim calcmode="lin" valueType="num">
                                      <p:cBhvr>
                                        <p:cTn id="32" dur="500" fill="hold"/>
                                        <p:tgtEl>
                                          <p:spTgt spid="91"/>
                                        </p:tgtEl>
                                        <p:attrNameLst>
                                          <p:attrName>ppt_h</p:attrName>
                                        </p:attrNameLst>
                                      </p:cBhvr>
                                      <p:tavLst>
                                        <p:tav tm="0">
                                          <p:val>
                                            <p:fltVal val="0"/>
                                          </p:val>
                                        </p:tav>
                                        <p:tav tm="100000">
                                          <p:val>
                                            <p:strVal val="#ppt_h"/>
                                          </p:val>
                                        </p:tav>
                                      </p:tavLst>
                                    </p:anim>
                                    <p:animEffect transition="in" filter="fade">
                                      <p:cBhvr>
                                        <p:cTn id="33" dur="500"/>
                                        <p:tgtEl>
                                          <p:spTgt spid="91"/>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96"/>
                                        </p:tgtEl>
                                        <p:attrNameLst>
                                          <p:attrName>style.visibility</p:attrName>
                                        </p:attrNameLst>
                                      </p:cBhvr>
                                      <p:to>
                                        <p:strVal val="visible"/>
                                      </p:to>
                                    </p:set>
                                    <p:anim calcmode="lin" valueType="num">
                                      <p:cBhvr>
                                        <p:cTn id="38" dur="500" fill="hold"/>
                                        <p:tgtEl>
                                          <p:spTgt spid="96"/>
                                        </p:tgtEl>
                                        <p:attrNameLst>
                                          <p:attrName>ppt_w</p:attrName>
                                        </p:attrNameLst>
                                      </p:cBhvr>
                                      <p:tavLst>
                                        <p:tav tm="0">
                                          <p:val>
                                            <p:fltVal val="0"/>
                                          </p:val>
                                        </p:tav>
                                        <p:tav tm="100000">
                                          <p:val>
                                            <p:strVal val="#ppt_w"/>
                                          </p:val>
                                        </p:tav>
                                      </p:tavLst>
                                    </p:anim>
                                    <p:anim calcmode="lin" valueType="num">
                                      <p:cBhvr>
                                        <p:cTn id="39" dur="500" fill="hold"/>
                                        <p:tgtEl>
                                          <p:spTgt spid="96"/>
                                        </p:tgtEl>
                                        <p:attrNameLst>
                                          <p:attrName>ppt_h</p:attrName>
                                        </p:attrNameLst>
                                      </p:cBhvr>
                                      <p:tavLst>
                                        <p:tav tm="0">
                                          <p:val>
                                            <p:fltVal val="0"/>
                                          </p:val>
                                        </p:tav>
                                        <p:tav tm="100000">
                                          <p:val>
                                            <p:strVal val="#ppt_h"/>
                                          </p:val>
                                        </p:tav>
                                      </p:tavLst>
                                    </p:anim>
                                    <p:animEffect transition="in" filter="fade">
                                      <p:cBhvr>
                                        <p:cTn id="40" dur="500"/>
                                        <p:tgtEl>
                                          <p:spTgt spid="96"/>
                                        </p:tgtEl>
                                      </p:cBhvr>
                                    </p:animEffect>
                                  </p:childTnLst>
                                </p:cTn>
                              </p:par>
                              <p:par>
                                <p:cTn id="41" presetID="53" presetClass="entr" presetSubtype="16"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fltVal val="0"/>
                                          </p:val>
                                        </p:tav>
                                        <p:tav tm="100000">
                                          <p:val>
                                            <p:strVal val="#ppt_h"/>
                                          </p:val>
                                        </p:tav>
                                      </p:tavLst>
                                    </p:anim>
                                    <p:animEffect transition="in" filter="fade">
                                      <p:cBhvr>
                                        <p:cTn id="45" dur="500"/>
                                        <p:tgtEl>
                                          <p:spTgt spid="29"/>
                                        </p:tgtEl>
                                      </p:cBhvr>
                                    </p:animEffect>
                                  </p:childTnLst>
                                </p:cTn>
                              </p:par>
                              <p:par>
                                <p:cTn id="46" presetID="53" presetClass="entr" presetSubtype="16" fill="hold"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p:cTn id="48" dur="500" fill="hold"/>
                                        <p:tgtEl>
                                          <p:spTgt spid="30"/>
                                        </p:tgtEl>
                                        <p:attrNameLst>
                                          <p:attrName>ppt_w</p:attrName>
                                        </p:attrNameLst>
                                      </p:cBhvr>
                                      <p:tavLst>
                                        <p:tav tm="0">
                                          <p:val>
                                            <p:fltVal val="0"/>
                                          </p:val>
                                        </p:tav>
                                        <p:tav tm="100000">
                                          <p:val>
                                            <p:strVal val="#ppt_w"/>
                                          </p:val>
                                        </p:tav>
                                      </p:tavLst>
                                    </p:anim>
                                    <p:anim calcmode="lin" valueType="num">
                                      <p:cBhvr>
                                        <p:cTn id="49" dur="500" fill="hold"/>
                                        <p:tgtEl>
                                          <p:spTgt spid="30"/>
                                        </p:tgtEl>
                                        <p:attrNameLst>
                                          <p:attrName>ppt_h</p:attrName>
                                        </p:attrNameLst>
                                      </p:cBhvr>
                                      <p:tavLst>
                                        <p:tav tm="0">
                                          <p:val>
                                            <p:fltVal val="0"/>
                                          </p:val>
                                        </p:tav>
                                        <p:tav tm="100000">
                                          <p:val>
                                            <p:strVal val="#ppt_h"/>
                                          </p:val>
                                        </p:tav>
                                      </p:tavLst>
                                    </p:anim>
                                    <p:animEffect transition="in" filter="fade">
                                      <p:cBhvr>
                                        <p:cTn id="50" dur="500"/>
                                        <p:tgtEl>
                                          <p:spTgt spid="30"/>
                                        </p:tgtEl>
                                      </p:cBhvr>
                                    </p:animEffect>
                                  </p:childTnLst>
                                </p:cTn>
                              </p:par>
                              <p:par>
                                <p:cTn id="51" presetID="53" presetClass="entr" presetSubtype="16"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p:cTn id="53" dur="500" fill="hold"/>
                                        <p:tgtEl>
                                          <p:spTgt spid="31"/>
                                        </p:tgtEl>
                                        <p:attrNameLst>
                                          <p:attrName>ppt_w</p:attrName>
                                        </p:attrNameLst>
                                      </p:cBhvr>
                                      <p:tavLst>
                                        <p:tav tm="0">
                                          <p:val>
                                            <p:fltVal val="0"/>
                                          </p:val>
                                        </p:tav>
                                        <p:tav tm="100000">
                                          <p:val>
                                            <p:strVal val="#ppt_w"/>
                                          </p:val>
                                        </p:tav>
                                      </p:tavLst>
                                    </p:anim>
                                    <p:anim calcmode="lin" valueType="num">
                                      <p:cBhvr>
                                        <p:cTn id="54" dur="500" fill="hold"/>
                                        <p:tgtEl>
                                          <p:spTgt spid="31"/>
                                        </p:tgtEl>
                                        <p:attrNameLst>
                                          <p:attrName>ppt_h</p:attrName>
                                        </p:attrNameLst>
                                      </p:cBhvr>
                                      <p:tavLst>
                                        <p:tav tm="0">
                                          <p:val>
                                            <p:fltVal val="0"/>
                                          </p:val>
                                        </p:tav>
                                        <p:tav tm="100000">
                                          <p:val>
                                            <p:strVal val="#ppt_h"/>
                                          </p:val>
                                        </p:tav>
                                      </p:tavLst>
                                    </p:anim>
                                    <p:animEffect transition="in" filter="fade">
                                      <p:cBhvr>
                                        <p:cTn id="5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8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p:nvPr/>
        </p:nvSpPr>
        <p:spPr>
          <a:xfrm>
            <a:off x="-364" y="975429"/>
            <a:ext cx="9144000" cy="4143374"/>
          </a:xfrm>
          <a:custGeom>
            <a:avLst/>
            <a:gdLst/>
            <a:ahLst/>
            <a:cxnLst/>
            <a:rect l="l" t="t" r="r" b="b"/>
            <a:pathLst>
              <a:path w="18287999" h="8286748">
                <a:moveTo>
                  <a:pt x="18287999" y="0"/>
                </a:moveTo>
                <a:lnTo>
                  <a:pt x="0" y="0"/>
                </a:lnTo>
                <a:lnTo>
                  <a:pt x="0" y="8286748"/>
                </a:lnTo>
                <a:lnTo>
                  <a:pt x="18287999" y="8286748"/>
                </a:lnTo>
                <a:lnTo>
                  <a:pt x="18287999" y="0"/>
                </a:lnTo>
                <a:close/>
              </a:path>
            </a:pathLst>
          </a:custGeom>
          <a:solidFill>
            <a:srgbClr val="EFF5FA"/>
          </a:solidFill>
        </p:spPr>
        <p:txBody>
          <a:bodyPr wrap="square" lIns="0" tIns="0" rIns="0" bIns="0" rtlCol="0">
            <a:noAutofit/>
          </a:bodyPr>
          <a:lstStyle/>
          <a:p>
            <a:pPr defTabSz="457200">
              <a:buClrTx/>
              <a:defRPr/>
            </a:pPr>
            <a:endParaRPr sz="900" kern="1200">
              <a:solidFill>
                <a:prstClr val="black"/>
              </a:solidFill>
              <a:latin typeface="Calibri"/>
              <a:ea typeface="+mn-ea"/>
              <a:cs typeface="+mn-cs"/>
            </a:endParaRPr>
          </a:p>
        </p:txBody>
      </p:sp>
      <p:sp>
        <p:nvSpPr>
          <p:cNvPr id="12" name="object 12"/>
          <p:cNvSpPr/>
          <p:nvPr/>
        </p:nvSpPr>
        <p:spPr>
          <a:xfrm>
            <a:off x="0" y="0"/>
            <a:ext cx="9144000" cy="1000125"/>
          </a:xfrm>
          <a:custGeom>
            <a:avLst/>
            <a:gdLst/>
            <a:ahLst/>
            <a:cxnLst/>
            <a:rect l="l" t="t" r="r" b="b"/>
            <a:pathLst>
              <a:path w="18287999" h="2000249">
                <a:moveTo>
                  <a:pt x="18287999" y="0"/>
                </a:moveTo>
                <a:lnTo>
                  <a:pt x="0" y="0"/>
                </a:lnTo>
                <a:lnTo>
                  <a:pt x="0" y="2000249"/>
                </a:lnTo>
                <a:lnTo>
                  <a:pt x="18287999" y="2000249"/>
                </a:lnTo>
                <a:lnTo>
                  <a:pt x="18287999" y="0"/>
                </a:lnTo>
                <a:close/>
              </a:path>
            </a:pathLst>
          </a:custGeom>
          <a:solidFill>
            <a:srgbClr val="B9E1FF"/>
          </a:solidFill>
        </p:spPr>
        <p:txBody>
          <a:bodyPr wrap="square" lIns="0" tIns="0" rIns="0" bIns="0" rtlCol="0">
            <a:noAutofit/>
          </a:bodyPr>
          <a:lstStyle/>
          <a:p>
            <a:pPr defTabSz="457200">
              <a:buClrTx/>
              <a:defRPr/>
            </a:pPr>
            <a:endParaRPr sz="900" kern="1200">
              <a:solidFill>
                <a:prstClr val="black"/>
              </a:solidFill>
              <a:latin typeface="Calibri"/>
              <a:ea typeface="+mn-ea"/>
              <a:cs typeface="+mn-cs"/>
            </a:endParaRPr>
          </a:p>
        </p:txBody>
      </p:sp>
      <p:sp>
        <p:nvSpPr>
          <p:cNvPr id="13" name="object 13"/>
          <p:cNvSpPr/>
          <p:nvPr/>
        </p:nvSpPr>
        <p:spPr>
          <a:xfrm>
            <a:off x="980859" y="487461"/>
            <a:ext cx="7181554" cy="1023937"/>
          </a:xfrm>
          <a:custGeom>
            <a:avLst/>
            <a:gdLst/>
            <a:ahLst/>
            <a:cxnLst/>
            <a:rect l="l" t="t" r="r" b="b"/>
            <a:pathLst>
              <a:path w="14363107" h="2047874">
                <a:moveTo>
                  <a:pt x="14363107" y="1023937"/>
                </a:moveTo>
                <a:lnTo>
                  <a:pt x="14359709" y="1107907"/>
                </a:lnTo>
                <a:lnTo>
                  <a:pt x="14349691" y="1190010"/>
                </a:lnTo>
                <a:lnTo>
                  <a:pt x="14333317" y="1269980"/>
                </a:lnTo>
                <a:lnTo>
                  <a:pt x="14310849" y="1347556"/>
                </a:lnTo>
                <a:lnTo>
                  <a:pt x="14282553" y="1422473"/>
                </a:lnTo>
                <a:lnTo>
                  <a:pt x="14248692" y="1494467"/>
                </a:lnTo>
                <a:lnTo>
                  <a:pt x="14209528" y="1563275"/>
                </a:lnTo>
                <a:lnTo>
                  <a:pt x="14165327" y="1628634"/>
                </a:lnTo>
                <a:lnTo>
                  <a:pt x="14116352" y="1690279"/>
                </a:lnTo>
                <a:lnTo>
                  <a:pt x="14062865" y="1747946"/>
                </a:lnTo>
                <a:lnTo>
                  <a:pt x="14005132" y="1801373"/>
                </a:lnTo>
                <a:lnTo>
                  <a:pt x="13943416" y="1850296"/>
                </a:lnTo>
                <a:lnTo>
                  <a:pt x="13877979" y="1894450"/>
                </a:lnTo>
                <a:lnTo>
                  <a:pt x="13809087" y="1933572"/>
                </a:lnTo>
                <a:lnTo>
                  <a:pt x="13737003" y="1967399"/>
                </a:lnTo>
                <a:lnTo>
                  <a:pt x="13661990" y="1995667"/>
                </a:lnTo>
                <a:lnTo>
                  <a:pt x="13584312" y="2018112"/>
                </a:lnTo>
                <a:lnTo>
                  <a:pt x="13504233" y="2034471"/>
                </a:lnTo>
                <a:lnTo>
                  <a:pt x="13422016" y="2044480"/>
                </a:lnTo>
                <a:lnTo>
                  <a:pt x="13337925" y="2047874"/>
                </a:lnTo>
                <a:lnTo>
                  <a:pt x="1025181" y="2047874"/>
                </a:lnTo>
                <a:lnTo>
                  <a:pt x="941090" y="2044480"/>
                </a:lnTo>
                <a:lnTo>
                  <a:pt x="858873" y="2034471"/>
                </a:lnTo>
                <a:lnTo>
                  <a:pt x="778794" y="2018112"/>
                </a:lnTo>
                <a:lnTo>
                  <a:pt x="701116" y="1995667"/>
                </a:lnTo>
                <a:lnTo>
                  <a:pt x="626103" y="1967399"/>
                </a:lnTo>
                <a:lnTo>
                  <a:pt x="554019" y="1933572"/>
                </a:lnTo>
                <a:lnTo>
                  <a:pt x="485127" y="1894450"/>
                </a:lnTo>
                <a:lnTo>
                  <a:pt x="419691" y="1850296"/>
                </a:lnTo>
                <a:lnTo>
                  <a:pt x="357974" y="1801373"/>
                </a:lnTo>
                <a:lnTo>
                  <a:pt x="300241" y="1747946"/>
                </a:lnTo>
                <a:lnTo>
                  <a:pt x="246755" y="1690279"/>
                </a:lnTo>
                <a:lnTo>
                  <a:pt x="197779" y="1628634"/>
                </a:lnTo>
                <a:lnTo>
                  <a:pt x="153578" y="1563275"/>
                </a:lnTo>
                <a:lnTo>
                  <a:pt x="114415" y="1494467"/>
                </a:lnTo>
                <a:lnTo>
                  <a:pt x="80553" y="1422473"/>
                </a:lnTo>
                <a:lnTo>
                  <a:pt x="52257" y="1347556"/>
                </a:lnTo>
                <a:lnTo>
                  <a:pt x="29790" y="1269980"/>
                </a:lnTo>
                <a:lnTo>
                  <a:pt x="13415" y="1190010"/>
                </a:lnTo>
                <a:lnTo>
                  <a:pt x="3397" y="1107907"/>
                </a:lnTo>
                <a:lnTo>
                  <a:pt x="0" y="1023937"/>
                </a:lnTo>
                <a:lnTo>
                  <a:pt x="3397" y="939948"/>
                </a:lnTo>
                <a:lnTo>
                  <a:pt x="13415" y="857831"/>
                </a:lnTo>
                <a:lnTo>
                  <a:pt x="29790" y="777849"/>
                </a:lnTo>
                <a:lnTo>
                  <a:pt x="52257" y="700266"/>
                </a:lnTo>
                <a:lnTo>
                  <a:pt x="80553" y="625344"/>
                </a:lnTo>
                <a:lnTo>
                  <a:pt x="114415" y="553347"/>
                </a:lnTo>
                <a:lnTo>
                  <a:pt x="153578" y="484538"/>
                </a:lnTo>
                <a:lnTo>
                  <a:pt x="197779" y="419181"/>
                </a:lnTo>
                <a:lnTo>
                  <a:pt x="246755" y="357540"/>
                </a:lnTo>
                <a:lnTo>
                  <a:pt x="300241" y="299877"/>
                </a:lnTo>
                <a:lnTo>
                  <a:pt x="357974" y="246455"/>
                </a:lnTo>
                <a:lnTo>
                  <a:pt x="419691" y="197539"/>
                </a:lnTo>
                <a:lnTo>
                  <a:pt x="485127" y="153392"/>
                </a:lnTo>
                <a:lnTo>
                  <a:pt x="554019" y="114276"/>
                </a:lnTo>
                <a:lnTo>
                  <a:pt x="626103" y="80455"/>
                </a:lnTo>
                <a:lnTo>
                  <a:pt x="701116" y="52194"/>
                </a:lnTo>
                <a:lnTo>
                  <a:pt x="778794" y="29754"/>
                </a:lnTo>
                <a:lnTo>
                  <a:pt x="858873" y="13399"/>
                </a:lnTo>
                <a:lnTo>
                  <a:pt x="941090" y="3393"/>
                </a:lnTo>
                <a:lnTo>
                  <a:pt x="1025181" y="0"/>
                </a:lnTo>
                <a:lnTo>
                  <a:pt x="13337925" y="0"/>
                </a:lnTo>
                <a:lnTo>
                  <a:pt x="13421997" y="3393"/>
                </a:lnTo>
                <a:lnTo>
                  <a:pt x="13504199" y="13399"/>
                </a:lnTo>
                <a:lnTo>
                  <a:pt x="13584268" y="29754"/>
                </a:lnTo>
                <a:lnTo>
                  <a:pt x="13661938" y="52194"/>
                </a:lnTo>
                <a:lnTo>
                  <a:pt x="13736945" y="80455"/>
                </a:lnTo>
                <a:lnTo>
                  <a:pt x="13809027" y="114276"/>
                </a:lnTo>
                <a:lnTo>
                  <a:pt x="13877919" y="153392"/>
                </a:lnTo>
                <a:lnTo>
                  <a:pt x="13943357" y="197539"/>
                </a:lnTo>
                <a:lnTo>
                  <a:pt x="14005077" y="246455"/>
                </a:lnTo>
                <a:lnTo>
                  <a:pt x="14062814" y="299877"/>
                </a:lnTo>
                <a:lnTo>
                  <a:pt x="14116306" y="357540"/>
                </a:lnTo>
                <a:lnTo>
                  <a:pt x="14165288" y="419181"/>
                </a:lnTo>
                <a:lnTo>
                  <a:pt x="14209496" y="484538"/>
                </a:lnTo>
                <a:lnTo>
                  <a:pt x="14248666" y="553347"/>
                </a:lnTo>
                <a:lnTo>
                  <a:pt x="14282534" y="625344"/>
                </a:lnTo>
                <a:lnTo>
                  <a:pt x="14310836" y="700266"/>
                </a:lnTo>
                <a:lnTo>
                  <a:pt x="14333309" y="777849"/>
                </a:lnTo>
                <a:lnTo>
                  <a:pt x="14349687" y="857831"/>
                </a:lnTo>
                <a:lnTo>
                  <a:pt x="14359708" y="939948"/>
                </a:lnTo>
                <a:lnTo>
                  <a:pt x="14363107" y="1023937"/>
                </a:lnTo>
                <a:close/>
              </a:path>
            </a:pathLst>
          </a:custGeom>
          <a:solidFill>
            <a:srgbClr val="74C3FF"/>
          </a:solidFill>
        </p:spPr>
        <p:txBody>
          <a:bodyPr wrap="square" lIns="0" tIns="0" rIns="0" bIns="0" rtlCol="0">
            <a:noAutofit/>
          </a:bodyPr>
          <a:lstStyle/>
          <a:p>
            <a:pPr defTabSz="457200">
              <a:buClrTx/>
              <a:defRPr/>
            </a:pPr>
            <a:endParaRPr sz="900" kern="1200">
              <a:solidFill>
                <a:prstClr val="black"/>
              </a:solidFill>
              <a:latin typeface="Calibri"/>
              <a:ea typeface="+mn-ea"/>
              <a:cs typeface="+mn-cs"/>
            </a:endParaRPr>
          </a:p>
        </p:txBody>
      </p:sp>
      <p:sp>
        <p:nvSpPr>
          <p:cNvPr id="11" name="object 11"/>
          <p:cNvSpPr/>
          <p:nvPr/>
        </p:nvSpPr>
        <p:spPr>
          <a:xfrm>
            <a:off x="-623134" y="2571750"/>
            <a:ext cx="1443037" cy="1866900"/>
          </a:xfrm>
          <a:prstGeom prst="rect">
            <a:avLst/>
          </a:prstGeom>
          <a:blipFill>
            <a:blip r:embed="rId2" cstate="print"/>
            <a:stretch>
              <a:fillRect/>
            </a:stretch>
          </a:blipFill>
        </p:spPr>
        <p:txBody>
          <a:bodyPr wrap="square" lIns="0" tIns="0" rIns="0" bIns="0" rtlCol="0">
            <a:noAutofit/>
          </a:bodyPr>
          <a:lstStyle/>
          <a:p>
            <a:pPr defTabSz="457200">
              <a:buClrTx/>
              <a:defRPr/>
            </a:pPr>
            <a:endParaRPr sz="900" kern="1200">
              <a:solidFill>
                <a:prstClr val="black"/>
              </a:solidFill>
              <a:latin typeface="Calibri"/>
              <a:ea typeface="+mn-ea"/>
              <a:cs typeface="+mn-cs"/>
            </a:endParaRPr>
          </a:p>
        </p:txBody>
      </p:sp>
      <p:sp>
        <p:nvSpPr>
          <p:cNvPr id="10" name="object 10"/>
          <p:cNvSpPr/>
          <p:nvPr/>
        </p:nvSpPr>
        <p:spPr>
          <a:xfrm>
            <a:off x="893378" y="4127361"/>
            <a:ext cx="1019369" cy="883529"/>
          </a:xfrm>
          <a:prstGeom prst="rect">
            <a:avLst/>
          </a:prstGeom>
          <a:blipFill>
            <a:blip r:embed="rId3" cstate="print"/>
            <a:stretch>
              <a:fillRect/>
            </a:stretch>
          </a:blipFill>
        </p:spPr>
        <p:txBody>
          <a:bodyPr wrap="square" lIns="0" tIns="0" rIns="0" bIns="0" rtlCol="0">
            <a:noAutofit/>
          </a:bodyPr>
          <a:lstStyle/>
          <a:p>
            <a:pPr defTabSz="457200">
              <a:buClrTx/>
              <a:defRPr/>
            </a:pPr>
            <a:endParaRPr sz="900" kern="1200">
              <a:solidFill>
                <a:prstClr val="black"/>
              </a:solidFill>
              <a:latin typeface="Calibri"/>
              <a:ea typeface="+mn-ea"/>
              <a:cs typeface="+mn-cs"/>
            </a:endParaRPr>
          </a:p>
        </p:txBody>
      </p:sp>
      <p:sp>
        <p:nvSpPr>
          <p:cNvPr id="9" name="object 9"/>
          <p:cNvSpPr/>
          <p:nvPr/>
        </p:nvSpPr>
        <p:spPr>
          <a:xfrm>
            <a:off x="7868411" y="4630385"/>
            <a:ext cx="762000" cy="762000"/>
          </a:xfrm>
          <a:prstGeom prst="rect">
            <a:avLst/>
          </a:prstGeom>
          <a:blipFill>
            <a:blip r:embed="rId4" cstate="print"/>
            <a:stretch>
              <a:fillRect/>
            </a:stretch>
          </a:blipFill>
        </p:spPr>
        <p:txBody>
          <a:bodyPr wrap="square" lIns="0" tIns="0" rIns="0" bIns="0" rtlCol="0">
            <a:noAutofit/>
          </a:bodyPr>
          <a:lstStyle/>
          <a:p>
            <a:pPr defTabSz="457200">
              <a:buClrTx/>
              <a:defRPr/>
            </a:pPr>
            <a:endParaRPr sz="900" kern="1200">
              <a:solidFill>
                <a:prstClr val="black"/>
              </a:solidFill>
              <a:latin typeface="Calibri"/>
              <a:ea typeface="+mn-ea"/>
              <a:cs typeface="+mn-cs"/>
            </a:endParaRPr>
          </a:p>
        </p:txBody>
      </p:sp>
      <p:sp>
        <p:nvSpPr>
          <p:cNvPr id="7" name="object 7"/>
          <p:cNvSpPr/>
          <p:nvPr/>
        </p:nvSpPr>
        <p:spPr>
          <a:xfrm>
            <a:off x="8812651" y="4258546"/>
            <a:ext cx="661987" cy="623887"/>
          </a:xfrm>
          <a:prstGeom prst="rect">
            <a:avLst/>
          </a:prstGeom>
          <a:blipFill>
            <a:blip r:embed="rId5" cstate="print"/>
            <a:stretch>
              <a:fillRect/>
            </a:stretch>
          </a:blipFill>
        </p:spPr>
        <p:txBody>
          <a:bodyPr wrap="square" lIns="0" tIns="0" rIns="0" bIns="0" rtlCol="0">
            <a:noAutofit/>
          </a:bodyPr>
          <a:lstStyle/>
          <a:p>
            <a:pPr defTabSz="457200">
              <a:buClrTx/>
              <a:defRPr/>
            </a:pPr>
            <a:endParaRPr sz="900" kern="1200">
              <a:solidFill>
                <a:prstClr val="black"/>
              </a:solidFill>
              <a:latin typeface="Calibri"/>
              <a:ea typeface="+mn-ea"/>
              <a:cs typeface="+mn-cs"/>
            </a:endParaRPr>
          </a:p>
        </p:txBody>
      </p:sp>
      <p:sp>
        <p:nvSpPr>
          <p:cNvPr id="8" name="object 8"/>
          <p:cNvSpPr/>
          <p:nvPr/>
        </p:nvSpPr>
        <p:spPr>
          <a:xfrm>
            <a:off x="8193964" y="3504436"/>
            <a:ext cx="738187" cy="762000"/>
          </a:xfrm>
          <a:prstGeom prst="rect">
            <a:avLst/>
          </a:prstGeom>
          <a:blipFill>
            <a:blip r:embed="rId6" cstate="print"/>
            <a:stretch>
              <a:fillRect/>
            </a:stretch>
          </a:blipFill>
        </p:spPr>
        <p:txBody>
          <a:bodyPr wrap="square" lIns="0" tIns="0" rIns="0" bIns="0" rtlCol="0">
            <a:noAutofit/>
          </a:bodyPr>
          <a:lstStyle/>
          <a:p>
            <a:pPr defTabSz="457200">
              <a:buClrTx/>
              <a:defRPr/>
            </a:pPr>
            <a:endParaRPr sz="900" kern="1200">
              <a:solidFill>
                <a:prstClr val="black"/>
              </a:solidFill>
              <a:latin typeface="Calibri"/>
              <a:ea typeface="+mn-ea"/>
              <a:cs typeface="+mn-cs"/>
            </a:endParaRPr>
          </a:p>
        </p:txBody>
      </p:sp>
      <p:sp>
        <p:nvSpPr>
          <p:cNvPr id="6" name="object 6"/>
          <p:cNvSpPr txBox="1"/>
          <p:nvPr/>
        </p:nvSpPr>
        <p:spPr>
          <a:xfrm>
            <a:off x="2549900" y="798823"/>
            <a:ext cx="5055788" cy="457184"/>
          </a:xfrm>
          <a:prstGeom prst="rect">
            <a:avLst/>
          </a:prstGeom>
        </p:spPr>
        <p:txBody>
          <a:bodyPr wrap="square" lIns="0" tIns="0" rIns="0" bIns="0" rtlCol="0">
            <a:noAutofit/>
          </a:bodyPr>
          <a:lstStyle/>
          <a:p>
            <a:pPr marL="6350" defTabSz="457200">
              <a:lnSpc>
                <a:spcPts val="3405"/>
              </a:lnSpc>
              <a:spcBef>
                <a:spcPts val="170"/>
              </a:spcBef>
              <a:buClrTx/>
              <a:defRPr/>
            </a:pPr>
            <a:r>
              <a:rPr lang="en-US" sz="3600" b="1" kern="1200" spc="76" dirty="0">
                <a:solidFill>
                  <a:srgbClr val="31356E"/>
                </a:solidFill>
                <a:latin typeface="Times New Roman" panose="02020603050405020304" pitchFamily="18" charset="0"/>
                <a:ea typeface="+mn-ea"/>
                <a:cs typeface="Times New Roman" panose="02020603050405020304" pitchFamily="18" charset="0"/>
              </a:rPr>
              <a:t>BẢNG PHÂN CÔNG</a:t>
            </a:r>
          </a:p>
          <a:p>
            <a:pPr marL="6350" defTabSz="457200">
              <a:lnSpc>
                <a:spcPts val="3405"/>
              </a:lnSpc>
              <a:spcBef>
                <a:spcPts val="170"/>
              </a:spcBef>
              <a:buClrTx/>
              <a:defRPr/>
            </a:pPr>
            <a:endParaRPr sz="3500" kern="1200" dirty="0">
              <a:solidFill>
                <a:prstClr val="black"/>
              </a:solidFill>
              <a:latin typeface="Times New Roman"/>
              <a:ea typeface="+mn-ea"/>
              <a:cs typeface="Times New Roman"/>
            </a:endParaRPr>
          </a:p>
        </p:txBody>
      </p:sp>
      <p:grpSp>
        <p:nvGrpSpPr>
          <p:cNvPr id="86" name="Group 22"/>
          <p:cNvGrpSpPr/>
          <p:nvPr/>
        </p:nvGrpSpPr>
        <p:grpSpPr>
          <a:xfrm>
            <a:off x="1162663" y="2305515"/>
            <a:ext cx="1649232" cy="2363186"/>
            <a:chOff x="-32834" y="0"/>
            <a:chExt cx="4429801" cy="7795097"/>
          </a:xfrm>
        </p:grpSpPr>
        <p:sp>
          <p:nvSpPr>
            <p:cNvPr id="87" name="AutoShape 23"/>
            <p:cNvSpPr/>
            <p:nvPr/>
          </p:nvSpPr>
          <p:spPr>
            <a:xfrm>
              <a:off x="-32834" y="2265561"/>
              <a:ext cx="4429801" cy="5529536"/>
            </a:xfrm>
            <a:prstGeom prst="rect">
              <a:avLst/>
            </a:prstGeom>
            <a:solidFill>
              <a:srgbClr val="13538A"/>
            </a:solidFill>
          </p:spPr>
          <p:txBody>
            <a:bodyPr/>
            <a:lstStyle/>
            <a:p>
              <a:pPr defTabSz="457200">
                <a:buClrTx/>
                <a:defRPr/>
              </a:pPr>
              <a:endParaRPr lang="en-US" sz="350" kern="1200">
                <a:solidFill>
                  <a:prstClr val="black"/>
                </a:solidFill>
                <a:latin typeface="Calibri"/>
                <a:ea typeface="+mn-ea"/>
                <a:cs typeface="+mn-cs"/>
              </a:endParaRPr>
            </a:p>
          </p:txBody>
        </p:sp>
        <p:sp>
          <p:nvSpPr>
            <p:cNvPr id="88" name="AutoShape 24"/>
            <p:cNvSpPr/>
            <p:nvPr/>
          </p:nvSpPr>
          <p:spPr>
            <a:xfrm>
              <a:off x="0" y="0"/>
              <a:ext cx="4396967" cy="2252566"/>
            </a:xfrm>
            <a:prstGeom prst="rect">
              <a:avLst/>
            </a:prstGeom>
            <a:solidFill>
              <a:srgbClr val="FFFFFF"/>
            </a:solidFill>
          </p:spPr>
        </p:sp>
        <p:pic>
          <p:nvPicPr>
            <p:cNvPr id="89" name="Picture 2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37413" y="403529"/>
              <a:ext cx="2522141" cy="2522141"/>
            </a:xfrm>
            <a:prstGeom prst="rect">
              <a:avLst/>
            </a:prstGeom>
          </p:spPr>
        </p:pic>
        <p:pic>
          <p:nvPicPr>
            <p:cNvPr id="90" name="Picture 2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46520" y="613352"/>
              <a:ext cx="2102494" cy="2102494"/>
            </a:xfrm>
            <a:prstGeom prst="rect">
              <a:avLst/>
            </a:prstGeom>
          </p:spPr>
        </p:pic>
      </p:grpSp>
      <p:grpSp>
        <p:nvGrpSpPr>
          <p:cNvPr id="91" name="Group 22"/>
          <p:cNvGrpSpPr/>
          <p:nvPr/>
        </p:nvGrpSpPr>
        <p:grpSpPr>
          <a:xfrm>
            <a:off x="3100842" y="2293262"/>
            <a:ext cx="1635519" cy="2356623"/>
            <a:chOff x="-32834" y="0"/>
            <a:chExt cx="4429801" cy="7795097"/>
          </a:xfrm>
        </p:grpSpPr>
        <p:sp>
          <p:nvSpPr>
            <p:cNvPr id="92" name="AutoShape 23"/>
            <p:cNvSpPr/>
            <p:nvPr/>
          </p:nvSpPr>
          <p:spPr>
            <a:xfrm>
              <a:off x="-32834" y="2265561"/>
              <a:ext cx="4429801" cy="5529536"/>
            </a:xfrm>
            <a:prstGeom prst="rect">
              <a:avLst/>
            </a:prstGeom>
            <a:solidFill>
              <a:srgbClr val="13538A"/>
            </a:solidFill>
          </p:spPr>
          <p:txBody>
            <a:bodyPr/>
            <a:lstStyle/>
            <a:p>
              <a:pPr defTabSz="457200">
                <a:buClrTx/>
                <a:defRPr/>
              </a:pPr>
              <a:endParaRPr lang="en-US" sz="350" kern="1200">
                <a:solidFill>
                  <a:prstClr val="black"/>
                </a:solidFill>
                <a:latin typeface="Calibri"/>
                <a:ea typeface="+mn-ea"/>
                <a:cs typeface="+mn-cs"/>
              </a:endParaRPr>
            </a:p>
          </p:txBody>
        </p:sp>
        <p:sp>
          <p:nvSpPr>
            <p:cNvPr id="93" name="AutoShape 24"/>
            <p:cNvSpPr/>
            <p:nvPr/>
          </p:nvSpPr>
          <p:spPr>
            <a:xfrm>
              <a:off x="0" y="0"/>
              <a:ext cx="4396967" cy="2252566"/>
            </a:xfrm>
            <a:prstGeom prst="rect">
              <a:avLst/>
            </a:prstGeom>
            <a:solidFill>
              <a:srgbClr val="FFFFFF"/>
            </a:solidFill>
          </p:spPr>
        </p:sp>
        <p:pic>
          <p:nvPicPr>
            <p:cNvPr id="94" name="Picture 25"/>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37413" y="403529"/>
              <a:ext cx="2522141" cy="2522141"/>
            </a:xfrm>
            <a:prstGeom prst="rect">
              <a:avLst/>
            </a:prstGeom>
          </p:spPr>
        </p:pic>
        <p:pic>
          <p:nvPicPr>
            <p:cNvPr id="95" name="Picture 26"/>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46520" y="613352"/>
              <a:ext cx="2102494" cy="2102494"/>
            </a:xfrm>
            <a:prstGeom prst="rect">
              <a:avLst/>
            </a:prstGeom>
          </p:spPr>
        </p:pic>
      </p:grpSp>
      <p:grpSp>
        <p:nvGrpSpPr>
          <p:cNvPr id="96" name="Group 22"/>
          <p:cNvGrpSpPr/>
          <p:nvPr/>
        </p:nvGrpSpPr>
        <p:grpSpPr>
          <a:xfrm>
            <a:off x="7089027" y="2366118"/>
            <a:ext cx="1558767" cy="2356623"/>
            <a:chOff x="-32834" y="0"/>
            <a:chExt cx="4429801" cy="7795097"/>
          </a:xfrm>
        </p:grpSpPr>
        <p:sp>
          <p:nvSpPr>
            <p:cNvPr id="97" name="AutoShape 23"/>
            <p:cNvSpPr/>
            <p:nvPr/>
          </p:nvSpPr>
          <p:spPr>
            <a:xfrm>
              <a:off x="-32834" y="2265561"/>
              <a:ext cx="4429801" cy="5529536"/>
            </a:xfrm>
            <a:prstGeom prst="rect">
              <a:avLst/>
            </a:prstGeom>
            <a:solidFill>
              <a:srgbClr val="13538A"/>
            </a:solidFill>
          </p:spPr>
          <p:txBody>
            <a:bodyPr/>
            <a:lstStyle/>
            <a:p>
              <a:pPr defTabSz="457200">
                <a:buClrTx/>
                <a:defRPr/>
              </a:pPr>
              <a:endParaRPr lang="en-US" sz="350" kern="1200">
                <a:solidFill>
                  <a:prstClr val="black"/>
                </a:solidFill>
                <a:latin typeface="Calibri"/>
                <a:ea typeface="+mn-ea"/>
                <a:cs typeface="+mn-cs"/>
              </a:endParaRPr>
            </a:p>
          </p:txBody>
        </p:sp>
        <p:sp>
          <p:nvSpPr>
            <p:cNvPr id="98" name="AutoShape 24"/>
            <p:cNvSpPr/>
            <p:nvPr/>
          </p:nvSpPr>
          <p:spPr>
            <a:xfrm>
              <a:off x="0" y="0"/>
              <a:ext cx="4396967" cy="2252566"/>
            </a:xfrm>
            <a:prstGeom prst="rect">
              <a:avLst/>
            </a:prstGeom>
            <a:solidFill>
              <a:srgbClr val="FFFFFF"/>
            </a:solidFill>
          </p:spPr>
        </p:sp>
        <p:pic>
          <p:nvPicPr>
            <p:cNvPr id="99" name="Picture 25"/>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37413" y="403529"/>
              <a:ext cx="2522141" cy="2522141"/>
            </a:xfrm>
            <a:prstGeom prst="rect">
              <a:avLst/>
            </a:prstGeom>
          </p:spPr>
        </p:pic>
        <p:pic>
          <p:nvPicPr>
            <p:cNvPr id="100" name="Picture 26"/>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46520" y="613352"/>
              <a:ext cx="2102494" cy="2102494"/>
            </a:xfrm>
            <a:prstGeom prst="rect">
              <a:avLst/>
            </a:prstGeom>
          </p:spPr>
        </p:pic>
      </p:grpSp>
      <p:grpSp>
        <p:nvGrpSpPr>
          <p:cNvPr id="30" name="Group 22"/>
          <p:cNvGrpSpPr/>
          <p:nvPr/>
        </p:nvGrpSpPr>
        <p:grpSpPr>
          <a:xfrm>
            <a:off x="5173236" y="2369462"/>
            <a:ext cx="1558767" cy="2356623"/>
            <a:chOff x="-32834" y="0"/>
            <a:chExt cx="4429801" cy="7795097"/>
          </a:xfrm>
        </p:grpSpPr>
        <p:sp>
          <p:nvSpPr>
            <p:cNvPr id="31" name="AutoShape 23"/>
            <p:cNvSpPr/>
            <p:nvPr/>
          </p:nvSpPr>
          <p:spPr>
            <a:xfrm>
              <a:off x="-32834" y="2265561"/>
              <a:ext cx="4429801" cy="5529536"/>
            </a:xfrm>
            <a:prstGeom prst="rect">
              <a:avLst/>
            </a:prstGeom>
            <a:solidFill>
              <a:srgbClr val="13538A"/>
            </a:solidFill>
          </p:spPr>
          <p:txBody>
            <a:bodyPr/>
            <a:lstStyle/>
            <a:p>
              <a:pPr defTabSz="457200">
                <a:buClrTx/>
                <a:defRPr/>
              </a:pPr>
              <a:endParaRPr lang="en-US" sz="350" kern="1200">
                <a:solidFill>
                  <a:prstClr val="black"/>
                </a:solidFill>
                <a:latin typeface="Calibri"/>
                <a:ea typeface="+mn-ea"/>
                <a:cs typeface="+mn-cs"/>
              </a:endParaRPr>
            </a:p>
          </p:txBody>
        </p:sp>
        <p:sp>
          <p:nvSpPr>
            <p:cNvPr id="32" name="AutoShape 24"/>
            <p:cNvSpPr/>
            <p:nvPr/>
          </p:nvSpPr>
          <p:spPr>
            <a:xfrm>
              <a:off x="0" y="0"/>
              <a:ext cx="4396967" cy="2252566"/>
            </a:xfrm>
            <a:prstGeom prst="rect">
              <a:avLst/>
            </a:prstGeom>
            <a:solidFill>
              <a:srgbClr val="FFFFFF"/>
            </a:solidFill>
          </p:spPr>
        </p:sp>
        <p:pic>
          <p:nvPicPr>
            <p:cNvPr id="33" name="Picture 25"/>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37413" y="403529"/>
              <a:ext cx="2522141" cy="2522141"/>
            </a:xfrm>
            <a:prstGeom prst="rect">
              <a:avLst/>
            </a:prstGeom>
          </p:spPr>
        </p:pic>
        <p:pic>
          <p:nvPicPr>
            <p:cNvPr id="34" name="Picture 26"/>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46520" y="613352"/>
              <a:ext cx="2102494" cy="2102494"/>
            </a:xfrm>
            <a:prstGeom prst="rect">
              <a:avLst/>
            </a:prstGeom>
          </p:spPr>
        </p:pic>
      </p:grpSp>
      <p:pic>
        <p:nvPicPr>
          <p:cNvPr id="35" name="Picture 27"/>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a:xfrm>
            <a:off x="1796671" y="2531424"/>
            <a:ext cx="392906" cy="552681"/>
          </a:xfrm>
          <a:prstGeom prst="rect">
            <a:avLst/>
          </a:prstGeom>
        </p:spPr>
      </p:pic>
      <p:pic>
        <p:nvPicPr>
          <p:cNvPr id="36" name="Picture 27"/>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a:xfrm>
            <a:off x="3722148" y="2536329"/>
            <a:ext cx="392906" cy="552681"/>
          </a:xfrm>
          <a:prstGeom prst="rect">
            <a:avLst/>
          </a:prstGeom>
        </p:spPr>
      </p:pic>
      <p:pic>
        <p:nvPicPr>
          <p:cNvPr id="37" name="Picture 3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a:xfrm>
            <a:off x="5716072" y="2543978"/>
            <a:ext cx="530197" cy="555444"/>
          </a:xfrm>
          <a:prstGeom prst="rect">
            <a:avLst/>
          </a:prstGeom>
        </p:spPr>
      </p:pic>
      <p:pic>
        <p:nvPicPr>
          <p:cNvPr id="38" name="Picture 3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a:xfrm>
            <a:off x="7630450" y="2573415"/>
            <a:ext cx="530197" cy="555444"/>
          </a:xfrm>
          <a:prstGeom prst="rect">
            <a:avLst/>
          </a:prstGeom>
        </p:spPr>
      </p:pic>
      <p:sp>
        <p:nvSpPr>
          <p:cNvPr id="44" name="TextBox 43">
            <a:extLst>
              <a:ext uri="{FF2B5EF4-FFF2-40B4-BE49-F238E27FC236}">
                <a16:creationId xmlns:a16="http://schemas.microsoft.com/office/drawing/2014/main" id="{6A61610D-AF94-283F-2FFD-F1F390273A62}"/>
              </a:ext>
            </a:extLst>
          </p:cNvPr>
          <p:cNvSpPr txBox="1"/>
          <p:nvPr/>
        </p:nvSpPr>
        <p:spPr>
          <a:xfrm>
            <a:off x="1127183" y="3380034"/>
            <a:ext cx="1656312" cy="830997"/>
          </a:xfrm>
          <a:prstGeom prst="rect">
            <a:avLst/>
          </a:prstGeom>
          <a:noFill/>
        </p:spPr>
        <p:txBody>
          <a:bodyPr wrap="square">
            <a:spAutoFit/>
          </a:bodyPr>
          <a:lstStyle/>
          <a:p>
            <a:r>
              <a:rPr lang="en-US" sz="1200" dirty="0">
                <a:solidFill>
                  <a:schemeClr val="bg1"/>
                </a:solidFill>
                <a:latin typeface="Arial" panose="020B0604020202020204" pitchFamily="34" charset="0"/>
                <a:cs typeface="Arial" panose="020B0604020202020204" pitchFamily="34" charset="0"/>
              </a:rPr>
              <a:t>Trang </a:t>
            </a:r>
            <a:r>
              <a:rPr lang="en-US" sz="1200" dirty="0" err="1">
                <a:solidFill>
                  <a:schemeClr val="bg1"/>
                </a:solidFill>
                <a:latin typeface="Arial" panose="020B0604020202020204" pitchFamily="34" charset="0"/>
                <a:cs typeface="Arial" panose="020B0604020202020204" pitchFamily="34" charset="0"/>
              </a:rPr>
              <a:t>giới</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thiệu</a:t>
            </a:r>
            <a:endParaRPr lang="en-US" sz="1200" dirty="0">
              <a:solidFill>
                <a:schemeClr val="bg1"/>
              </a:solidFill>
              <a:latin typeface="Arial" panose="020B0604020202020204" pitchFamily="34" charset="0"/>
              <a:cs typeface="Arial" panose="020B0604020202020204" pitchFamily="34" charset="0"/>
            </a:endParaRPr>
          </a:p>
          <a:p>
            <a:r>
              <a:rPr lang="en-US" sz="1200" dirty="0" err="1">
                <a:solidFill>
                  <a:schemeClr val="bg1"/>
                </a:solidFill>
                <a:latin typeface="Arial" panose="020B0604020202020204" pitchFamily="34" charset="0"/>
                <a:cs typeface="Arial" panose="020B0604020202020204" pitchFamily="34" charset="0"/>
              </a:rPr>
              <a:t>Liên</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hệ</a:t>
            </a:r>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Admin feedback</a:t>
            </a:r>
          </a:p>
          <a:p>
            <a:r>
              <a:rPr lang="en-US" sz="1200" dirty="0">
                <a:solidFill>
                  <a:schemeClr val="bg1"/>
                </a:solidFill>
                <a:latin typeface="Arial" panose="020B0604020202020204" pitchFamily="34" charset="0"/>
                <a:cs typeface="Arial" panose="020B0604020202020204" pitchFamily="34" charset="0"/>
              </a:rPr>
              <a:t>Triggers</a:t>
            </a:r>
          </a:p>
        </p:txBody>
      </p:sp>
      <p:sp>
        <p:nvSpPr>
          <p:cNvPr id="46" name="TextBox 45">
            <a:extLst>
              <a:ext uri="{FF2B5EF4-FFF2-40B4-BE49-F238E27FC236}">
                <a16:creationId xmlns:a16="http://schemas.microsoft.com/office/drawing/2014/main" id="{2C0AE70B-9DA7-E4D5-8295-23F2C3D39316}"/>
              </a:ext>
            </a:extLst>
          </p:cNvPr>
          <p:cNvSpPr txBox="1"/>
          <p:nvPr/>
        </p:nvSpPr>
        <p:spPr>
          <a:xfrm>
            <a:off x="3112965" y="3533971"/>
            <a:ext cx="1693768" cy="461665"/>
          </a:xfrm>
          <a:prstGeom prst="rect">
            <a:avLst/>
          </a:prstGeom>
          <a:noFill/>
        </p:spPr>
        <p:txBody>
          <a:bodyPr wrap="square">
            <a:spAutoFit/>
          </a:bodyPr>
          <a:lstStyle/>
          <a:p>
            <a:r>
              <a:rPr lang="en-US" sz="1200" dirty="0">
                <a:solidFill>
                  <a:schemeClr val="bg1"/>
                </a:solidFill>
                <a:latin typeface="Arial" panose="020B0604020202020204" pitchFamily="34" charset="0"/>
                <a:cs typeface="Arial" panose="020B0604020202020204" pitchFamily="34" charset="0"/>
              </a:rPr>
              <a:t>Trang </a:t>
            </a:r>
            <a:r>
              <a:rPr lang="en-US" sz="1200" dirty="0" err="1">
                <a:solidFill>
                  <a:schemeClr val="bg1"/>
                </a:solidFill>
                <a:latin typeface="Arial" panose="020B0604020202020204" pitchFamily="34" charset="0"/>
                <a:cs typeface="Arial" panose="020B0604020202020204" pitchFamily="34" charset="0"/>
              </a:rPr>
              <a:t>chủ</a:t>
            </a:r>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Triggers</a:t>
            </a:r>
          </a:p>
        </p:txBody>
      </p:sp>
      <p:sp>
        <p:nvSpPr>
          <p:cNvPr id="48" name="TextBox 47">
            <a:extLst>
              <a:ext uri="{FF2B5EF4-FFF2-40B4-BE49-F238E27FC236}">
                <a16:creationId xmlns:a16="http://schemas.microsoft.com/office/drawing/2014/main" id="{D17413A8-1994-886B-12CB-DA576F2B299A}"/>
              </a:ext>
            </a:extLst>
          </p:cNvPr>
          <p:cNvSpPr txBox="1"/>
          <p:nvPr/>
        </p:nvSpPr>
        <p:spPr>
          <a:xfrm>
            <a:off x="5184900" y="3373517"/>
            <a:ext cx="1558767" cy="1200329"/>
          </a:xfrm>
          <a:prstGeom prst="rect">
            <a:avLst/>
          </a:prstGeom>
          <a:noFill/>
        </p:spPr>
        <p:txBody>
          <a:bodyPr wrap="square">
            <a:spAutoFit/>
          </a:bodyPr>
          <a:lstStyle/>
          <a:p>
            <a:r>
              <a:rPr lang="vi-VN" sz="1200" dirty="0">
                <a:solidFill>
                  <a:schemeClr val="bg1"/>
                </a:solidFill>
                <a:latin typeface="Arial" panose="020B0604020202020204" pitchFamily="34" charset="0"/>
                <a:cs typeface="Arial" panose="020B0604020202020204" pitchFamily="34" charset="0"/>
              </a:rPr>
              <a:t>Đăng Kí</a:t>
            </a:r>
          </a:p>
          <a:p>
            <a:r>
              <a:rPr lang="vi-VN" sz="1200" dirty="0">
                <a:solidFill>
                  <a:schemeClr val="bg1"/>
                </a:solidFill>
                <a:latin typeface="Arial" panose="020B0604020202020204" pitchFamily="34" charset="0"/>
                <a:cs typeface="Arial" panose="020B0604020202020204" pitchFamily="34" charset="0"/>
              </a:rPr>
              <a:t>Đổi mật khẩu người dùng</a:t>
            </a:r>
          </a:p>
          <a:p>
            <a:r>
              <a:rPr lang="vi-VN" sz="1200" dirty="0">
                <a:solidFill>
                  <a:schemeClr val="bg1"/>
                </a:solidFill>
                <a:latin typeface="Arial" panose="020B0604020202020204" pitchFamily="34" charset="0"/>
                <a:cs typeface="Arial" panose="020B0604020202020204" pitchFamily="34" charset="0"/>
              </a:rPr>
              <a:t>Triggers,View,</a:t>
            </a:r>
            <a:endParaRPr lang="en-US" sz="1200" dirty="0">
              <a:solidFill>
                <a:schemeClr val="bg1"/>
              </a:solidFill>
              <a:latin typeface="Arial" panose="020B0604020202020204" pitchFamily="34" charset="0"/>
              <a:cs typeface="Arial" panose="020B0604020202020204" pitchFamily="34" charset="0"/>
            </a:endParaRPr>
          </a:p>
          <a:p>
            <a:r>
              <a:rPr lang="vi-VN" sz="1200" dirty="0">
                <a:solidFill>
                  <a:schemeClr val="bg1"/>
                </a:solidFill>
                <a:latin typeface="Arial" panose="020B0604020202020204" pitchFamily="34" charset="0"/>
                <a:cs typeface="Arial" panose="020B0604020202020204" pitchFamily="34" charset="0"/>
              </a:rPr>
              <a:t>Function</a:t>
            </a:r>
          </a:p>
          <a:p>
            <a:r>
              <a:rPr lang="vi-VN" sz="1200" dirty="0">
                <a:solidFill>
                  <a:schemeClr val="bg1"/>
                </a:solidFill>
                <a:latin typeface="Arial" panose="020B0604020202020204" pitchFamily="34" charset="0"/>
                <a:cs typeface="Arial" panose="020B0604020202020204" pitchFamily="34" charset="0"/>
              </a:rPr>
              <a:t>Viết báo cáo</a:t>
            </a:r>
          </a:p>
        </p:txBody>
      </p:sp>
      <p:sp>
        <p:nvSpPr>
          <p:cNvPr id="50" name="TextBox 49">
            <a:extLst>
              <a:ext uri="{FF2B5EF4-FFF2-40B4-BE49-F238E27FC236}">
                <a16:creationId xmlns:a16="http://schemas.microsoft.com/office/drawing/2014/main" id="{2104CA69-A89E-EC7A-54DB-ADC47E05381D}"/>
              </a:ext>
            </a:extLst>
          </p:cNvPr>
          <p:cNvSpPr txBox="1"/>
          <p:nvPr/>
        </p:nvSpPr>
        <p:spPr>
          <a:xfrm>
            <a:off x="7102318" y="3487535"/>
            <a:ext cx="1528092" cy="1200329"/>
          </a:xfrm>
          <a:prstGeom prst="rect">
            <a:avLst/>
          </a:prstGeom>
          <a:noFill/>
        </p:spPr>
        <p:txBody>
          <a:bodyPr wrap="square">
            <a:spAutoFit/>
          </a:bodyPr>
          <a:lstStyle/>
          <a:p>
            <a:r>
              <a:rPr lang="en-US" sz="1200" dirty="0" err="1">
                <a:solidFill>
                  <a:schemeClr val="bg1"/>
                </a:solidFill>
                <a:latin typeface="Arial" panose="020B0604020202020204" pitchFamily="34" charset="0"/>
                <a:cs typeface="Arial" panose="020B0604020202020204" pitchFamily="34" charset="0"/>
              </a:rPr>
              <a:t>Quản</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lí</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hãng</a:t>
            </a:r>
            <a:r>
              <a:rPr lang="en-US" sz="1200" dirty="0">
                <a:solidFill>
                  <a:schemeClr val="bg1"/>
                </a:solidFill>
                <a:latin typeface="Arial" panose="020B0604020202020204" pitchFamily="34" charset="0"/>
                <a:cs typeface="Arial" panose="020B0604020202020204" pitchFamily="34" charset="0"/>
              </a:rPr>
              <a:t>(Brand)</a:t>
            </a:r>
          </a:p>
          <a:p>
            <a:r>
              <a:rPr lang="en-US" sz="1200" dirty="0">
                <a:solidFill>
                  <a:schemeClr val="bg1"/>
                </a:solidFill>
                <a:latin typeface="Arial" panose="020B0604020202020204" pitchFamily="34" charset="0"/>
                <a:cs typeface="Arial" panose="020B0604020202020204" pitchFamily="34" charset="0"/>
              </a:rPr>
              <a:t>Dashboard Admin</a:t>
            </a:r>
          </a:p>
          <a:p>
            <a:r>
              <a:rPr lang="en-US" sz="1200" dirty="0" err="1">
                <a:solidFill>
                  <a:schemeClr val="bg1"/>
                </a:solidFill>
                <a:latin typeface="Arial" panose="020B0604020202020204" pitchFamily="34" charset="0"/>
                <a:cs typeface="Arial" panose="020B0604020202020204" pitchFamily="34" charset="0"/>
              </a:rPr>
              <a:t>Triggers,View,Function</a:t>
            </a:r>
            <a:endParaRPr lang="en-US" sz="1200" dirty="0">
              <a:solidFill>
                <a:schemeClr val="bg1"/>
              </a:solidFill>
              <a:latin typeface="Arial" panose="020B0604020202020204" pitchFamily="34" charset="0"/>
              <a:cs typeface="Arial" panose="020B0604020202020204" pitchFamily="34" charset="0"/>
            </a:endParaRPr>
          </a:p>
          <a:p>
            <a:r>
              <a:rPr lang="en-US" sz="1200" dirty="0" err="1">
                <a:solidFill>
                  <a:schemeClr val="bg1"/>
                </a:solidFill>
                <a:latin typeface="Arial" panose="020B0604020202020204" pitchFamily="34" charset="0"/>
                <a:cs typeface="Arial" panose="020B0604020202020204" pitchFamily="34" charset="0"/>
              </a:rPr>
              <a:t>Viết</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Báo</a:t>
            </a:r>
            <a:r>
              <a:rPr lang="en-US" sz="1200" dirty="0">
                <a:solidFill>
                  <a:schemeClr val="bg1"/>
                </a:solidFill>
                <a:latin typeface="Arial" panose="020B0604020202020204" pitchFamily="34" charset="0"/>
                <a:cs typeface="Arial" panose="020B0604020202020204" pitchFamily="34" charset="0"/>
              </a:rPr>
              <a:t> </a:t>
            </a:r>
            <a:r>
              <a:rPr lang="en-US" sz="1200" dirty="0" err="1">
                <a:solidFill>
                  <a:schemeClr val="bg1"/>
                </a:solidFill>
                <a:latin typeface="Arial" panose="020B0604020202020204" pitchFamily="34" charset="0"/>
                <a:cs typeface="Arial" panose="020B0604020202020204" pitchFamily="34" charset="0"/>
              </a:rPr>
              <a:t>Cáo</a:t>
            </a:r>
            <a:endParaRPr lang="en-US" sz="1200" dirty="0">
              <a:solidFill>
                <a:schemeClr val="bg1"/>
              </a:solidFill>
              <a:latin typeface="Arial" panose="020B0604020202020204" pitchFamily="34" charset="0"/>
              <a:cs typeface="Arial" panose="020B0604020202020204" pitchFamily="34" charset="0"/>
            </a:endParaRPr>
          </a:p>
        </p:txBody>
      </p:sp>
      <p:sp>
        <p:nvSpPr>
          <p:cNvPr id="51" name="TextBox 18">
            <a:extLst>
              <a:ext uri="{FF2B5EF4-FFF2-40B4-BE49-F238E27FC236}">
                <a16:creationId xmlns:a16="http://schemas.microsoft.com/office/drawing/2014/main" id="{909F0C49-EDF6-B478-7546-7A4AA606F19B}"/>
              </a:ext>
            </a:extLst>
          </p:cNvPr>
          <p:cNvSpPr txBox="1"/>
          <p:nvPr/>
        </p:nvSpPr>
        <p:spPr>
          <a:xfrm>
            <a:off x="1245819" y="1941418"/>
            <a:ext cx="1676400" cy="143565"/>
          </a:xfrm>
          <a:prstGeom prst="rect">
            <a:avLst/>
          </a:prstGeom>
        </p:spPr>
        <p:txBody>
          <a:bodyPr wrap="square" lIns="0" tIns="0" rIns="0" bIns="0" rtlCol="0" anchor="t">
            <a:spAutoFit/>
          </a:bodyPr>
          <a:lstStyle/>
          <a:p>
            <a:pPr algn="ctr" defTabSz="457200">
              <a:lnSpc>
                <a:spcPts val="980"/>
              </a:lnSpc>
              <a:spcBef>
                <a:spcPct val="0"/>
              </a:spcBef>
              <a:buClrTx/>
              <a:defRPr/>
            </a:pPr>
            <a:r>
              <a:rPr lang="en-US" b="1" spc="120" dirty="0" err="1">
                <a:solidFill>
                  <a:srgbClr val="2B4B82"/>
                </a:solidFill>
                <a:latin typeface="Calibri"/>
              </a:rPr>
              <a:t>Doãn</a:t>
            </a:r>
            <a:r>
              <a:rPr lang="en-US" b="1" spc="120" dirty="0">
                <a:solidFill>
                  <a:srgbClr val="2B4B82"/>
                </a:solidFill>
                <a:latin typeface="Calibri"/>
              </a:rPr>
              <a:t> </a:t>
            </a:r>
            <a:r>
              <a:rPr lang="en-US" b="1" spc="120" dirty="0" err="1">
                <a:solidFill>
                  <a:srgbClr val="2B4B82"/>
                </a:solidFill>
                <a:latin typeface="Calibri"/>
              </a:rPr>
              <a:t>Văn</a:t>
            </a:r>
            <a:r>
              <a:rPr lang="en-US" b="1" spc="120" dirty="0">
                <a:solidFill>
                  <a:srgbClr val="2B4B82"/>
                </a:solidFill>
                <a:latin typeface="Calibri"/>
              </a:rPr>
              <a:t> Nam</a:t>
            </a:r>
            <a:endParaRPr lang="en-US" kern="1200" dirty="0">
              <a:solidFill>
                <a:prstClr val="black"/>
              </a:solidFill>
              <a:latin typeface="Calibri"/>
              <a:ea typeface="+mn-ea"/>
              <a:cs typeface="Calibri"/>
            </a:endParaRPr>
          </a:p>
        </p:txBody>
      </p:sp>
      <p:sp>
        <p:nvSpPr>
          <p:cNvPr id="52" name="TextBox 18">
            <a:extLst>
              <a:ext uri="{FF2B5EF4-FFF2-40B4-BE49-F238E27FC236}">
                <a16:creationId xmlns:a16="http://schemas.microsoft.com/office/drawing/2014/main" id="{874C09F8-F461-0349-CFB6-38123766A4B8}"/>
              </a:ext>
            </a:extLst>
          </p:cNvPr>
          <p:cNvSpPr txBox="1"/>
          <p:nvPr/>
        </p:nvSpPr>
        <p:spPr>
          <a:xfrm>
            <a:off x="3059961" y="1965273"/>
            <a:ext cx="1676400" cy="143565"/>
          </a:xfrm>
          <a:prstGeom prst="rect">
            <a:avLst/>
          </a:prstGeom>
        </p:spPr>
        <p:txBody>
          <a:bodyPr wrap="square" lIns="0" tIns="0" rIns="0" bIns="0" rtlCol="0" anchor="t">
            <a:spAutoFit/>
          </a:bodyPr>
          <a:lstStyle/>
          <a:p>
            <a:pPr algn="ctr" defTabSz="457200">
              <a:lnSpc>
                <a:spcPts val="980"/>
              </a:lnSpc>
              <a:spcBef>
                <a:spcPct val="0"/>
              </a:spcBef>
              <a:buClrTx/>
              <a:defRPr/>
            </a:pPr>
            <a:r>
              <a:rPr lang="en-US" b="1" spc="120">
                <a:solidFill>
                  <a:srgbClr val="2B4B82"/>
                </a:solidFill>
                <a:latin typeface="Calibri"/>
              </a:rPr>
              <a:t>Biền Xuân Thắng</a:t>
            </a:r>
            <a:endParaRPr lang="en-US" kern="1200" dirty="0">
              <a:solidFill>
                <a:prstClr val="black"/>
              </a:solidFill>
              <a:latin typeface="Calibri"/>
              <a:ea typeface="+mn-ea"/>
              <a:cs typeface="Calibri"/>
            </a:endParaRPr>
          </a:p>
        </p:txBody>
      </p:sp>
      <p:sp>
        <p:nvSpPr>
          <p:cNvPr id="53" name="TextBox 18">
            <a:extLst>
              <a:ext uri="{FF2B5EF4-FFF2-40B4-BE49-F238E27FC236}">
                <a16:creationId xmlns:a16="http://schemas.microsoft.com/office/drawing/2014/main" id="{2BE1C8F6-1281-A305-7B6D-DA7704FD6879}"/>
              </a:ext>
            </a:extLst>
          </p:cNvPr>
          <p:cNvSpPr txBox="1"/>
          <p:nvPr/>
        </p:nvSpPr>
        <p:spPr>
          <a:xfrm>
            <a:off x="5029200" y="1965273"/>
            <a:ext cx="2071381" cy="143565"/>
          </a:xfrm>
          <a:prstGeom prst="rect">
            <a:avLst/>
          </a:prstGeom>
        </p:spPr>
        <p:txBody>
          <a:bodyPr wrap="square" lIns="0" tIns="0" rIns="0" bIns="0" rtlCol="0" anchor="t">
            <a:spAutoFit/>
          </a:bodyPr>
          <a:lstStyle/>
          <a:p>
            <a:pPr algn="ctr" defTabSz="457200">
              <a:lnSpc>
                <a:spcPts val="980"/>
              </a:lnSpc>
              <a:spcBef>
                <a:spcPct val="0"/>
              </a:spcBef>
              <a:buClrTx/>
              <a:defRPr/>
            </a:pPr>
            <a:r>
              <a:rPr lang="en-US" b="1" spc="120">
                <a:solidFill>
                  <a:srgbClr val="2B4B82"/>
                </a:solidFill>
                <a:latin typeface="Calibri"/>
              </a:rPr>
              <a:t>Nguyễn Thị Hoàng Anh</a:t>
            </a:r>
            <a:endParaRPr lang="en-US" kern="1200" dirty="0">
              <a:solidFill>
                <a:prstClr val="black"/>
              </a:solidFill>
              <a:latin typeface="Calibri"/>
              <a:ea typeface="+mn-ea"/>
              <a:cs typeface="Calibri"/>
            </a:endParaRPr>
          </a:p>
        </p:txBody>
      </p:sp>
      <p:sp>
        <p:nvSpPr>
          <p:cNvPr id="54" name="TextBox 18">
            <a:extLst>
              <a:ext uri="{FF2B5EF4-FFF2-40B4-BE49-F238E27FC236}">
                <a16:creationId xmlns:a16="http://schemas.microsoft.com/office/drawing/2014/main" id="{DB84FE73-CACE-53E4-54DD-3CB6479DDE89}"/>
              </a:ext>
            </a:extLst>
          </p:cNvPr>
          <p:cNvSpPr txBox="1"/>
          <p:nvPr/>
        </p:nvSpPr>
        <p:spPr>
          <a:xfrm>
            <a:off x="7057348" y="1953802"/>
            <a:ext cx="1676400" cy="143565"/>
          </a:xfrm>
          <a:prstGeom prst="rect">
            <a:avLst/>
          </a:prstGeom>
        </p:spPr>
        <p:txBody>
          <a:bodyPr wrap="square" lIns="0" tIns="0" rIns="0" bIns="0" rtlCol="0" anchor="t">
            <a:spAutoFit/>
          </a:bodyPr>
          <a:lstStyle/>
          <a:p>
            <a:pPr algn="ctr" defTabSz="457200">
              <a:lnSpc>
                <a:spcPts val="980"/>
              </a:lnSpc>
              <a:spcBef>
                <a:spcPct val="0"/>
              </a:spcBef>
              <a:buClrTx/>
              <a:defRPr/>
            </a:pPr>
            <a:r>
              <a:rPr lang="en-US" b="1" spc="120">
                <a:solidFill>
                  <a:srgbClr val="2B4B82"/>
                </a:solidFill>
                <a:latin typeface="Calibri"/>
              </a:rPr>
              <a:t>Lê Thị Trang</a:t>
            </a:r>
            <a:endParaRPr lang="en-US" kern="1200" dirty="0">
              <a:solidFill>
                <a:prstClr val="black"/>
              </a:solidFill>
              <a:latin typeface="Calibri"/>
              <a:ea typeface="+mn-ea"/>
              <a:cs typeface="Calibri"/>
            </a:endParaRPr>
          </a:p>
        </p:txBody>
      </p:sp>
    </p:spTree>
    <p:extLst>
      <p:ext uri="{BB962C8B-B14F-4D97-AF65-F5344CB8AC3E}">
        <p14:creationId xmlns:p14="http://schemas.microsoft.com/office/powerpoint/2010/main" val="41741772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anim calcmode="lin" valueType="num">
                                      <p:cBhvr additive="base">
                                        <p:cTn id="7"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86"/>
                                        </p:tgtEl>
                                        <p:attrNameLst>
                                          <p:attrName>style.visibility</p:attrName>
                                        </p:attrNameLst>
                                      </p:cBhvr>
                                      <p:to>
                                        <p:strVal val="visible"/>
                                      </p:to>
                                    </p:set>
                                    <p:anim calcmode="lin" valueType="num">
                                      <p:cBhvr>
                                        <p:cTn id="13" dur="500" fill="hold"/>
                                        <p:tgtEl>
                                          <p:spTgt spid="86"/>
                                        </p:tgtEl>
                                        <p:attrNameLst>
                                          <p:attrName>ppt_w</p:attrName>
                                        </p:attrNameLst>
                                      </p:cBhvr>
                                      <p:tavLst>
                                        <p:tav tm="0">
                                          <p:val>
                                            <p:fltVal val="0"/>
                                          </p:val>
                                        </p:tav>
                                        <p:tav tm="100000">
                                          <p:val>
                                            <p:strVal val="#ppt_w"/>
                                          </p:val>
                                        </p:tav>
                                      </p:tavLst>
                                    </p:anim>
                                    <p:anim calcmode="lin" valueType="num">
                                      <p:cBhvr>
                                        <p:cTn id="14" dur="500" fill="hold"/>
                                        <p:tgtEl>
                                          <p:spTgt spid="86"/>
                                        </p:tgtEl>
                                        <p:attrNameLst>
                                          <p:attrName>ppt_h</p:attrName>
                                        </p:attrNameLst>
                                      </p:cBhvr>
                                      <p:tavLst>
                                        <p:tav tm="0">
                                          <p:val>
                                            <p:fltVal val="0"/>
                                          </p:val>
                                        </p:tav>
                                        <p:tav tm="100000">
                                          <p:val>
                                            <p:strVal val="#ppt_h"/>
                                          </p:val>
                                        </p:tav>
                                      </p:tavLst>
                                    </p:anim>
                                    <p:animEffect transition="in" filter="fade">
                                      <p:cBhvr>
                                        <p:cTn id="15" dur="5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ppt_w</p:attrName>
                                        </p:attrNameLst>
                                      </p:cBhvr>
                                      <p:tavLst>
                                        <p:tav tm="0">
                                          <p:val>
                                            <p:fltVal val="0"/>
                                          </p:val>
                                        </p:tav>
                                        <p:tav tm="100000">
                                          <p:val>
                                            <p:strVal val="#ppt_w"/>
                                          </p:val>
                                        </p:tav>
                                      </p:tavLst>
                                    </p:anim>
                                    <p:anim calcmode="lin" valueType="num">
                                      <p:cBhvr>
                                        <p:cTn id="21" dur="500" fill="hold"/>
                                        <p:tgtEl>
                                          <p:spTgt spid="35"/>
                                        </p:tgtEl>
                                        <p:attrNameLst>
                                          <p:attrName>ppt_h</p:attrName>
                                        </p:attrNameLst>
                                      </p:cBhvr>
                                      <p:tavLst>
                                        <p:tav tm="0">
                                          <p:val>
                                            <p:fltVal val="0"/>
                                          </p:val>
                                        </p:tav>
                                        <p:tav tm="100000">
                                          <p:val>
                                            <p:strVal val="#ppt_h"/>
                                          </p:val>
                                        </p:tav>
                                      </p:tavLst>
                                    </p:anim>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p:cTn id="27" dur="500" fill="hold"/>
                                        <p:tgtEl>
                                          <p:spTgt spid="52"/>
                                        </p:tgtEl>
                                        <p:attrNameLst>
                                          <p:attrName>ppt_w</p:attrName>
                                        </p:attrNameLst>
                                      </p:cBhvr>
                                      <p:tavLst>
                                        <p:tav tm="0">
                                          <p:val>
                                            <p:fltVal val="0"/>
                                          </p:val>
                                        </p:tav>
                                        <p:tav tm="100000">
                                          <p:val>
                                            <p:strVal val="#ppt_w"/>
                                          </p:val>
                                        </p:tav>
                                      </p:tavLst>
                                    </p:anim>
                                    <p:anim calcmode="lin" valueType="num">
                                      <p:cBhvr>
                                        <p:cTn id="28" dur="500" fill="hold"/>
                                        <p:tgtEl>
                                          <p:spTgt spid="52"/>
                                        </p:tgtEl>
                                        <p:attrNameLst>
                                          <p:attrName>ppt_h</p:attrName>
                                        </p:attrNameLst>
                                      </p:cBhvr>
                                      <p:tavLst>
                                        <p:tav tm="0">
                                          <p:val>
                                            <p:fltVal val="0"/>
                                          </p:val>
                                        </p:tav>
                                        <p:tav tm="100000">
                                          <p:val>
                                            <p:strVal val="#ppt_h"/>
                                          </p:val>
                                        </p:tav>
                                      </p:tavLst>
                                    </p:anim>
                                    <p:animEffect transition="in" filter="fade">
                                      <p:cBhvr>
                                        <p:cTn id="29" dur="500"/>
                                        <p:tgtEl>
                                          <p:spTgt spid="52"/>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91"/>
                                        </p:tgtEl>
                                        <p:attrNameLst>
                                          <p:attrName>style.visibility</p:attrName>
                                        </p:attrNameLst>
                                      </p:cBhvr>
                                      <p:to>
                                        <p:strVal val="visible"/>
                                      </p:to>
                                    </p:set>
                                    <p:anim calcmode="lin" valueType="num">
                                      <p:cBhvr>
                                        <p:cTn id="34" dur="500" fill="hold"/>
                                        <p:tgtEl>
                                          <p:spTgt spid="91"/>
                                        </p:tgtEl>
                                        <p:attrNameLst>
                                          <p:attrName>ppt_w</p:attrName>
                                        </p:attrNameLst>
                                      </p:cBhvr>
                                      <p:tavLst>
                                        <p:tav tm="0">
                                          <p:val>
                                            <p:fltVal val="0"/>
                                          </p:val>
                                        </p:tav>
                                        <p:tav tm="100000">
                                          <p:val>
                                            <p:strVal val="#ppt_w"/>
                                          </p:val>
                                        </p:tav>
                                      </p:tavLst>
                                    </p:anim>
                                    <p:anim calcmode="lin" valueType="num">
                                      <p:cBhvr>
                                        <p:cTn id="35" dur="500" fill="hold"/>
                                        <p:tgtEl>
                                          <p:spTgt spid="91"/>
                                        </p:tgtEl>
                                        <p:attrNameLst>
                                          <p:attrName>ppt_h</p:attrName>
                                        </p:attrNameLst>
                                      </p:cBhvr>
                                      <p:tavLst>
                                        <p:tav tm="0">
                                          <p:val>
                                            <p:fltVal val="0"/>
                                          </p:val>
                                        </p:tav>
                                        <p:tav tm="100000">
                                          <p:val>
                                            <p:strVal val="#ppt_h"/>
                                          </p:val>
                                        </p:tav>
                                      </p:tavLst>
                                    </p:anim>
                                    <p:animEffect transition="in" filter="fade">
                                      <p:cBhvr>
                                        <p:cTn id="36" dur="500"/>
                                        <p:tgtEl>
                                          <p:spTgt spid="91"/>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p:cTn id="41" dur="500" fill="hold"/>
                                        <p:tgtEl>
                                          <p:spTgt spid="36"/>
                                        </p:tgtEl>
                                        <p:attrNameLst>
                                          <p:attrName>ppt_w</p:attrName>
                                        </p:attrNameLst>
                                      </p:cBhvr>
                                      <p:tavLst>
                                        <p:tav tm="0">
                                          <p:val>
                                            <p:fltVal val="0"/>
                                          </p:val>
                                        </p:tav>
                                        <p:tav tm="100000">
                                          <p:val>
                                            <p:strVal val="#ppt_w"/>
                                          </p:val>
                                        </p:tav>
                                      </p:tavLst>
                                    </p:anim>
                                    <p:anim calcmode="lin" valueType="num">
                                      <p:cBhvr>
                                        <p:cTn id="42" dur="500" fill="hold"/>
                                        <p:tgtEl>
                                          <p:spTgt spid="36"/>
                                        </p:tgtEl>
                                        <p:attrNameLst>
                                          <p:attrName>ppt_h</p:attrName>
                                        </p:attrNameLst>
                                      </p:cBhvr>
                                      <p:tavLst>
                                        <p:tav tm="0">
                                          <p:val>
                                            <p:fltVal val="0"/>
                                          </p:val>
                                        </p:tav>
                                        <p:tav tm="100000">
                                          <p:val>
                                            <p:strVal val="#ppt_h"/>
                                          </p:val>
                                        </p:tav>
                                      </p:tavLst>
                                    </p:anim>
                                    <p:animEffect transition="in" filter="fade">
                                      <p:cBhvr>
                                        <p:cTn id="43" dur="500"/>
                                        <p:tgtEl>
                                          <p:spTgt spid="36"/>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53"/>
                                        </p:tgtEl>
                                        <p:attrNameLst>
                                          <p:attrName>style.visibility</p:attrName>
                                        </p:attrNameLst>
                                      </p:cBhvr>
                                      <p:to>
                                        <p:strVal val="visible"/>
                                      </p:to>
                                    </p:set>
                                    <p:anim calcmode="lin" valueType="num">
                                      <p:cBhvr>
                                        <p:cTn id="48" dur="500" fill="hold"/>
                                        <p:tgtEl>
                                          <p:spTgt spid="53"/>
                                        </p:tgtEl>
                                        <p:attrNameLst>
                                          <p:attrName>ppt_w</p:attrName>
                                        </p:attrNameLst>
                                      </p:cBhvr>
                                      <p:tavLst>
                                        <p:tav tm="0">
                                          <p:val>
                                            <p:fltVal val="0"/>
                                          </p:val>
                                        </p:tav>
                                        <p:tav tm="100000">
                                          <p:val>
                                            <p:strVal val="#ppt_w"/>
                                          </p:val>
                                        </p:tav>
                                      </p:tavLst>
                                    </p:anim>
                                    <p:anim calcmode="lin" valueType="num">
                                      <p:cBhvr>
                                        <p:cTn id="49" dur="500" fill="hold"/>
                                        <p:tgtEl>
                                          <p:spTgt spid="53"/>
                                        </p:tgtEl>
                                        <p:attrNameLst>
                                          <p:attrName>ppt_h</p:attrName>
                                        </p:attrNameLst>
                                      </p:cBhvr>
                                      <p:tavLst>
                                        <p:tav tm="0">
                                          <p:val>
                                            <p:fltVal val="0"/>
                                          </p:val>
                                        </p:tav>
                                        <p:tav tm="100000">
                                          <p:val>
                                            <p:strVal val="#ppt_h"/>
                                          </p:val>
                                        </p:tav>
                                      </p:tavLst>
                                    </p:anim>
                                    <p:animEffect transition="in" filter="fade">
                                      <p:cBhvr>
                                        <p:cTn id="50" dur="500"/>
                                        <p:tgtEl>
                                          <p:spTgt spid="53"/>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p:cTn id="55" dur="500" fill="hold"/>
                                        <p:tgtEl>
                                          <p:spTgt spid="30"/>
                                        </p:tgtEl>
                                        <p:attrNameLst>
                                          <p:attrName>ppt_w</p:attrName>
                                        </p:attrNameLst>
                                      </p:cBhvr>
                                      <p:tavLst>
                                        <p:tav tm="0">
                                          <p:val>
                                            <p:fltVal val="0"/>
                                          </p:val>
                                        </p:tav>
                                        <p:tav tm="100000">
                                          <p:val>
                                            <p:strVal val="#ppt_w"/>
                                          </p:val>
                                        </p:tav>
                                      </p:tavLst>
                                    </p:anim>
                                    <p:anim calcmode="lin" valueType="num">
                                      <p:cBhvr>
                                        <p:cTn id="56" dur="500" fill="hold"/>
                                        <p:tgtEl>
                                          <p:spTgt spid="30"/>
                                        </p:tgtEl>
                                        <p:attrNameLst>
                                          <p:attrName>ppt_h</p:attrName>
                                        </p:attrNameLst>
                                      </p:cBhvr>
                                      <p:tavLst>
                                        <p:tav tm="0">
                                          <p:val>
                                            <p:fltVal val="0"/>
                                          </p:val>
                                        </p:tav>
                                        <p:tav tm="100000">
                                          <p:val>
                                            <p:strVal val="#ppt_h"/>
                                          </p:val>
                                        </p:tav>
                                      </p:tavLst>
                                    </p:anim>
                                    <p:animEffect transition="in" filter="fade">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37"/>
                                        </p:tgtEl>
                                        <p:attrNameLst>
                                          <p:attrName>style.visibility</p:attrName>
                                        </p:attrNameLst>
                                      </p:cBhvr>
                                      <p:to>
                                        <p:strVal val="visible"/>
                                      </p:to>
                                    </p:set>
                                    <p:anim calcmode="lin" valueType="num">
                                      <p:cBhvr>
                                        <p:cTn id="62" dur="500" fill="hold"/>
                                        <p:tgtEl>
                                          <p:spTgt spid="37"/>
                                        </p:tgtEl>
                                        <p:attrNameLst>
                                          <p:attrName>ppt_w</p:attrName>
                                        </p:attrNameLst>
                                      </p:cBhvr>
                                      <p:tavLst>
                                        <p:tav tm="0">
                                          <p:val>
                                            <p:fltVal val="0"/>
                                          </p:val>
                                        </p:tav>
                                        <p:tav tm="100000">
                                          <p:val>
                                            <p:strVal val="#ppt_w"/>
                                          </p:val>
                                        </p:tav>
                                      </p:tavLst>
                                    </p:anim>
                                    <p:anim calcmode="lin" valueType="num">
                                      <p:cBhvr>
                                        <p:cTn id="63" dur="500" fill="hold"/>
                                        <p:tgtEl>
                                          <p:spTgt spid="37"/>
                                        </p:tgtEl>
                                        <p:attrNameLst>
                                          <p:attrName>ppt_h</p:attrName>
                                        </p:attrNameLst>
                                      </p:cBhvr>
                                      <p:tavLst>
                                        <p:tav tm="0">
                                          <p:val>
                                            <p:fltVal val="0"/>
                                          </p:val>
                                        </p:tav>
                                        <p:tav tm="100000">
                                          <p:val>
                                            <p:strVal val="#ppt_h"/>
                                          </p:val>
                                        </p:tav>
                                      </p:tavLst>
                                    </p:anim>
                                    <p:animEffect transition="in" filter="fade">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54"/>
                                        </p:tgtEl>
                                        <p:attrNameLst>
                                          <p:attrName>style.visibility</p:attrName>
                                        </p:attrNameLst>
                                      </p:cBhvr>
                                      <p:to>
                                        <p:strVal val="visible"/>
                                      </p:to>
                                    </p:set>
                                    <p:anim calcmode="lin" valueType="num">
                                      <p:cBhvr>
                                        <p:cTn id="69" dur="500" fill="hold"/>
                                        <p:tgtEl>
                                          <p:spTgt spid="54"/>
                                        </p:tgtEl>
                                        <p:attrNameLst>
                                          <p:attrName>ppt_w</p:attrName>
                                        </p:attrNameLst>
                                      </p:cBhvr>
                                      <p:tavLst>
                                        <p:tav tm="0">
                                          <p:val>
                                            <p:fltVal val="0"/>
                                          </p:val>
                                        </p:tav>
                                        <p:tav tm="100000">
                                          <p:val>
                                            <p:strVal val="#ppt_w"/>
                                          </p:val>
                                        </p:tav>
                                      </p:tavLst>
                                    </p:anim>
                                    <p:anim calcmode="lin" valueType="num">
                                      <p:cBhvr>
                                        <p:cTn id="70" dur="500" fill="hold"/>
                                        <p:tgtEl>
                                          <p:spTgt spid="54"/>
                                        </p:tgtEl>
                                        <p:attrNameLst>
                                          <p:attrName>ppt_h</p:attrName>
                                        </p:attrNameLst>
                                      </p:cBhvr>
                                      <p:tavLst>
                                        <p:tav tm="0">
                                          <p:val>
                                            <p:fltVal val="0"/>
                                          </p:val>
                                        </p:tav>
                                        <p:tav tm="100000">
                                          <p:val>
                                            <p:strVal val="#ppt_h"/>
                                          </p:val>
                                        </p:tav>
                                      </p:tavLst>
                                    </p:anim>
                                    <p:animEffect transition="in" filter="fade">
                                      <p:cBhvr>
                                        <p:cTn id="71" dur="500"/>
                                        <p:tgtEl>
                                          <p:spTgt spid="54"/>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96"/>
                                        </p:tgtEl>
                                        <p:attrNameLst>
                                          <p:attrName>style.visibility</p:attrName>
                                        </p:attrNameLst>
                                      </p:cBhvr>
                                      <p:to>
                                        <p:strVal val="visible"/>
                                      </p:to>
                                    </p:set>
                                    <p:anim calcmode="lin" valueType="num">
                                      <p:cBhvr>
                                        <p:cTn id="76" dur="500" fill="hold"/>
                                        <p:tgtEl>
                                          <p:spTgt spid="96"/>
                                        </p:tgtEl>
                                        <p:attrNameLst>
                                          <p:attrName>ppt_w</p:attrName>
                                        </p:attrNameLst>
                                      </p:cBhvr>
                                      <p:tavLst>
                                        <p:tav tm="0">
                                          <p:val>
                                            <p:fltVal val="0"/>
                                          </p:val>
                                        </p:tav>
                                        <p:tav tm="100000">
                                          <p:val>
                                            <p:strVal val="#ppt_w"/>
                                          </p:val>
                                        </p:tav>
                                      </p:tavLst>
                                    </p:anim>
                                    <p:anim calcmode="lin" valueType="num">
                                      <p:cBhvr>
                                        <p:cTn id="77" dur="500" fill="hold"/>
                                        <p:tgtEl>
                                          <p:spTgt spid="96"/>
                                        </p:tgtEl>
                                        <p:attrNameLst>
                                          <p:attrName>ppt_h</p:attrName>
                                        </p:attrNameLst>
                                      </p:cBhvr>
                                      <p:tavLst>
                                        <p:tav tm="0">
                                          <p:val>
                                            <p:fltVal val="0"/>
                                          </p:val>
                                        </p:tav>
                                        <p:tav tm="100000">
                                          <p:val>
                                            <p:strVal val="#ppt_h"/>
                                          </p:val>
                                        </p:tav>
                                      </p:tavLst>
                                    </p:anim>
                                    <p:animEffect transition="in" filter="fade">
                                      <p:cBhvr>
                                        <p:cTn id="78" dur="500"/>
                                        <p:tgtEl>
                                          <p:spTgt spid="96"/>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p:cTn id="83" dur="500" fill="hold"/>
                                        <p:tgtEl>
                                          <p:spTgt spid="38"/>
                                        </p:tgtEl>
                                        <p:attrNameLst>
                                          <p:attrName>ppt_w</p:attrName>
                                        </p:attrNameLst>
                                      </p:cBhvr>
                                      <p:tavLst>
                                        <p:tav tm="0">
                                          <p:val>
                                            <p:fltVal val="0"/>
                                          </p:val>
                                        </p:tav>
                                        <p:tav tm="100000">
                                          <p:val>
                                            <p:strVal val="#ppt_w"/>
                                          </p:val>
                                        </p:tav>
                                      </p:tavLst>
                                    </p:anim>
                                    <p:anim calcmode="lin" valueType="num">
                                      <p:cBhvr>
                                        <p:cTn id="84" dur="500" fill="hold"/>
                                        <p:tgtEl>
                                          <p:spTgt spid="38"/>
                                        </p:tgtEl>
                                        <p:attrNameLst>
                                          <p:attrName>ppt_h</p:attrName>
                                        </p:attrNameLst>
                                      </p:cBhvr>
                                      <p:tavLst>
                                        <p:tav tm="0">
                                          <p:val>
                                            <p:fltVal val="0"/>
                                          </p:val>
                                        </p:tav>
                                        <p:tav tm="100000">
                                          <p:val>
                                            <p:strVal val="#ppt_h"/>
                                          </p:val>
                                        </p:tav>
                                      </p:tavLst>
                                    </p:anim>
                                    <p:animEffect transition="in" filter="fade">
                                      <p:cBhvr>
                                        <p:cTn id="8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64236" y="2165916"/>
            <a:ext cx="1929436" cy="948978"/>
          </a:xfrm>
          <a:prstGeom prst="rect">
            <a:avLst/>
          </a:prstGeom>
        </p:spPr>
        <p:txBody>
          <a:bodyPr wrap="square" lIns="0" tIns="0" rIns="0" bIns="0" rtlCol="0" anchor="t">
            <a:spAutoFit/>
          </a:bodyPr>
          <a:lstStyle/>
          <a:p>
            <a:pPr>
              <a:lnSpc>
                <a:spcPts val="3719"/>
              </a:lnSpc>
            </a:pPr>
            <a:r>
              <a:rPr lang="en-US" sz="3100" b="1" dirty="0" err="1">
                <a:solidFill>
                  <a:srgbClr val="F7B4A7"/>
                </a:solidFill>
                <a:latin typeface="Arial" panose="020B0604020202020204" pitchFamily="34" charset="0"/>
                <a:cs typeface="Arial" panose="020B0604020202020204" pitchFamily="34" charset="0"/>
              </a:rPr>
              <a:t>Nội</a:t>
            </a:r>
            <a:r>
              <a:rPr lang="en-US" sz="3100" b="1" dirty="0">
                <a:solidFill>
                  <a:srgbClr val="F7B4A7"/>
                </a:solidFill>
                <a:latin typeface="Arial" panose="020B0604020202020204" pitchFamily="34" charset="0"/>
                <a:cs typeface="Arial" panose="020B0604020202020204" pitchFamily="34" charset="0"/>
              </a:rPr>
              <a:t> dung </a:t>
            </a:r>
            <a:r>
              <a:rPr lang="en-US" sz="3100" b="1" dirty="0" err="1">
                <a:solidFill>
                  <a:srgbClr val="F7B4A7"/>
                </a:solidFill>
                <a:latin typeface="Arial" panose="020B0604020202020204" pitchFamily="34" charset="0"/>
                <a:cs typeface="Arial" panose="020B0604020202020204" pitchFamily="34" charset="0"/>
              </a:rPr>
              <a:t>thực</a:t>
            </a:r>
            <a:r>
              <a:rPr lang="en-US" sz="3100" b="1" dirty="0">
                <a:solidFill>
                  <a:srgbClr val="F7B4A7"/>
                </a:solidFill>
                <a:latin typeface="Arial" panose="020B0604020202020204" pitchFamily="34" charset="0"/>
                <a:cs typeface="Arial" panose="020B0604020202020204" pitchFamily="34" charset="0"/>
              </a:rPr>
              <a:t> </a:t>
            </a:r>
            <a:r>
              <a:rPr lang="en-US" sz="3100" b="1" dirty="0" err="1">
                <a:solidFill>
                  <a:srgbClr val="F7B4A7"/>
                </a:solidFill>
                <a:latin typeface="Arial" panose="020B0604020202020204" pitchFamily="34" charset="0"/>
                <a:cs typeface="Arial" panose="020B0604020202020204" pitchFamily="34" charset="0"/>
              </a:rPr>
              <a:t>hiện</a:t>
            </a:r>
            <a:endParaRPr lang="en-US" sz="3100" b="1" dirty="0">
              <a:solidFill>
                <a:srgbClr val="F7B4A7"/>
              </a:solidFill>
              <a:latin typeface="Arial" panose="020B0604020202020204" pitchFamily="34" charset="0"/>
              <a:cs typeface="Arial" panose="020B0604020202020204" pitchFamily="34" charset="0"/>
            </a:endParaRP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963" y="0"/>
            <a:ext cx="1264236" cy="167146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92568" y="258009"/>
            <a:ext cx="1264236" cy="1671466"/>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56304" y="499213"/>
            <a:ext cx="1264236" cy="1671466"/>
          </a:xfrm>
          <a:prstGeom prst="rect">
            <a:avLst/>
          </a:prstGeom>
        </p:spPr>
      </p:pic>
      <p:sp>
        <p:nvSpPr>
          <p:cNvPr id="6" name="AutoShape 6"/>
          <p:cNvSpPr/>
          <p:nvPr/>
        </p:nvSpPr>
        <p:spPr>
          <a:xfrm>
            <a:off x="3952288" y="784941"/>
            <a:ext cx="4677363" cy="714724"/>
          </a:xfrm>
          <a:prstGeom prst="rect">
            <a:avLst/>
          </a:prstGeom>
          <a:solidFill>
            <a:srgbClr val="86EAE9">
              <a:alpha val="29804"/>
            </a:srgbClr>
          </a:solidFill>
        </p:spPr>
      </p:sp>
      <p:sp>
        <p:nvSpPr>
          <p:cNvPr id="7" name="TextBox 7"/>
          <p:cNvSpPr txBox="1"/>
          <p:nvPr/>
        </p:nvSpPr>
        <p:spPr>
          <a:xfrm>
            <a:off x="6623805" y="969285"/>
            <a:ext cx="1800048" cy="500137"/>
          </a:xfrm>
          <a:prstGeom prst="rect">
            <a:avLst/>
          </a:prstGeom>
        </p:spPr>
        <p:txBody>
          <a:bodyPr lIns="0" tIns="0" rIns="0" bIns="0" rtlCol="0" anchor="t">
            <a:spAutoFit/>
          </a:bodyPr>
          <a:lstStyle/>
          <a:p>
            <a:pPr>
              <a:lnSpc>
                <a:spcPts val="1255"/>
              </a:lnSpc>
            </a:pPr>
            <a:r>
              <a:rPr lang="en-US" sz="1200" b="1" spc="42" dirty="0" err="1">
                <a:solidFill>
                  <a:srgbClr val="191919"/>
                </a:solidFill>
                <a:latin typeface="Times New Roman" panose="02020603050405020304" pitchFamily="18" charset="0"/>
                <a:cs typeface="Times New Roman" panose="02020603050405020304" pitchFamily="18" charset="0"/>
              </a:rPr>
              <a:t>Lý</a:t>
            </a:r>
            <a:r>
              <a:rPr lang="en-US" sz="1200" b="1" spc="42" dirty="0">
                <a:solidFill>
                  <a:srgbClr val="191919"/>
                </a:solidFill>
                <a:latin typeface="Times New Roman" panose="02020603050405020304" pitchFamily="18" charset="0"/>
                <a:cs typeface="Times New Roman" panose="02020603050405020304" pitchFamily="18" charset="0"/>
              </a:rPr>
              <a:t> do </a:t>
            </a:r>
            <a:r>
              <a:rPr lang="en-US" sz="1200" b="1" spc="42" dirty="0" err="1">
                <a:solidFill>
                  <a:srgbClr val="191919"/>
                </a:solidFill>
                <a:latin typeface="Times New Roman" panose="02020603050405020304" pitchFamily="18" charset="0"/>
                <a:cs typeface="Times New Roman" panose="02020603050405020304" pitchFamily="18" charset="0"/>
              </a:rPr>
              <a:t>chọn</a:t>
            </a:r>
            <a:r>
              <a:rPr lang="en-US" sz="1200" b="1" spc="42" dirty="0">
                <a:solidFill>
                  <a:srgbClr val="191919"/>
                </a:solidFill>
                <a:latin typeface="Times New Roman" panose="02020603050405020304" pitchFamily="18" charset="0"/>
                <a:cs typeface="Times New Roman" panose="02020603050405020304" pitchFamily="18" charset="0"/>
              </a:rPr>
              <a:t> </a:t>
            </a:r>
            <a:r>
              <a:rPr lang="en-US" sz="1200" b="1" spc="42" dirty="0" err="1">
                <a:solidFill>
                  <a:srgbClr val="191919"/>
                </a:solidFill>
                <a:latin typeface="Times New Roman" panose="02020603050405020304" pitchFamily="18" charset="0"/>
                <a:cs typeface="Times New Roman" panose="02020603050405020304" pitchFamily="18" charset="0"/>
              </a:rPr>
              <a:t>cơ</a:t>
            </a:r>
            <a:r>
              <a:rPr lang="en-US" sz="1200" b="1" spc="42" dirty="0">
                <a:solidFill>
                  <a:srgbClr val="191919"/>
                </a:solidFill>
                <a:latin typeface="Times New Roman" panose="02020603050405020304" pitchFamily="18" charset="0"/>
                <a:cs typeface="Times New Roman" panose="02020603050405020304" pitchFamily="18" charset="0"/>
              </a:rPr>
              <a:t> </a:t>
            </a:r>
            <a:r>
              <a:rPr lang="en-US" sz="1200" b="1" spc="42" dirty="0" err="1">
                <a:solidFill>
                  <a:srgbClr val="191919"/>
                </a:solidFill>
                <a:latin typeface="Times New Roman" panose="02020603050405020304" pitchFamily="18" charset="0"/>
                <a:cs typeface="Times New Roman" panose="02020603050405020304" pitchFamily="18" charset="0"/>
              </a:rPr>
              <a:t>sở</a:t>
            </a:r>
            <a:r>
              <a:rPr lang="en-US" sz="1200" b="1" spc="42" dirty="0">
                <a:solidFill>
                  <a:srgbClr val="191919"/>
                </a:solidFill>
                <a:latin typeface="Times New Roman" panose="02020603050405020304" pitchFamily="18" charset="0"/>
                <a:cs typeface="Times New Roman" panose="02020603050405020304" pitchFamily="18" charset="0"/>
              </a:rPr>
              <a:t> </a:t>
            </a:r>
            <a:r>
              <a:rPr lang="en-US" sz="1200" b="1" spc="42" dirty="0" err="1">
                <a:solidFill>
                  <a:srgbClr val="191919"/>
                </a:solidFill>
                <a:latin typeface="Times New Roman" panose="02020603050405020304" pitchFamily="18" charset="0"/>
                <a:cs typeface="Times New Roman" panose="02020603050405020304" pitchFamily="18" charset="0"/>
              </a:rPr>
              <a:t>dữ</a:t>
            </a:r>
            <a:r>
              <a:rPr lang="en-US" sz="1200" b="1" spc="42" dirty="0">
                <a:solidFill>
                  <a:srgbClr val="191919"/>
                </a:solidFill>
                <a:latin typeface="Times New Roman" panose="02020603050405020304" pitchFamily="18" charset="0"/>
                <a:cs typeface="Times New Roman" panose="02020603050405020304" pitchFamily="18" charset="0"/>
              </a:rPr>
              <a:t> </a:t>
            </a:r>
            <a:r>
              <a:rPr lang="en-US" sz="1200" b="1" spc="42" dirty="0" err="1">
                <a:solidFill>
                  <a:srgbClr val="191919"/>
                </a:solidFill>
                <a:latin typeface="Times New Roman" panose="02020603050405020304" pitchFamily="18" charset="0"/>
                <a:cs typeface="Times New Roman" panose="02020603050405020304" pitchFamily="18" charset="0"/>
              </a:rPr>
              <a:t>liệu</a:t>
            </a:r>
            <a:r>
              <a:rPr lang="en-US" sz="1200" b="1" spc="42" dirty="0">
                <a:solidFill>
                  <a:srgbClr val="191919"/>
                </a:solidFill>
                <a:latin typeface="Times New Roman" panose="02020603050405020304" pitchFamily="18" charset="0"/>
                <a:cs typeface="Times New Roman" panose="02020603050405020304" pitchFamily="18" charset="0"/>
              </a:rPr>
              <a:t>, </a:t>
            </a:r>
            <a:r>
              <a:rPr lang="en-US" sz="1200" b="1" spc="42" dirty="0" err="1">
                <a:solidFill>
                  <a:srgbClr val="191919"/>
                </a:solidFill>
                <a:latin typeface="Times New Roman" panose="02020603050405020304" pitchFamily="18" charset="0"/>
                <a:cs typeface="Times New Roman" panose="02020603050405020304" pitchFamily="18" charset="0"/>
              </a:rPr>
              <a:t>vận</a:t>
            </a:r>
            <a:r>
              <a:rPr lang="en-US" sz="1200" b="1" spc="42" dirty="0">
                <a:solidFill>
                  <a:srgbClr val="191919"/>
                </a:solidFill>
                <a:latin typeface="Times New Roman" panose="02020603050405020304" pitchFamily="18" charset="0"/>
                <a:cs typeface="Times New Roman" panose="02020603050405020304" pitchFamily="18" charset="0"/>
              </a:rPr>
              <a:t> </a:t>
            </a:r>
            <a:r>
              <a:rPr lang="en-US" sz="1200" b="1" spc="42" dirty="0" err="1">
                <a:solidFill>
                  <a:srgbClr val="191919"/>
                </a:solidFill>
                <a:latin typeface="Times New Roman" panose="02020603050405020304" pitchFamily="18" charset="0"/>
                <a:cs typeface="Times New Roman" panose="02020603050405020304" pitchFamily="18" charset="0"/>
              </a:rPr>
              <a:t>dụng</a:t>
            </a:r>
            <a:r>
              <a:rPr lang="en-US" sz="1200" b="1" spc="42" dirty="0">
                <a:solidFill>
                  <a:srgbClr val="191919"/>
                </a:solidFill>
                <a:latin typeface="Times New Roman" panose="02020603050405020304" pitchFamily="18" charset="0"/>
                <a:cs typeface="Times New Roman" panose="02020603050405020304" pitchFamily="18" charset="0"/>
              </a:rPr>
              <a:t>, </a:t>
            </a:r>
            <a:r>
              <a:rPr lang="en-US" sz="1200" b="1" spc="42" dirty="0" err="1">
                <a:solidFill>
                  <a:srgbClr val="191919"/>
                </a:solidFill>
                <a:latin typeface="Times New Roman" panose="02020603050405020304" pitchFamily="18" charset="0"/>
                <a:cs typeface="Times New Roman" panose="02020603050405020304" pitchFamily="18" charset="0"/>
              </a:rPr>
              <a:t>lý</a:t>
            </a:r>
            <a:r>
              <a:rPr lang="en-US" sz="1200" b="1" spc="42" dirty="0">
                <a:solidFill>
                  <a:srgbClr val="191919"/>
                </a:solidFill>
                <a:latin typeface="Times New Roman" panose="02020603050405020304" pitchFamily="18" charset="0"/>
                <a:cs typeface="Times New Roman" panose="02020603050405020304" pitchFamily="18" charset="0"/>
              </a:rPr>
              <a:t> do </a:t>
            </a:r>
            <a:r>
              <a:rPr lang="en-US" sz="1200" b="1" spc="42" dirty="0" err="1">
                <a:solidFill>
                  <a:srgbClr val="191919"/>
                </a:solidFill>
                <a:latin typeface="Times New Roman" panose="02020603050405020304" pitchFamily="18" charset="0"/>
                <a:cs typeface="Times New Roman" panose="02020603050405020304" pitchFamily="18" charset="0"/>
              </a:rPr>
              <a:t>chọn</a:t>
            </a:r>
            <a:r>
              <a:rPr lang="en-US" sz="1200" b="1" spc="42" dirty="0">
                <a:solidFill>
                  <a:srgbClr val="191919"/>
                </a:solidFill>
                <a:latin typeface="Times New Roman" panose="02020603050405020304" pitchFamily="18" charset="0"/>
                <a:cs typeface="Times New Roman" panose="02020603050405020304" pitchFamily="18" charset="0"/>
              </a:rPr>
              <a:t> </a:t>
            </a:r>
            <a:r>
              <a:rPr lang="en-US" sz="1200" b="1" spc="42" dirty="0" err="1">
                <a:solidFill>
                  <a:srgbClr val="191919"/>
                </a:solidFill>
                <a:latin typeface="Times New Roman" panose="02020603050405020304" pitchFamily="18" charset="0"/>
                <a:cs typeface="Times New Roman" panose="02020603050405020304" pitchFamily="18" charset="0"/>
              </a:rPr>
              <a:t>đề</a:t>
            </a:r>
            <a:r>
              <a:rPr lang="en-US" sz="1200" b="1" spc="42" dirty="0">
                <a:solidFill>
                  <a:srgbClr val="191919"/>
                </a:solidFill>
                <a:latin typeface="Times New Roman" panose="02020603050405020304" pitchFamily="18" charset="0"/>
                <a:cs typeface="Times New Roman" panose="02020603050405020304" pitchFamily="18" charset="0"/>
              </a:rPr>
              <a:t> </a:t>
            </a:r>
            <a:r>
              <a:rPr lang="en-US" sz="1200" b="1" spc="42" dirty="0" err="1">
                <a:solidFill>
                  <a:srgbClr val="191919"/>
                </a:solidFill>
                <a:latin typeface="Times New Roman" panose="02020603050405020304" pitchFamily="18" charset="0"/>
                <a:cs typeface="Times New Roman" panose="02020603050405020304" pitchFamily="18" charset="0"/>
              </a:rPr>
              <a:t>tài</a:t>
            </a:r>
            <a:r>
              <a:rPr lang="en-US" sz="1200" b="1" spc="42" dirty="0">
                <a:solidFill>
                  <a:srgbClr val="191919"/>
                </a:solidFill>
                <a:latin typeface="Times New Roman" panose="02020603050405020304" pitchFamily="18" charset="0"/>
                <a:cs typeface="Times New Roman" panose="02020603050405020304" pitchFamily="18" charset="0"/>
              </a:rPr>
              <a:t> web.</a:t>
            </a:r>
          </a:p>
        </p:txBody>
      </p:sp>
      <p:sp>
        <p:nvSpPr>
          <p:cNvPr id="8" name="AutoShape 8"/>
          <p:cNvSpPr/>
          <p:nvPr/>
        </p:nvSpPr>
        <p:spPr>
          <a:xfrm>
            <a:off x="3952288" y="784941"/>
            <a:ext cx="2075766" cy="714724"/>
          </a:xfrm>
          <a:prstGeom prst="rect">
            <a:avLst/>
          </a:prstGeom>
          <a:solidFill>
            <a:srgbClr val="86EAE9"/>
          </a:solidFill>
        </p:spPr>
      </p:sp>
      <p:sp>
        <p:nvSpPr>
          <p:cNvPr id="9" name="TextBox 9"/>
          <p:cNvSpPr txBox="1"/>
          <p:nvPr/>
        </p:nvSpPr>
        <p:spPr>
          <a:xfrm>
            <a:off x="4620300" y="1038658"/>
            <a:ext cx="1406014" cy="182550"/>
          </a:xfrm>
          <a:prstGeom prst="rect">
            <a:avLst/>
          </a:prstGeom>
        </p:spPr>
        <p:txBody>
          <a:bodyPr lIns="0" tIns="0" rIns="0" bIns="0" rtlCol="0" anchor="t">
            <a:spAutoFit/>
          </a:bodyPr>
          <a:lstStyle/>
          <a:p>
            <a:pPr>
              <a:lnSpc>
                <a:spcPts val="1457"/>
              </a:lnSpc>
              <a:spcBef>
                <a:spcPct val="0"/>
              </a:spcBef>
            </a:pPr>
            <a:r>
              <a:rPr lang="en-US" sz="1130" spc="44" dirty="0">
                <a:solidFill>
                  <a:srgbClr val="FFFFFF"/>
                </a:solidFill>
                <a:latin typeface="Arimo Bold"/>
              </a:rPr>
              <a:t>MỞ ĐẦU</a:t>
            </a:r>
          </a:p>
        </p:txBody>
      </p:sp>
      <p:grpSp>
        <p:nvGrpSpPr>
          <p:cNvPr id="10" name="Group 10"/>
          <p:cNvGrpSpPr/>
          <p:nvPr/>
        </p:nvGrpSpPr>
        <p:grpSpPr>
          <a:xfrm rot="-8100000">
            <a:off x="5773419" y="889812"/>
            <a:ext cx="505791" cy="504982"/>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12" name="AutoShape 12"/>
          <p:cNvSpPr/>
          <p:nvPr/>
        </p:nvSpPr>
        <p:spPr>
          <a:xfrm>
            <a:off x="3952288" y="1499665"/>
            <a:ext cx="4677363" cy="714724"/>
          </a:xfrm>
          <a:prstGeom prst="rect">
            <a:avLst/>
          </a:prstGeom>
          <a:solidFill>
            <a:srgbClr val="3EDAD8">
              <a:alpha val="29804"/>
            </a:srgbClr>
          </a:solidFill>
        </p:spPr>
      </p:sp>
      <p:sp>
        <p:nvSpPr>
          <p:cNvPr id="13" name="TextBox 13"/>
          <p:cNvSpPr txBox="1"/>
          <p:nvPr/>
        </p:nvSpPr>
        <p:spPr>
          <a:xfrm>
            <a:off x="6623805" y="1684008"/>
            <a:ext cx="2050058" cy="500137"/>
          </a:xfrm>
          <a:prstGeom prst="rect">
            <a:avLst/>
          </a:prstGeom>
        </p:spPr>
        <p:txBody>
          <a:bodyPr wrap="square" lIns="0" tIns="0" rIns="0" bIns="0" rtlCol="0" anchor="t">
            <a:spAutoFit/>
          </a:bodyPr>
          <a:lstStyle/>
          <a:p>
            <a:pPr>
              <a:lnSpc>
                <a:spcPts val="1255"/>
              </a:lnSpc>
            </a:pPr>
            <a:r>
              <a:rPr lang="en-US" sz="1200" b="1" spc="42">
                <a:solidFill>
                  <a:srgbClr val="191919"/>
                </a:solidFill>
                <a:latin typeface="Times New Roman" panose="02020603050405020304" pitchFamily="18" charset="0"/>
                <a:cs typeface="Times New Roman" panose="02020603050405020304" pitchFamily="18" charset="0"/>
              </a:rPr>
              <a:t>Cách cài đặt csdl, các bảng trong csdl, mối quan hệ, dữ liệu API trong csdl tập trung</a:t>
            </a:r>
          </a:p>
        </p:txBody>
      </p:sp>
      <p:sp>
        <p:nvSpPr>
          <p:cNvPr id="14" name="AutoShape 14"/>
          <p:cNvSpPr/>
          <p:nvPr/>
        </p:nvSpPr>
        <p:spPr>
          <a:xfrm>
            <a:off x="3952288" y="1499665"/>
            <a:ext cx="2075766" cy="714724"/>
          </a:xfrm>
          <a:prstGeom prst="rect">
            <a:avLst/>
          </a:prstGeom>
          <a:solidFill>
            <a:srgbClr val="3EDAD8"/>
          </a:solidFill>
        </p:spPr>
        <p:txBody>
          <a:bodyPr/>
          <a:lstStyle/>
          <a:p>
            <a:endParaRPr lang="en-US" sz="700"/>
          </a:p>
        </p:txBody>
      </p:sp>
      <p:grpSp>
        <p:nvGrpSpPr>
          <p:cNvPr id="15" name="Group 15"/>
          <p:cNvGrpSpPr/>
          <p:nvPr/>
        </p:nvGrpSpPr>
        <p:grpSpPr>
          <a:xfrm rot="-8100000">
            <a:off x="5773419" y="1604536"/>
            <a:ext cx="505791" cy="504982"/>
            <a:chOff x="0" y="0"/>
            <a:chExt cx="6350000" cy="6339840"/>
          </a:xfrm>
        </p:grpSpPr>
        <p:sp>
          <p:nvSpPr>
            <p:cNvPr id="16" name="Freeform 1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17" name="AutoShape 17"/>
          <p:cNvSpPr/>
          <p:nvPr/>
        </p:nvSpPr>
        <p:spPr>
          <a:xfrm>
            <a:off x="3952288" y="2214388"/>
            <a:ext cx="4677363" cy="714724"/>
          </a:xfrm>
          <a:prstGeom prst="rect">
            <a:avLst/>
          </a:prstGeom>
          <a:solidFill>
            <a:srgbClr val="37C9EF">
              <a:alpha val="29804"/>
            </a:srgbClr>
          </a:solidFill>
        </p:spPr>
      </p:sp>
      <p:sp>
        <p:nvSpPr>
          <p:cNvPr id="18" name="TextBox 18"/>
          <p:cNvSpPr txBox="1"/>
          <p:nvPr/>
        </p:nvSpPr>
        <p:spPr>
          <a:xfrm>
            <a:off x="6703286" y="2415930"/>
            <a:ext cx="1800048" cy="333425"/>
          </a:xfrm>
          <a:prstGeom prst="rect">
            <a:avLst/>
          </a:prstGeom>
        </p:spPr>
        <p:txBody>
          <a:bodyPr lIns="0" tIns="0" rIns="0" bIns="0" rtlCol="0" anchor="t">
            <a:spAutoFit/>
          </a:bodyPr>
          <a:lstStyle/>
          <a:p>
            <a:pPr>
              <a:lnSpc>
                <a:spcPts val="1304"/>
              </a:lnSpc>
            </a:pPr>
            <a:r>
              <a:rPr lang="en-US" sz="1200" b="1" spc="43">
                <a:solidFill>
                  <a:srgbClr val="191919"/>
                </a:solidFill>
                <a:latin typeface="Times New Roman" panose="02020603050405020304" pitchFamily="18" charset="0"/>
                <a:cs typeface="Times New Roman" panose="02020603050405020304" pitchFamily="18" charset="0"/>
              </a:rPr>
              <a:t>Giới thiệu ngôn ngữ, cách viết API</a:t>
            </a:r>
          </a:p>
        </p:txBody>
      </p:sp>
      <p:sp>
        <p:nvSpPr>
          <p:cNvPr id="19" name="AutoShape 19"/>
          <p:cNvSpPr/>
          <p:nvPr/>
        </p:nvSpPr>
        <p:spPr>
          <a:xfrm>
            <a:off x="3952288" y="2214388"/>
            <a:ext cx="2075766" cy="714724"/>
          </a:xfrm>
          <a:prstGeom prst="rect">
            <a:avLst/>
          </a:prstGeom>
          <a:solidFill>
            <a:srgbClr val="37C9EF"/>
          </a:solidFill>
        </p:spPr>
      </p:sp>
      <p:grpSp>
        <p:nvGrpSpPr>
          <p:cNvPr id="20" name="Group 20"/>
          <p:cNvGrpSpPr/>
          <p:nvPr/>
        </p:nvGrpSpPr>
        <p:grpSpPr>
          <a:xfrm rot="-8100000">
            <a:off x="5773419" y="2319260"/>
            <a:ext cx="505791" cy="504982"/>
            <a:chOff x="0" y="0"/>
            <a:chExt cx="6350000" cy="6339840"/>
          </a:xfrm>
        </p:grpSpPr>
        <p:sp>
          <p:nvSpPr>
            <p:cNvPr id="21" name="Freeform 2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22" name="AutoShape 22"/>
          <p:cNvSpPr/>
          <p:nvPr/>
        </p:nvSpPr>
        <p:spPr>
          <a:xfrm>
            <a:off x="3952288" y="2929112"/>
            <a:ext cx="4677363" cy="714724"/>
          </a:xfrm>
          <a:prstGeom prst="rect">
            <a:avLst/>
          </a:prstGeom>
          <a:solidFill>
            <a:srgbClr val="2C92D5">
              <a:alpha val="29804"/>
            </a:srgbClr>
          </a:solidFill>
        </p:spPr>
      </p:sp>
      <p:sp>
        <p:nvSpPr>
          <p:cNvPr id="23" name="TextBox 23"/>
          <p:cNvSpPr txBox="1"/>
          <p:nvPr/>
        </p:nvSpPr>
        <p:spPr>
          <a:xfrm>
            <a:off x="6623805" y="3113456"/>
            <a:ext cx="1800048" cy="500137"/>
          </a:xfrm>
          <a:prstGeom prst="rect">
            <a:avLst/>
          </a:prstGeom>
        </p:spPr>
        <p:txBody>
          <a:bodyPr wrap="square" lIns="0" tIns="0" rIns="0" bIns="0" rtlCol="0" anchor="t">
            <a:spAutoFit/>
          </a:bodyPr>
          <a:lstStyle/>
          <a:p>
            <a:pPr>
              <a:lnSpc>
                <a:spcPts val="1255"/>
              </a:lnSpc>
            </a:pPr>
            <a:r>
              <a:rPr lang="en-US" sz="1200" b="1" spc="42">
                <a:solidFill>
                  <a:srgbClr val="191919"/>
                </a:solidFill>
                <a:latin typeface="Times New Roman" panose="02020603050405020304" pitchFamily="18" charset="0"/>
                <a:cs typeface="Times New Roman" panose="02020603050405020304" pitchFamily="18" charset="0"/>
              </a:rPr>
              <a:t>Giới thiệu về website, phân tích hệ thống, sản phẩm hoàn thiện</a:t>
            </a:r>
            <a:r>
              <a:rPr lang="en-US" sz="836" spc="42">
                <a:solidFill>
                  <a:srgbClr val="191919"/>
                </a:solidFill>
                <a:latin typeface="Arimo"/>
              </a:rPr>
              <a:t>.</a:t>
            </a:r>
          </a:p>
        </p:txBody>
      </p:sp>
      <p:sp>
        <p:nvSpPr>
          <p:cNvPr id="24" name="AutoShape 24"/>
          <p:cNvSpPr/>
          <p:nvPr/>
        </p:nvSpPr>
        <p:spPr>
          <a:xfrm>
            <a:off x="3952288" y="2929112"/>
            <a:ext cx="2075766" cy="714724"/>
          </a:xfrm>
          <a:prstGeom prst="rect">
            <a:avLst/>
          </a:prstGeom>
          <a:solidFill>
            <a:srgbClr val="2C92D5"/>
          </a:solidFill>
        </p:spPr>
        <p:txBody>
          <a:bodyPr/>
          <a:lstStyle/>
          <a:p>
            <a:endParaRPr lang="en-US" sz="700"/>
          </a:p>
        </p:txBody>
      </p:sp>
      <p:grpSp>
        <p:nvGrpSpPr>
          <p:cNvPr id="25" name="Group 25"/>
          <p:cNvGrpSpPr/>
          <p:nvPr/>
        </p:nvGrpSpPr>
        <p:grpSpPr>
          <a:xfrm rot="-8100000">
            <a:off x="5773419" y="3033983"/>
            <a:ext cx="505791" cy="504982"/>
            <a:chOff x="0" y="0"/>
            <a:chExt cx="6350000" cy="6339840"/>
          </a:xfrm>
        </p:grpSpPr>
        <p:sp>
          <p:nvSpPr>
            <p:cNvPr id="26" name="Freeform 2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27" name="AutoShape 27"/>
          <p:cNvSpPr/>
          <p:nvPr/>
        </p:nvSpPr>
        <p:spPr>
          <a:xfrm>
            <a:off x="3952288" y="3643836"/>
            <a:ext cx="4677363" cy="714724"/>
          </a:xfrm>
          <a:prstGeom prst="rect">
            <a:avLst/>
          </a:prstGeom>
          <a:solidFill>
            <a:srgbClr val="13538A">
              <a:alpha val="29804"/>
            </a:srgbClr>
          </a:solidFill>
        </p:spPr>
      </p:sp>
      <p:sp>
        <p:nvSpPr>
          <p:cNvPr id="28" name="TextBox 28"/>
          <p:cNvSpPr txBox="1"/>
          <p:nvPr/>
        </p:nvSpPr>
        <p:spPr>
          <a:xfrm>
            <a:off x="6623805" y="3932824"/>
            <a:ext cx="1800048" cy="333425"/>
          </a:xfrm>
          <a:prstGeom prst="rect">
            <a:avLst/>
          </a:prstGeom>
        </p:spPr>
        <p:txBody>
          <a:bodyPr lIns="0" tIns="0" rIns="0" bIns="0" rtlCol="0" anchor="t">
            <a:spAutoFit/>
          </a:bodyPr>
          <a:lstStyle/>
          <a:p>
            <a:pPr>
              <a:lnSpc>
                <a:spcPts val="1255"/>
              </a:lnSpc>
            </a:pPr>
            <a:r>
              <a:rPr lang="en-US" sz="1200" b="1" spc="42">
                <a:solidFill>
                  <a:srgbClr val="191919"/>
                </a:solidFill>
                <a:latin typeface="Times New Roman" panose="02020603050405020304" pitchFamily="18" charset="0"/>
                <a:cs typeface="Times New Roman" panose="02020603050405020304" pitchFamily="18" charset="0"/>
              </a:rPr>
              <a:t>Đưa ra kết quả và hướng phát triển</a:t>
            </a:r>
          </a:p>
        </p:txBody>
      </p:sp>
      <p:sp>
        <p:nvSpPr>
          <p:cNvPr id="29" name="AutoShape 29"/>
          <p:cNvSpPr/>
          <p:nvPr/>
        </p:nvSpPr>
        <p:spPr>
          <a:xfrm>
            <a:off x="3952288" y="3643836"/>
            <a:ext cx="2075766" cy="714724"/>
          </a:xfrm>
          <a:prstGeom prst="rect">
            <a:avLst/>
          </a:prstGeom>
          <a:solidFill>
            <a:srgbClr val="13538A"/>
          </a:solidFill>
        </p:spPr>
      </p:sp>
      <p:grpSp>
        <p:nvGrpSpPr>
          <p:cNvPr id="30" name="Group 30"/>
          <p:cNvGrpSpPr/>
          <p:nvPr/>
        </p:nvGrpSpPr>
        <p:grpSpPr>
          <a:xfrm rot="-8100000">
            <a:off x="5773419" y="3748707"/>
            <a:ext cx="505791" cy="504982"/>
            <a:chOff x="0" y="0"/>
            <a:chExt cx="6350000" cy="6339840"/>
          </a:xfrm>
        </p:grpSpPr>
        <p:sp>
          <p:nvSpPr>
            <p:cNvPr id="31" name="Freeform 3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grpSp>
        <p:nvGrpSpPr>
          <p:cNvPr id="32" name="Group 32"/>
          <p:cNvGrpSpPr/>
          <p:nvPr/>
        </p:nvGrpSpPr>
        <p:grpSpPr>
          <a:xfrm>
            <a:off x="4116164" y="807895"/>
            <a:ext cx="340260" cy="668817"/>
            <a:chOff x="0" y="0"/>
            <a:chExt cx="907360" cy="1783512"/>
          </a:xfrm>
        </p:grpSpPr>
        <p:pic>
          <p:nvPicPr>
            <p:cNvPr id="33" name="Picture 3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24562" r="24562"/>
            <a:stretch>
              <a:fillRect/>
            </a:stretch>
          </p:blipFill>
          <p:spPr>
            <a:xfrm>
              <a:off x="0" y="0"/>
              <a:ext cx="907360" cy="1783512"/>
            </a:xfrm>
            <a:prstGeom prst="rect">
              <a:avLst/>
            </a:prstGeom>
          </p:spPr>
        </p:pic>
        <p:sp>
          <p:nvSpPr>
            <p:cNvPr id="34" name="TextBox 34"/>
            <p:cNvSpPr txBox="1"/>
            <p:nvPr/>
          </p:nvSpPr>
          <p:spPr>
            <a:xfrm>
              <a:off x="117901" y="550187"/>
              <a:ext cx="671560" cy="654197"/>
            </a:xfrm>
            <a:prstGeom prst="rect">
              <a:avLst/>
            </a:prstGeom>
          </p:spPr>
          <p:txBody>
            <a:bodyPr lIns="0" tIns="0" rIns="0" bIns="0" rtlCol="0" anchor="t">
              <a:spAutoFit/>
            </a:bodyPr>
            <a:lstStyle/>
            <a:p>
              <a:pPr algn="ctr">
                <a:lnSpc>
                  <a:spcPts val="2049"/>
                </a:lnSpc>
                <a:spcBef>
                  <a:spcPct val="0"/>
                </a:spcBef>
              </a:pPr>
              <a:r>
                <a:rPr lang="en-US" sz="1564">
                  <a:solidFill>
                    <a:srgbClr val="86EAE9"/>
                  </a:solidFill>
                  <a:latin typeface="Clear Sans Bold"/>
                </a:rPr>
                <a:t>01</a:t>
              </a:r>
            </a:p>
          </p:txBody>
        </p:sp>
      </p:grpSp>
      <p:sp>
        <p:nvSpPr>
          <p:cNvPr id="35" name="TextBox 35"/>
          <p:cNvSpPr txBox="1"/>
          <p:nvPr/>
        </p:nvSpPr>
        <p:spPr>
          <a:xfrm>
            <a:off x="4620300" y="1637055"/>
            <a:ext cx="1406014" cy="374911"/>
          </a:xfrm>
          <a:prstGeom prst="rect">
            <a:avLst/>
          </a:prstGeom>
        </p:spPr>
        <p:txBody>
          <a:bodyPr lIns="0" tIns="0" rIns="0" bIns="0" rtlCol="0" anchor="t">
            <a:spAutoFit/>
          </a:bodyPr>
          <a:lstStyle/>
          <a:p>
            <a:pPr>
              <a:lnSpc>
                <a:spcPts val="1457"/>
              </a:lnSpc>
              <a:spcBef>
                <a:spcPct val="0"/>
              </a:spcBef>
            </a:pPr>
            <a:r>
              <a:rPr lang="en-US" sz="1130" spc="44">
                <a:solidFill>
                  <a:srgbClr val="FFFFFF"/>
                </a:solidFill>
                <a:latin typeface="Arimo Bold"/>
              </a:rPr>
              <a:t>CƠ SỞ DỮ LIỆU TẬP TRUNG</a:t>
            </a:r>
            <a:endParaRPr lang="en-US" sz="1130" spc="44" dirty="0">
              <a:solidFill>
                <a:srgbClr val="FFFFFF"/>
              </a:solidFill>
              <a:latin typeface="Arimo Bold"/>
            </a:endParaRPr>
          </a:p>
        </p:txBody>
      </p:sp>
      <p:grpSp>
        <p:nvGrpSpPr>
          <p:cNvPr id="36" name="Group 36"/>
          <p:cNvGrpSpPr/>
          <p:nvPr/>
        </p:nvGrpSpPr>
        <p:grpSpPr>
          <a:xfrm>
            <a:off x="4137284" y="1518866"/>
            <a:ext cx="340260" cy="668817"/>
            <a:chOff x="0" y="0"/>
            <a:chExt cx="907360" cy="1783512"/>
          </a:xfrm>
        </p:grpSpPr>
        <p:pic>
          <p:nvPicPr>
            <p:cNvPr id="37" name="Picture 3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24562" r="24562"/>
            <a:stretch>
              <a:fillRect/>
            </a:stretch>
          </p:blipFill>
          <p:spPr>
            <a:xfrm>
              <a:off x="0" y="0"/>
              <a:ext cx="907360" cy="1783512"/>
            </a:xfrm>
            <a:prstGeom prst="rect">
              <a:avLst/>
            </a:prstGeom>
          </p:spPr>
        </p:pic>
        <p:sp>
          <p:nvSpPr>
            <p:cNvPr id="38" name="TextBox 38"/>
            <p:cNvSpPr txBox="1"/>
            <p:nvPr/>
          </p:nvSpPr>
          <p:spPr>
            <a:xfrm>
              <a:off x="117901" y="550187"/>
              <a:ext cx="671560" cy="654197"/>
            </a:xfrm>
            <a:prstGeom prst="rect">
              <a:avLst/>
            </a:prstGeom>
          </p:spPr>
          <p:txBody>
            <a:bodyPr lIns="0" tIns="0" rIns="0" bIns="0" rtlCol="0" anchor="t">
              <a:spAutoFit/>
            </a:bodyPr>
            <a:lstStyle/>
            <a:p>
              <a:pPr algn="ctr">
                <a:lnSpc>
                  <a:spcPts val="2049"/>
                </a:lnSpc>
                <a:spcBef>
                  <a:spcPct val="0"/>
                </a:spcBef>
              </a:pPr>
              <a:r>
                <a:rPr lang="en-US" sz="1564">
                  <a:solidFill>
                    <a:srgbClr val="3EDAD8"/>
                  </a:solidFill>
                  <a:latin typeface="Clear Sans Bold"/>
                </a:rPr>
                <a:t>02</a:t>
              </a:r>
            </a:p>
          </p:txBody>
        </p:sp>
      </p:grpSp>
      <p:sp>
        <p:nvSpPr>
          <p:cNvPr id="39" name="TextBox 39"/>
          <p:cNvSpPr txBox="1"/>
          <p:nvPr/>
        </p:nvSpPr>
        <p:spPr>
          <a:xfrm>
            <a:off x="4622040" y="2330654"/>
            <a:ext cx="1406014" cy="158890"/>
          </a:xfrm>
          <a:prstGeom prst="rect">
            <a:avLst/>
          </a:prstGeom>
        </p:spPr>
        <p:txBody>
          <a:bodyPr lIns="0" tIns="0" rIns="0" bIns="0" rtlCol="0" anchor="t">
            <a:spAutoFit/>
          </a:bodyPr>
          <a:lstStyle/>
          <a:p>
            <a:pPr>
              <a:lnSpc>
                <a:spcPts val="1289"/>
              </a:lnSpc>
            </a:pPr>
            <a:r>
              <a:rPr lang="en-US" sz="999" spc="39">
                <a:solidFill>
                  <a:srgbClr val="FFFFFF"/>
                </a:solidFill>
                <a:latin typeface="Arimo Bold"/>
              </a:rPr>
              <a:t>NGÔN NGỮ HỖ TRỢ</a:t>
            </a:r>
          </a:p>
        </p:txBody>
      </p:sp>
      <p:grpSp>
        <p:nvGrpSpPr>
          <p:cNvPr id="40" name="Group 40"/>
          <p:cNvGrpSpPr/>
          <p:nvPr/>
        </p:nvGrpSpPr>
        <p:grpSpPr>
          <a:xfrm>
            <a:off x="4137284" y="2237342"/>
            <a:ext cx="340260" cy="668817"/>
            <a:chOff x="0" y="0"/>
            <a:chExt cx="907360" cy="1783512"/>
          </a:xfrm>
        </p:grpSpPr>
        <p:pic>
          <p:nvPicPr>
            <p:cNvPr id="41" name="Picture 4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24562" r="24562"/>
            <a:stretch>
              <a:fillRect/>
            </a:stretch>
          </p:blipFill>
          <p:spPr>
            <a:xfrm>
              <a:off x="0" y="0"/>
              <a:ext cx="907360" cy="1783512"/>
            </a:xfrm>
            <a:prstGeom prst="rect">
              <a:avLst/>
            </a:prstGeom>
          </p:spPr>
        </p:pic>
        <p:sp>
          <p:nvSpPr>
            <p:cNvPr id="42" name="TextBox 42"/>
            <p:cNvSpPr txBox="1"/>
            <p:nvPr/>
          </p:nvSpPr>
          <p:spPr>
            <a:xfrm>
              <a:off x="117901" y="550187"/>
              <a:ext cx="671560" cy="654197"/>
            </a:xfrm>
            <a:prstGeom prst="rect">
              <a:avLst/>
            </a:prstGeom>
          </p:spPr>
          <p:txBody>
            <a:bodyPr lIns="0" tIns="0" rIns="0" bIns="0" rtlCol="0" anchor="t">
              <a:spAutoFit/>
            </a:bodyPr>
            <a:lstStyle/>
            <a:p>
              <a:pPr algn="ctr">
                <a:lnSpc>
                  <a:spcPts val="2049"/>
                </a:lnSpc>
                <a:spcBef>
                  <a:spcPct val="0"/>
                </a:spcBef>
              </a:pPr>
              <a:r>
                <a:rPr lang="en-US" sz="1564">
                  <a:solidFill>
                    <a:srgbClr val="37C9EF"/>
                  </a:solidFill>
                  <a:latin typeface="Clear Sans Bold"/>
                </a:rPr>
                <a:t>03</a:t>
              </a:r>
            </a:p>
          </p:txBody>
        </p:sp>
      </p:grpSp>
      <p:sp>
        <p:nvSpPr>
          <p:cNvPr id="43" name="TextBox 43"/>
          <p:cNvSpPr txBox="1"/>
          <p:nvPr/>
        </p:nvSpPr>
        <p:spPr>
          <a:xfrm>
            <a:off x="4622040" y="3099040"/>
            <a:ext cx="1406014" cy="567271"/>
          </a:xfrm>
          <a:prstGeom prst="rect">
            <a:avLst/>
          </a:prstGeom>
        </p:spPr>
        <p:txBody>
          <a:bodyPr lIns="0" tIns="0" rIns="0" bIns="0" rtlCol="0" anchor="t">
            <a:spAutoFit/>
          </a:bodyPr>
          <a:lstStyle/>
          <a:p>
            <a:pPr>
              <a:lnSpc>
                <a:spcPts val="1457"/>
              </a:lnSpc>
              <a:spcBef>
                <a:spcPct val="0"/>
              </a:spcBef>
            </a:pPr>
            <a:r>
              <a:rPr lang="en-US" sz="1130" spc="44">
                <a:solidFill>
                  <a:srgbClr val="FFFFFF"/>
                </a:solidFill>
                <a:latin typeface="Arimo Bold"/>
              </a:rPr>
              <a:t>PHÂN TÍCH VÀ THIẾT KẾ HỆ THỐNG WEBSITE</a:t>
            </a:r>
          </a:p>
        </p:txBody>
      </p:sp>
      <p:grpSp>
        <p:nvGrpSpPr>
          <p:cNvPr id="44" name="Group 44"/>
          <p:cNvGrpSpPr/>
          <p:nvPr/>
        </p:nvGrpSpPr>
        <p:grpSpPr>
          <a:xfrm>
            <a:off x="4137284" y="2952065"/>
            <a:ext cx="340260" cy="668817"/>
            <a:chOff x="0" y="0"/>
            <a:chExt cx="907360" cy="1783512"/>
          </a:xfrm>
        </p:grpSpPr>
        <p:pic>
          <p:nvPicPr>
            <p:cNvPr id="45" name="Picture 4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24562" r="24562"/>
            <a:stretch>
              <a:fillRect/>
            </a:stretch>
          </p:blipFill>
          <p:spPr>
            <a:xfrm>
              <a:off x="0" y="0"/>
              <a:ext cx="907360" cy="1783512"/>
            </a:xfrm>
            <a:prstGeom prst="rect">
              <a:avLst/>
            </a:prstGeom>
          </p:spPr>
        </p:pic>
        <p:sp>
          <p:nvSpPr>
            <p:cNvPr id="46" name="TextBox 46"/>
            <p:cNvSpPr txBox="1"/>
            <p:nvPr/>
          </p:nvSpPr>
          <p:spPr>
            <a:xfrm>
              <a:off x="117901" y="550187"/>
              <a:ext cx="671560" cy="654197"/>
            </a:xfrm>
            <a:prstGeom prst="rect">
              <a:avLst/>
            </a:prstGeom>
          </p:spPr>
          <p:txBody>
            <a:bodyPr lIns="0" tIns="0" rIns="0" bIns="0" rtlCol="0" anchor="t">
              <a:spAutoFit/>
            </a:bodyPr>
            <a:lstStyle/>
            <a:p>
              <a:pPr algn="ctr">
                <a:lnSpc>
                  <a:spcPts val="2049"/>
                </a:lnSpc>
                <a:spcBef>
                  <a:spcPct val="0"/>
                </a:spcBef>
              </a:pPr>
              <a:r>
                <a:rPr lang="en-US" sz="1564">
                  <a:solidFill>
                    <a:srgbClr val="2C92D5"/>
                  </a:solidFill>
                  <a:latin typeface="Clear Sans Bold"/>
                </a:rPr>
                <a:t>04</a:t>
              </a:r>
            </a:p>
          </p:txBody>
        </p:sp>
      </p:grpSp>
      <p:sp>
        <p:nvSpPr>
          <p:cNvPr id="47" name="TextBox 47"/>
          <p:cNvSpPr txBox="1"/>
          <p:nvPr/>
        </p:nvSpPr>
        <p:spPr>
          <a:xfrm>
            <a:off x="4622040" y="3904815"/>
            <a:ext cx="1406014" cy="374911"/>
          </a:xfrm>
          <a:prstGeom prst="rect">
            <a:avLst/>
          </a:prstGeom>
        </p:spPr>
        <p:txBody>
          <a:bodyPr lIns="0" tIns="0" rIns="0" bIns="0" rtlCol="0" anchor="t">
            <a:spAutoFit/>
          </a:bodyPr>
          <a:lstStyle/>
          <a:p>
            <a:pPr>
              <a:lnSpc>
                <a:spcPts val="1457"/>
              </a:lnSpc>
              <a:spcBef>
                <a:spcPct val="0"/>
              </a:spcBef>
            </a:pPr>
            <a:r>
              <a:rPr lang="en-US" sz="1130" spc="44">
                <a:solidFill>
                  <a:srgbClr val="FFFFFF"/>
                </a:solidFill>
                <a:latin typeface="Arimo Bold"/>
              </a:rPr>
              <a:t>KẾT LUẬN VÀ HƯỚNG PHÁT TRIỂN</a:t>
            </a:r>
          </a:p>
        </p:txBody>
      </p:sp>
      <p:grpSp>
        <p:nvGrpSpPr>
          <p:cNvPr id="48" name="Group 48"/>
          <p:cNvGrpSpPr/>
          <p:nvPr/>
        </p:nvGrpSpPr>
        <p:grpSpPr>
          <a:xfrm>
            <a:off x="4137284" y="3667617"/>
            <a:ext cx="340260" cy="667162"/>
            <a:chOff x="0" y="0"/>
            <a:chExt cx="907360" cy="1779097"/>
          </a:xfrm>
        </p:grpSpPr>
        <p:pic>
          <p:nvPicPr>
            <p:cNvPr id="49" name="Picture 4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24499" r="24499"/>
            <a:stretch>
              <a:fillRect/>
            </a:stretch>
          </p:blipFill>
          <p:spPr>
            <a:xfrm>
              <a:off x="0" y="0"/>
              <a:ext cx="907360" cy="1779097"/>
            </a:xfrm>
            <a:prstGeom prst="rect">
              <a:avLst/>
            </a:prstGeom>
          </p:spPr>
        </p:pic>
        <p:sp>
          <p:nvSpPr>
            <p:cNvPr id="50" name="TextBox 50"/>
            <p:cNvSpPr txBox="1"/>
            <p:nvPr/>
          </p:nvSpPr>
          <p:spPr>
            <a:xfrm>
              <a:off x="117901" y="550186"/>
              <a:ext cx="671560" cy="654197"/>
            </a:xfrm>
            <a:prstGeom prst="rect">
              <a:avLst/>
            </a:prstGeom>
          </p:spPr>
          <p:txBody>
            <a:bodyPr lIns="0" tIns="0" rIns="0" bIns="0" rtlCol="0" anchor="t">
              <a:spAutoFit/>
            </a:bodyPr>
            <a:lstStyle/>
            <a:p>
              <a:pPr algn="ctr">
                <a:lnSpc>
                  <a:spcPts val="2049"/>
                </a:lnSpc>
                <a:spcBef>
                  <a:spcPct val="0"/>
                </a:spcBef>
              </a:pPr>
              <a:r>
                <a:rPr lang="en-US" sz="1564">
                  <a:solidFill>
                    <a:srgbClr val="13538A"/>
                  </a:solidFill>
                  <a:latin typeface="Clear Sans Bold"/>
                </a:rPr>
                <a:t>05</a:t>
              </a:r>
            </a:p>
          </p:txBody>
        </p:sp>
      </p:grpSp>
    </p:spTree>
    <p:extLst>
      <p:ext uri="{BB962C8B-B14F-4D97-AF65-F5344CB8AC3E}">
        <p14:creationId xmlns:p14="http://schemas.microsoft.com/office/powerpoint/2010/main" val="30778272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par>
                                <p:cTn id="68" presetID="10" presetClass="entr" presetSubtype="0"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fade">
                                      <p:cBhvr>
                                        <p:cTn id="84" dur="500"/>
                                        <p:tgtEl>
                                          <p:spTgt spid="43"/>
                                        </p:tgtEl>
                                      </p:cBhvr>
                                    </p:animEffect>
                                  </p:childTnLst>
                                </p:cTn>
                              </p:par>
                              <p:par>
                                <p:cTn id="85" presetID="10"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500"/>
                                        <p:tgtEl>
                                          <p:spTgt spid="44"/>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par>
                                <p:cTn id="94" presetID="10" presetClass="entr" presetSubtype="0" fill="hold"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500"/>
                                        <p:tgtEl>
                                          <p:spTgt spid="22"/>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500"/>
                                        <p:tgtEl>
                                          <p:spTgt spid="2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7"/>
                                        </p:tgtEl>
                                        <p:attrNameLst>
                                          <p:attrName>style.visibility</p:attrName>
                                        </p:attrNameLst>
                                      </p:cBhvr>
                                      <p:to>
                                        <p:strVal val="visible"/>
                                      </p:to>
                                    </p:set>
                                    <p:animEffect transition="in" filter="fade">
                                      <p:cBhvr>
                                        <p:cTn id="104" dur="500"/>
                                        <p:tgtEl>
                                          <p:spTgt spid="47"/>
                                        </p:tgtEl>
                                      </p:cBhvr>
                                    </p:animEffect>
                                  </p:childTnLst>
                                </p:cTn>
                              </p:par>
                              <p:par>
                                <p:cTn id="105" presetID="10" presetClass="entr" presetSubtype="0" fill="hold" nodeType="with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500"/>
                                        <p:tgtEl>
                                          <p:spTgt spid="48"/>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fade">
                                      <p:cBhvr>
                                        <p:cTn id="113" dur="500"/>
                                        <p:tgtEl>
                                          <p:spTgt spid="28"/>
                                        </p:tgtEl>
                                      </p:cBhvr>
                                    </p:animEffect>
                                  </p:childTnLst>
                                </p:cTn>
                              </p:par>
                              <p:par>
                                <p:cTn id="114" presetID="10" presetClass="entr" presetSubtype="0" fill="hold" nodeType="withEffect">
                                  <p:stCondLst>
                                    <p:cond delay="0"/>
                                  </p:stCondLst>
                                  <p:childTnLst>
                                    <p:set>
                                      <p:cBhvr>
                                        <p:cTn id="115" dur="1" fill="hold">
                                          <p:stCondLst>
                                            <p:cond delay="0"/>
                                          </p:stCondLst>
                                        </p:cTn>
                                        <p:tgtEl>
                                          <p:spTgt spid="27"/>
                                        </p:tgtEl>
                                        <p:attrNameLst>
                                          <p:attrName>style.visibility</p:attrName>
                                        </p:attrNameLst>
                                      </p:cBhvr>
                                      <p:to>
                                        <p:strVal val="visible"/>
                                      </p:to>
                                    </p:set>
                                    <p:animEffect transition="in" filter="fade">
                                      <p:cBhvr>
                                        <p:cTn id="1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P spid="13" grpId="0"/>
      <p:bldP spid="18" grpId="0"/>
      <p:bldP spid="23" grpId="0"/>
      <p:bldP spid="28" grpId="0"/>
      <p:bldP spid="35" grpId="0"/>
      <p:bldP spid="39" grpId="0"/>
      <p:bldP spid="43" grpId="0"/>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4294" y="1130768"/>
            <a:ext cx="5387945" cy="2395500"/>
          </a:xfrm>
          <a:prstGeom prst="rect">
            <a:avLst/>
          </a:prstGeom>
        </p:spPr>
        <p:txBody>
          <a:bodyPr spcFirstLastPara="1" wrap="square" lIns="91425" tIns="91425" rIns="91425" bIns="91425" anchor="ctr" anchorCtr="0">
            <a:noAutofit/>
          </a:bodyPr>
          <a:lstStyle/>
          <a:p>
            <a:r>
              <a:rPr lang="en-US"/>
              <a:t>MỞ ĐẦU:</a:t>
            </a:r>
            <a:br>
              <a:rPr lang="en-US"/>
            </a:br>
            <a:r>
              <a:rPr lang="en-US" sz="2000" b="1" spc="42">
                <a:solidFill>
                  <a:srgbClr val="191919"/>
                </a:solidFill>
                <a:latin typeface="Times New Roman" panose="02020603050405020304" pitchFamily="18" charset="0"/>
                <a:cs typeface="Times New Roman" panose="02020603050405020304" pitchFamily="18" charset="0"/>
              </a:rPr>
              <a:t>Lý do chọn cơ sở dữ liệu, vận dụng, lý do chọn đề tài web.</a:t>
            </a:r>
            <a:br>
              <a:rPr lang="en-US" sz="5400" b="1" spc="42">
                <a:solidFill>
                  <a:srgbClr val="191919"/>
                </a:solidFill>
                <a:latin typeface="Times New Roman" panose="02020603050405020304" pitchFamily="18" charset="0"/>
                <a:cs typeface="Times New Roman" panose="02020603050405020304" pitchFamily="18" charset="0"/>
              </a:rPr>
            </a:br>
            <a:endParaRPr/>
          </a:p>
        </p:txBody>
      </p:sp>
      <p:sp>
        <p:nvSpPr>
          <p:cNvPr id="60" name="Google Shape;60;p15"/>
          <p:cNvSpPr/>
          <p:nvPr/>
        </p:nvSpPr>
        <p:spPr>
          <a:xfrm>
            <a:off x="6850801" y="2914633"/>
            <a:ext cx="1738972" cy="1021672"/>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15"/>
          <p:cNvGrpSpPr/>
          <p:nvPr/>
        </p:nvGrpSpPr>
        <p:grpSpPr>
          <a:xfrm>
            <a:off x="4445259" y="1761916"/>
            <a:ext cx="1801298" cy="2313940"/>
            <a:chOff x="2616388" y="1504175"/>
            <a:chExt cx="2082425" cy="2675075"/>
          </a:xfrm>
        </p:grpSpPr>
        <p:sp>
          <p:nvSpPr>
            <p:cNvPr id="62" name="Google Shape;62;p15"/>
            <p:cNvSpPr/>
            <p:nvPr/>
          </p:nvSpPr>
          <p:spPr>
            <a:xfrm>
              <a:off x="2616688" y="3345475"/>
              <a:ext cx="1897575" cy="833775"/>
            </a:xfrm>
            <a:custGeom>
              <a:avLst/>
              <a:gdLst/>
              <a:ahLst/>
              <a:cxnLst/>
              <a:rect l="l" t="t" r="r" b="b"/>
              <a:pathLst>
                <a:path w="75903" h="33351" extrusionOk="0">
                  <a:moveTo>
                    <a:pt x="0" y="1"/>
                  </a:moveTo>
                  <a:lnTo>
                    <a:pt x="0" y="989"/>
                  </a:lnTo>
                  <a:cubicBezTo>
                    <a:pt x="0" y="1108"/>
                    <a:pt x="72" y="1215"/>
                    <a:pt x="191" y="1275"/>
                  </a:cubicBezTo>
                  <a:lnTo>
                    <a:pt x="55472" y="33195"/>
                  </a:lnTo>
                  <a:cubicBezTo>
                    <a:pt x="55829" y="33350"/>
                    <a:pt x="56246" y="33338"/>
                    <a:pt x="56591" y="33148"/>
                  </a:cubicBezTo>
                  <a:lnTo>
                    <a:pt x="75629" y="22158"/>
                  </a:lnTo>
                  <a:cubicBezTo>
                    <a:pt x="75784" y="22087"/>
                    <a:pt x="75879" y="21944"/>
                    <a:pt x="75903" y="21789"/>
                  </a:cubicBezTo>
                  <a:lnTo>
                    <a:pt x="75903" y="2080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616388" y="3057550"/>
              <a:ext cx="1897875" cy="1095775"/>
            </a:xfrm>
            <a:custGeom>
              <a:avLst/>
              <a:gdLst/>
              <a:ahLst/>
              <a:cxnLst/>
              <a:rect l="l" t="t" r="r" b="b"/>
              <a:pathLst>
                <a:path w="75915" h="43831" extrusionOk="0">
                  <a:moveTo>
                    <a:pt x="19950" y="0"/>
                  </a:moveTo>
                  <a:cubicBezTo>
                    <a:pt x="19729" y="0"/>
                    <a:pt x="19496" y="55"/>
                    <a:pt x="19312" y="159"/>
                  </a:cubicBezTo>
                  <a:lnTo>
                    <a:pt x="274" y="11149"/>
                  </a:lnTo>
                  <a:cubicBezTo>
                    <a:pt x="120" y="11220"/>
                    <a:pt x="24" y="11351"/>
                    <a:pt x="0" y="11518"/>
                  </a:cubicBezTo>
                  <a:cubicBezTo>
                    <a:pt x="12" y="11637"/>
                    <a:pt x="84" y="11744"/>
                    <a:pt x="191" y="11804"/>
                  </a:cubicBezTo>
                  <a:lnTo>
                    <a:pt x="55484" y="43724"/>
                  </a:lnTo>
                  <a:cubicBezTo>
                    <a:pt x="55647" y="43795"/>
                    <a:pt x="55822" y="43831"/>
                    <a:pt x="55998" y="43831"/>
                  </a:cubicBezTo>
                  <a:cubicBezTo>
                    <a:pt x="56207" y="43831"/>
                    <a:pt x="56415" y="43780"/>
                    <a:pt x="56603" y="43677"/>
                  </a:cubicBezTo>
                  <a:lnTo>
                    <a:pt x="75641" y="32687"/>
                  </a:lnTo>
                  <a:cubicBezTo>
                    <a:pt x="75796" y="32616"/>
                    <a:pt x="75891" y="32485"/>
                    <a:pt x="75915" y="32318"/>
                  </a:cubicBezTo>
                  <a:cubicBezTo>
                    <a:pt x="75903" y="32199"/>
                    <a:pt x="75831" y="32080"/>
                    <a:pt x="75724" y="32032"/>
                  </a:cubicBezTo>
                  <a:lnTo>
                    <a:pt x="20432" y="112"/>
                  </a:lnTo>
                  <a:cubicBezTo>
                    <a:pt x="20303" y="37"/>
                    <a:pt x="20131" y="0"/>
                    <a:pt x="1995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3763" y="3070150"/>
              <a:ext cx="1853825" cy="1070400"/>
            </a:xfrm>
            <a:custGeom>
              <a:avLst/>
              <a:gdLst/>
              <a:ahLst/>
              <a:cxnLst/>
              <a:rect l="l" t="t" r="r" b="b"/>
              <a:pathLst>
                <a:path w="74153" h="42816" extrusionOk="0">
                  <a:moveTo>
                    <a:pt x="54841" y="42732"/>
                  </a:moveTo>
                  <a:lnTo>
                    <a:pt x="156" y="11157"/>
                  </a:lnTo>
                  <a:cubicBezTo>
                    <a:pt x="1" y="11073"/>
                    <a:pt x="25" y="10931"/>
                    <a:pt x="191" y="10823"/>
                  </a:cubicBezTo>
                  <a:lnTo>
                    <a:pt x="18741" y="108"/>
                  </a:lnTo>
                  <a:cubicBezTo>
                    <a:pt x="18920" y="13"/>
                    <a:pt x="19134" y="1"/>
                    <a:pt x="19313" y="84"/>
                  </a:cubicBezTo>
                  <a:lnTo>
                    <a:pt x="74010" y="31671"/>
                  </a:lnTo>
                  <a:cubicBezTo>
                    <a:pt x="74153" y="31755"/>
                    <a:pt x="74129" y="31897"/>
                    <a:pt x="73962" y="31993"/>
                  </a:cubicBezTo>
                  <a:lnTo>
                    <a:pt x="55413" y="42708"/>
                  </a:lnTo>
                  <a:cubicBezTo>
                    <a:pt x="55234" y="42815"/>
                    <a:pt x="55020" y="42815"/>
                    <a:pt x="54841" y="4273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15"/>
            <p:cNvGrpSpPr/>
            <p:nvPr/>
          </p:nvGrpSpPr>
          <p:grpSpPr>
            <a:xfrm>
              <a:off x="2723238" y="3123575"/>
              <a:ext cx="1675550" cy="965475"/>
              <a:chOff x="2723238" y="3123575"/>
              <a:chExt cx="1675550" cy="965475"/>
            </a:xfrm>
          </p:grpSpPr>
          <p:sp>
            <p:nvSpPr>
              <p:cNvPr id="66" name="Google Shape;66;p15"/>
              <p:cNvSpPr/>
              <p:nvPr/>
            </p:nvSpPr>
            <p:spPr>
              <a:xfrm>
                <a:off x="3065263" y="3123575"/>
                <a:ext cx="141100" cy="79225"/>
              </a:xfrm>
              <a:custGeom>
                <a:avLst/>
                <a:gdLst/>
                <a:ahLst/>
                <a:cxnLst/>
                <a:rect l="l" t="t" r="r" b="b"/>
                <a:pathLst>
                  <a:path w="5644" h="3169" extrusionOk="0">
                    <a:moveTo>
                      <a:pt x="2190" y="0"/>
                    </a:moveTo>
                    <a:cubicBezTo>
                      <a:pt x="2018" y="0"/>
                      <a:pt x="1846" y="42"/>
                      <a:pt x="1691" y="126"/>
                    </a:cubicBezTo>
                    <a:lnTo>
                      <a:pt x="310" y="924"/>
                    </a:lnTo>
                    <a:cubicBezTo>
                      <a:pt x="36" y="1090"/>
                      <a:pt x="0" y="1328"/>
                      <a:pt x="238" y="1459"/>
                    </a:cubicBezTo>
                    <a:lnTo>
                      <a:pt x="3036" y="3079"/>
                    </a:lnTo>
                    <a:cubicBezTo>
                      <a:pt x="3173" y="3139"/>
                      <a:pt x="3317" y="3169"/>
                      <a:pt x="3460" y="3169"/>
                    </a:cubicBezTo>
                    <a:cubicBezTo>
                      <a:pt x="3629" y="3169"/>
                      <a:pt x="3798" y="3127"/>
                      <a:pt x="3953" y="3043"/>
                    </a:cubicBezTo>
                    <a:lnTo>
                      <a:pt x="5346" y="2233"/>
                    </a:lnTo>
                    <a:cubicBezTo>
                      <a:pt x="5620" y="2067"/>
                      <a:pt x="5644" y="1828"/>
                      <a:pt x="5406" y="1697"/>
                    </a:cubicBezTo>
                    <a:lnTo>
                      <a:pt x="2619" y="90"/>
                    </a:lnTo>
                    <a:cubicBezTo>
                      <a:pt x="2483" y="30"/>
                      <a:pt x="2337" y="0"/>
                      <a:pt x="2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3197713" y="3200100"/>
                <a:ext cx="141100" cy="79200"/>
              </a:xfrm>
              <a:custGeom>
                <a:avLst/>
                <a:gdLst/>
                <a:ahLst/>
                <a:cxnLst/>
                <a:rect l="l" t="t" r="r" b="b"/>
                <a:pathLst>
                  <a:path w="5644" h="3168" extrusionOk="0">
                    <a:moveTo>
                      <a:pt x="2199" y="0"/>
                    </a:moveTo>
                    <a:cubicBezTo>
                      <a:pt x="2023" y="0"/>
                      <a:pt x="1848" y="45"/>
                      <a:pt x="1691" y="137"/>
                    </a:cubicBezTo>
                    <a:lnTo>
                      <a:pt x="310" y="934"/>
                    </a:lnTo>
                    <a:cubicBezTo>
                      <a:pt x="36" y="1089"/>
                      <a:pt x="0" y="1327"/>
                      <a:pt x="239" y="1470"/>
                    </a:cubicBezTo>
                    <a:lnTo>
                      <a:pt x="3036" y="3077"/>
                    </a:lnTo>
                    <a:cubicBezTo>
                      <a:pt x="3173" y="3137"/>
                      <a:pt x="3317" y="3167"/>
                      <a:pt x="3460" y="3167"/>
                    </a:cubicBezTo>
                    <a:cubicBezTo>
                      <a:pt x="3630" y="3167"/>
                      <a:pt x="3798" y="3126"/>
                      <a:pt x="3953" y="3042"/>
                    </a:cubicBezTo>
                    <a:lnTo>
                      <a:pt x="5346" y="2244"/>
                    </a:lnTo>
                    <a:cubicBezTo>
                      <a:pt x="5620" y="2077"/>
                      <a:pt x="5644" y="1839"/>
                      <a:pt x="5406" y="1708"/>
                    </a:cubicBezTo>
                    <a:lnTo>
                      <a:pt x="2620" y="89"/>
                    </a:lnTo>
                    <a:cubicBezTo>
                      <a:pt x="2486" y="30"/>
                      <a:pt x="2342" y="0"/>
                      <a:pt x="2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3330463" y="3276550"/>
                <a:ext cx="140825" cy="79075"/>
              </a:xfrm>
              <a:custGeom>
                <a:avLst/>
                <a:gdLst/>
                <a:ahLst/>
                <a:cxnLst/>
                <a:rect l="l" t="t" r="r" b="b"/>
                <a:pathLst>
                  <a:path w="5633" h="3163" extrusionOk="0">
                    <a:moveTo>
                      <a:pt x="2179" y="1"/>
                    </a:moveTo>
                    <a:cubicBezTo>
                      <a:pt x="2006" y="1"/>
                      <a:pt x="1834" y="43"/>
                      <a:pt x="1679" y="127"/>
                    </a:cubicBezTo>
                    <a:lnTo>
                      <a:pt x="298" y="924"/>
                    </a:lnTo>
                    <a:cubicBezTo>
                      <a:pt x="24" y="1091"/>
                      <a:pt x="1" y="1329"/>
                      <a:pt x="227" y="1460"/>
                    </a:cubicBezTo>
                    <a:lnTo>
                      <a:pt x="3025" y="3067"/>
                    </a:lnTo>
                    <a:cubicBezTo>
                      <a:pt x="3159" y="3132"/>
                      <a:pt x="3300" y="3162"/>
                      <a:pt x="3441" y="3162"/>
                    </a:cubicBezTo>
                    <a:cubicBezTo>
                      <a:pt x="3613" y="3162"/>
                      <a:pt x="3784" y="3117"/>
                      <a:pt x="3942" y="3032"/>
                    </a:cubicBezTo>
                    <a:lnTo>
                      <a:pt x="5335" y="2234"/>
                    </a:lnTo>
                    <a:cubicBezTo>
                      <a:pt x="5608" y="2079"/>
                      <a:pt x="5632" y="1841"/>
                      <a:pt x="5394" y="1698"/>
                    </a:cubicBezTo>
                    <a:lnTo>
                      <a:pt x="2608" y="91"/>
                    </a:lnTo>
                    <a:cubicBezTo>
                      <a:pt x="2472" y="31"/>
                      <a:pt x="2325" y="1"/>
                      <a:pt x="2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3462613" y="3353050"/>
                <a:ext cx="141125" cy="79075"/>
              </a:xfrm>
              <a:custGeom>
                <a:avLst/>
                <a:gdLst/>
                <a:ahLst/>
                <a:cxnLst/>
                <a:rect l="l" t="t" r="r" b="b"/>
                <a:pathLst>
                  <a:path w="5645" h="3163" extrusionOk="0">
                    <a:moveTo>
                      <a:pt x="2191" y="1"/>
                    </a:moveTo>
                    <a:cubicBezTo>
                      <a:pt x="2019" y="1"/>
                      <a:pt x="1846" y="43"/>
                      <a:pt x="1692" y="127"/>
                    </a:cubicBezTo>
                    <a:lnTo>
                      <a:pt x="311" y="924"/>
                    </a:lnTo>
                    <a:cubicBezTo>
                      <a:pt x="37" y="1091"/>
                      <a:pt x="1" y="1329"/>
                      <a:pt x="239" y="1460"/>
                    </a:cubicBezTo>
                    <a:lnTo>
                      <a:pt x="3037" y="3067"/>
                    </a:lnTo>
                    <a:cubicBezTo>
                      <a:pt x="3171" y="3132"/>
                      <a:pt x="3315" y="3162"/>
                      <a:pt x="3458" y="3162"/>
                    </a:cubicBezTo>
                    <a:cubicBezTo>
                      <a:pt x="3634" y="3162"/>
                      <a:pt x="3809" y="3117"/>
                      <a:pt x="3966" y="3032"/>
                    </a:cubicBezTo>
                    <a:lnTo>
                      <a:pt x="5347" y="2234"/>
                    </a:lnTo>
                    <a:cubicBezTo>
                      <a:pt x="5609" y="2079"/>
                      <a:pt x="5645" y="1841"/>
                      <a:pt x="5406" y="1698"/>
                    </a:cubicBezTo>
                    <a:lnTo>
                      <a:pt x="2620" y="91"/>
                    </a:lnTo>
                    <a:cubicBezTo>
                      <a:pt x="2484" y="31"/>
                      <a:pt x="2337" y="1"/>
                      <a:pt x="2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3595388" y="3429425"/>
                <a:ext cx="140800" cy="79200"/>
              </a:xfrm>
              <a:custGeom>
                <a:avLst/>
                <a:gdLst/>
                <a:ahLst/>
                <a:cxnLst/>
                <a:rect l="l" t="t" r="r" b="b"/>
                <a:pathLst>
                  <a:path w="5632" h="3168" extrusionOk="0">
                    <a:moveTo>
                      <a:pt x="2187" y="1"/>
                    </a:moveTo>
                    <a:cubicBezTo>
                      <a:pt x="2013" y="1"/>
                      <a:pt x="1841" y="46"/>
                      <a:pt x="1691" y="131"/>
                    </a:cubicBezTo>
                    <a:lnTo>
                      <a:pt x="298" y="929"/>
                    </a:lnTo>
                    <a:cubicBezTo>
                      <a:pt x="24" y="1096"/>
                      <a:pt x="0" y="1334"/>
                      <a:pt x="238" y="1465"/>
                    </a:cubicBezTo>
                    <a:lnTo>
                      <a:pt x="3024" y="3072"/>
                    </a:lnTo>
                    <a:cubicBezTo>
                      <a:pt x="3158" y="3137"/>
                      <a:pt x="3302" y="3167"/>
                      <a:pt x="3446" y="3167"/>
                    </a:cubicBezTo>
                    <a:cubicBezTo>
                      <a:pt x="3621" y="3167"/>
                      <a:pt x="3796" y="3122"/>
                      <a:pt x="3953" y="3037"/>
                    </a:cubicBezTo>
                    <a:lnTo>
                      <a:pt x="5334" y="2239"/>
                    </a:lnTo>
                    <a:cubicBezTo>
                      <a:pt x="5608" y="2084"/>
                      <a:pt x="5632" y="1846"/>
                      <a:pt x="5406" y="1703"/>
                    </a:cubicBezTo>
                    <a:lnTo>
                      <a:pt x="2608" y="96"/>
                    </a:lnTo>
                    <a:cubicBezTo>
                      <a:pt x="2474" y="31"/>
                      <a:pt x="2330" y="1"/>
                      <a:pt x="2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3727838" y="3505775"/>
                <a:ext cx="141100" cy="79325"/>
              </a:xfrm>
              <a:custGeom>
                <a:avLst/>
                <a:gdLst/>
                <a:ahLst/>
                <a:cxnLst/>
                <a:rect l="l" t="t" r="r" b="b"/>
                <a:pathLst>
                  <a:path w="5644" h="3173" extrusionOk="0">
                    <a:moveTo>
                      <a:pt x="2188" y="1"/>
                    </a:moveTo>
                    <a:cubicBezTo>
                      <a:pt x="2014" y="1"/>
                      <a:pt x="1842" y="46"/>
                      <a:pt x="1691" y="137"/>
                    </a:cubicBezTo>
                    <a:lnTo>
                      <a:pt x="298" y="935"/>
                    </a:lnTo>
                    <a:cubicBezTo>
                      <a:pt x="24" y="1090"/>
                      <a:pt x="0" y="1328"/>
                      <a:pt x="239" y="1471"/>
                    </a:cubicBezTo>
                    <a:lnTo>
                      <a:pt x="3025" y="3078"/>
                    </a:lnTo>
                    <a:cubicBezTo>
                      <a:pt x="3159" y="3142"/>
                      <a:pt x="3302" y="3173"/>
                      <a:pt x="3446" y="3173"/>
                    </a:cubicBezTo>
                    <a:cubicBezTo>
                      <a:pt x="3621" y="3173"/>
                      <a:pt x="3796" y="3128"/>
                      <a:pt x="3953" y="3042"/>
                    </a:cubicBezTo>
                    <a:lnTo>
                      <a:pt x="5334" y="2245"/>
                    </a:lnTo>
                    <a:cubicBezTo>
                      <a:pt x="5608" y="2090"/>
                      <a:pt x="5644" y="1852"/>
                      <a:pt x="5406" y="1709"/>
                    </a:cubicBezTo>
                    <a:lnTo>
                      <a:pt x="2608" y="90"/>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3860288" y="3582425"/>
                <a:ext cx="141125" cy="79175"/>
              </a:xfrm>
              <a:custGeom>
                <a:avLst/>
                <a:gdLst/>
                <a:ahLst/>
                <a:cxnLst/>
                <a:rect l="l" t="t" r="r" b="b"/>
                <a:pathLst>
                  <a:path w="5645" h="3167" extrusionOk="0">
                    <a:moveTo>
                      <a:pt x="2188" y="1"/>
                    </a:moveTo>
                    <a:cubicBezTo>
                      <a:pt x="2014" y="1"/>
                      <a:pt x="1842" y="46"/>
                      <a:pt x="1691" y="131"/>
                    </a:cubicBezTo>
                    <a:lnTo>
                      <a:pt x="298" y="929"/>
                    </a:lnTo>
                    <a:cubicBezTo>
                      <a:pt x="25" y="1084"/>
                      <a:pt x="1" y="1322"/>
                      <a:pt x="239" y="1465"/>
                    </a:cubicBezTo>
                    <a:lnTo>
                      <a:pt x="3025" y="3072"/>
                    </a:lnTo>
                    <a:cubicBezTo>
                      <a:pt x="3159" y="3136"/>
                      <a:pt x="3303" y="3167"/>
                      <a:pt x="3446" y="3167"/>
                    </a:cubicBezTo>
                    <a:cubicBezTo>
                      <a:pt x="3621" y="3167"/>
                      <a:pt x="3796" y="3121"/>
                      <a:pt x="3954" y="3036"/>
                    </a:cubicBezTo>
                    <a:lnTo>
                      <a:pt x="5335" y="2239"/>
                    </a:lnTo>
                    <a:cubicBezTo>
                      <a:pt x="5609" y="2084"/>
                      <a:pt x="5644" y="1846"/>
                      <a:pt x="5406" y="1703"/>
                    </a:cubicBezTo>
                    <a:lnTo>
                      <a:pt x="2608" y="95"/>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3992738" y="3658925"/>
                <a:ext cx="141125" cy="79175"/>
              </a:xfrm>
              <a:custGeom>
                <a:avLst/>
                <a:gdLst/>
                <a:ahLst/>
                <a:cxnLst/>
                <a:rect l="l" t="t" r="r" b="b"/>
                <a:pathLst>
                  <a:path w="5645" h="3167" extrusionOk="0">
                    <a:moveTo>
                      <a:pt x="2192" y="1"/>
                    </a:moveTo>
                    <a:cubicBezTo>
                      <a:pt x="2020" y="1"/>
                      <a:pt x="1849" y="46"/>
                      <a:pt x="1692" y="131"/>
                    </a:cubicBezTo>
                    <a:lnTo>
                      <a:pt x="299" y="929"/>
                    </a:lnTo>
                    <a:cubicBezTo>
                      <a:pt x="25" y="1084"/>
                      <a:pt x="1" y="1322"/>
                      <a:pt x="239" y="1465"/>
                    </a:cubicBezTo>
                    <a:lnTo>
                      <a:pt x="3025" y="3072"/>
                    </a:lnTo>
                    <a:cubicBezTo>
                      <a:pt x="3159" y="3136"/>
                      <a:pt x="3303" y="3167"/>
                      <a:pt x="3446" y="3167"/>
                    </a:cubicBezTo>
                    <a:cubicBezTo>
                      <a:pt x="3622" y="3167"/>
                      <a:pt x="3797" y="3121"/>
                      <a:pt x="3954" y="3036"/>
                    </a:cubicBezTo>
                    <a:lnTo>
                      <a:pt x="5335" y="2239"/>
                    </a:lnTo>
                    <a:cubicBezTo>
                      <a:pt x="5609" y="2084"/>
                      <a:pt x="5645" y="1834"/>
                      <a:pt x="5406" y="1703"/>
                    </a:cubicBezTo>
                    <a:lnTo>
                      <a:pt x="2608" y="95"/>
                    </a:lnTo>
                    <a:cubicBezTo>
                      <a:pt x="2474" y="31"/>
                      <a:pt x="2333" y="1"/>
                      <a:pt x="2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4125213" y="3735425"/>
                <a:ext cx="141100" cy="79050"/>
              </a:xfrm>
              <a:custGeom>
                <a:avLst/>
                <a:gdLst/>
                <a:ahLst/>
                <a:cxnLst/>
                <a:rect l="l" t="t" r="r" b="b"/>
                <a:pathLst>
                  <a:path w="5644" h="3162" extrusionOk="0">
                    <a:moveTo>
                      <a:pt x="2192" y="0"/>
                    </a:moveTo>
                    <a:cubicBezTo>
                      <a:pt x="2019" y="0"/>
                      <a:pt x="1848" y="46"/>
                      <a:pt x="1691" y="131"/>
                    </a:cubicBezTo>
                    <a:lnTo>
                      <a:pt x="298" y="929"/>
                    </a:lnTo>
                    <a:cubicBezTo>
                      <a:pt x="36" y="1084"/>
                      <a:pt x="0" y="1322"/>
                      <a:pt x="238" y="1464"/>
                    </a:cubicBezTo>
                    <a:lnTo>
                      <a:pt x="3024" y="3072"/>
                    </a:lnTo>
                    <a:cubicBezTo>
                      <a:pt x="3161" y="3132"/>
                      <a:pt x="3307" y="3162"/>
                      <a:pt x="3453" y="3162"/>
                    </a:cubicBezTo>
                    <a:cubicBezTo>
                      <a:pt x="3626" y="3162"/>
                      <a:pt x="3798" y="3120"/>
                      <a:pt x="3953" y="3036"/>
                    </a:cubicBezTo>
                    <a:lnTo>
                      <a:pt x="5334" y="2238"/>
                    </a:lnTo>
                    <a:cubicBezTo>
                      <a:pt x="5608" y="2084"/>
                      <a:pt x="5644" y="1845"/>
                      <a:pt x="5406" y="1703"/>
                    </a:cubicBezTo>
                    <a:lnTo>
                      <a:pt x="2608" y="95"/>
                    </a:lnTo>
                    <a:cubicBezTo>
                      <a:pt x="2474" y="31"/>
                      <a:pt x="2332"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4257663" y="3811925"/>
                <a:ext cx="141125" cy="79050"/>
              </a:xfrm>
              <a:custGeom>
                <a:avLst/>
                <a:gdLst/>
                <a:ahLst/>
                <a:cxnLst/>
                <a:rect l="l" t="t" r="r" b="b"/>
                <a:pathLst>
                  <a:path w="5645" h="3162" extrusionOk="0">
                    <a:moveTo>
                      <a:pt x="2192" y="0"/>
                    </a:moveTo>
                    <a:cubicBezTo>
                      <a:pt x="2020" y="0"/>
                      <a:pt x="1848" y="46"/>
                      <a:pt x="1691" y="131"/>
                    </a:cubicBezTo>
                    <a:lnTo>
                      <a:pt x="310" y="929"/>
                    </a:lnTo>
                    <a:cubicBezTo>
                      <a:pt x="36" y="1083"/>
                      <a:pt x="1" y="1322"/>
                      <a:pt x="239" y="1464"/>
                    </a:cubicBezTo>
                    <a:lnTo>
                      <a:pt x="3037" y="3072"/>
                    </a:lnTo>
                    <a:cubicBezTo>
                      <a:pt x="3168" y="3132"/>
                      <a:pt x="3311" y="3162"/>
                      <a:pt x="3456" y="3162"/>
                    </a:cubicBezTo>
                    <a:cubicBezTo>
                      <a:pt x="3626" y="3162"/>
                      <a:pt x="3799" y="3120"/>
                      <a:pt x="3953" y="3036"/>
                    </a:cubicBezTo>
                    <a:lnTo>
                      <a:pt x="5335" y="2226"/>
                    </a:lnTo>
                    <a:cubicBezTo>
                      <a:pt x="5608" y="2072"/>
                      <a:pt x="5644" y="1833"/>
                      <a:pt x="5406" y="1703"/>
                    </a:cubicBezTo>
                    <a:lnTo>
                      <a:pt x="2608" y="95"/>
                    </a:lnTo>
                    <a:cubicBezTo>
                      <a:pt x="2474" y="31"/>
                      <a:pt x="2333"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968213" y="3176425"/>
                <a:ext cx="145575" cy="82925"/>
              </a:xfrm>
              <a:custGeom>
                <a:avLst/>
                <a:gdLst/>
                <a:ahLst/>
                <a:cxnLst/>
                <a:rect l="l" t="t" r="r" b="b"/>
                <a:pathLst>
                  <a:path w="5823" h="3317" extrusionOk="0">
                    <a:moveTo>
                      <a:pt x="2286" y="1"/>
                    </a:moveTo>
                    <a:cubicBezTo>
                      <a:pt x="2193" y="1"/>
                      <a:pt x="2099" y="25"/>
                      <a:pt x="2013" y="72"/>
                    </a:cubicBezTo>
                    <a:lnTo>
                      <a:pt x="155" y="1143"/>
                    </a:lnTo>
                    <a:cubicBezTo>
                      <a:pt x="13" y="1226"/>
                      <a:pt x="1" y="1346"/>
                      <a:pt x="120" y="1417"/>
                    </a:cubicBezTo>
                    <a:lnTo>
                      <a:pt x="3323" y="3274"/>
                    </a:lnTo>
                    <a:cubicBezTo>
                      <a:pt x="3393" y="3302"/>
                      <a:pt x="3469" y="3316"/>
                      <a:pt x="3546" y="3316"/>
                    </a:cubicBezTo>
                    <a:cubicBezTo>
                      <a:pt x="3636" y="3316"/>
                      <a:pt x="3727" y="3296"/>
                      <a:pt x="3811" y="3251"/>
                    </a:cubicBezTo>
                    <a:lnTo>
                      <a:pt x="5668" y="2179"/>
                    </a:lnTo>
                    <a:cubicBezTo>
                      <a:pt x="5811" y="2096"/>
                      <a:pt x="5823" y="1965"/>
                      <a:pt x="5704" y="1893"/>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886963" y="3223950"/>
                <a:ext cx="201225" cy="114625"/>
              </a:xfrm>
              <a:custGeom>
                <a:avLst/>
                <a:gdLst/>
                <a:ahLst/>
                <a:cxnLst/>
                <a:rect l="l" t="t" r="r" b="b"/>
                <a:pathLst>
                  <a:path w="8049" h="4585" extrusionOk="0">
                    <a:moveTo>
                      <a:pt x="2260" y="1"/>
                    </a:moveTo>
                    <a:cubicBezTo>
                      <a:pt x="2155" y="1"/>
                      <a:pt x="2049" y="25"/>
                      <a:pt x="1953" y="76"/>
                    </a:cubicBezTo>
                    <a:lnTo>
                      <a:pt x="191" y="1100"/>
                    </a:lnTo>
                    <a:cubicBezTo>
                      <a:pt x="24" y="1195"/>
                      <a:pt x="0" y="1338"/>
                      <a:pt x="155" y="1433"/>
                    </a:cubicBezTo>
                    <a:lnTo>
                      <a:pt x="5525" y="4529"/>
                    </a:lnTo>
                    <a:cubicBezTo>
                      <a:pt x="5605" y="4566"/>
                      <a:pt x="5693" y="4584"/>
                      <a:pt x="5780" y="4584"/>
                    </a:cubicBezTo>
                    <a:cubicBezTo>
                      <a:pt x="5887" y="4584"/>
                      <a:pt x="5993" y="4557"/>
                      <a:pt x="6084" y="4505"/>
                    </a:cubicBezTo>
                    <a:lnTo>
                      <a:pt x="7858" y="3481"/>
                    </a:lnTo>
                    <a:cubicBezTo>
                      <a:pt x="8025" y="3386"/>
                      <a:pt x="8049" y="3243"/>
                      <a:pt x="7894" y="3159"/>
                    </a:cubicBezTo>
                    <a:lnTo>
                      <a:pt x="2524" y="52"/>
                    </a:lnTo>
                    <a:cubicBezTo>
                      <a:pt x="2441" y="19"/>
                      <a:pt x="2351"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2805688" y="3271075"/>
                <a:ext cx="217325" cy="124050"/>
              </a:xfrm>
              <a:custGeom>
                <a:avLst/>
                <a:gdLst/>
                <a:ahLst/>
                <a:cxnLst/>
                <a:rect l="l" t="t" r="r" b="b"/>
                <a:pathLst>
                  <a:path w="8693" h="4962" extrusionOk="0">
                    <a:moveTo>
                      <a:pt x="2248" y="0"/>
                    </a:moveTo>
                    <a:cubicBezTo>
                      <a:pt x="2141" y="0"/>
                      <a:pt x="2036" y="27"/>
                      <a:pt x="1942" y="84"/>
                    </a:cubicBezTo>
                    <a:lnTo>
                      <a:pt x="191" y="1096"/>
                    </a:lnTo>
                    <a:cubicBezTo>
                      <a:pt x="13" y="1191"/>
                      <a:pt x="1" y="1346"/>
                      <a:pt x="144" y="1429"/>
                    </a:cubicBezTo>
                    <a:lnTo>
                      <a:pt x="6168" y="4906"/>
                    </a:lnTo>
                    <a:cubicBezTo>
                      <a:pt x="6254" y="4943"/>
                      <a:pt x="6345" y="4961"/>
                      <a:pt x="6435" y="4961"/>
                    </a:cubicBezTo>
                    <a:cubicBezTo>
                      <a:pt x="6544" y="4961"/>
                      <a:pt x="6653" y="4934"/>
                      <a:pt x="6752" y="4882"/>
                    </a:cubicBezTo>
                    <a:lnTo>
                      <a:pt x="8502" y="3882"/>
                    </a:lnTo>
                    <a:cubicBezTo>
                      <a:pt x="8669" y="3775"/>
                      <a:pt x="8692" y="3620"/>
                      <a:pt x="8538" y="3536"/>
                    </a:cubicBezTo>
                    <a:lnTo>
                      <a:pt x="2525" y="60"/>
                    </a:lnTo>
                    <a:cubicBezTo>
                      <a:pt x="2436" y="21"/>
                      <a:pt x="2341" y="0"/>
                      <a:pt x="2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160638" y="3864775"/>
                <a:ext cx="145575" cy="82900"/>
              </a:xfrm>
              <a:custGeom>
                <a:avLst/>
                <a:gdLst/>
                <a:ahLst/>
                <a:cxnLst/>
                <a:rect l="l" t="t" r="r" b="b"/>
                <a:pathLst>
                  <a:path w="5823" h="3316" extrusionOk="0">
                    <a:moveTo>
                      <a:pt x="2255" y="1"/>
                    </a:moveTo>
                    <a:cubicBezTo>
                      <a:pt x="2170" y="1"/>
                      <a:pt x="2086" y="21"/>
                      <a:pt x="2012" y="65"/>
                    </a:cubicBezTo>
                    <a:lnTo>
                      <a:pt x="155" y="1148"/>
                    </a:lnTo>
                    <a:cubicBezTo>
                      <a:pt x="12" y="1220"/>
                      <a:pt x="0" y="1351"/>
                      <a:pt x="119" y="1422"/>
                    </a:cubicBezTo>
                    <a:lnTo>
                      <a:pt x="3322" y="3268"/>
                    </a:lnTo>
                    <a:cubicBezTo>
                      <a:pt x="3393" y="3300"/>
                      <a:pt x="3469" y="3316"/>
                      <a:pt x="3544" y="3316"/>
                    </a:cubicBezTo>
                    <a:cubicBezTo>
                      <a:pt x="3633" y="3316"/>
                      <a:pt x="3721" y="3294"/>
                      <a:pt x="3798" y="3256"/>
                    </a:cubicBezTo>
                    <a:lnTo>
                      <a:pt x="5667" y="2172"/>
                    </a:lnTo>
                    <a:cubicBezTo>
                      <a:pt x="5810" y="2089"/>
                      <a:pt x="5822" y="1970"/>
                      <a:pt x="5691" y="1898"/>
                    </a:cubicBezTo>
                    <a:lnTo>
                      <a:pt x="2489" y="53"/>
                    </a:lnTo>
                    <a:cubicBezTo>
                      <a:pt x="2414" y="19"/>
                      <a:pt x="2334" y="1"/>
                      <a:pt x="2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4023113" y="3879875"/>
                <a:ext cx="200950" cy="114525"/>
              </a:xfrm>
              <a:custGeom>
                <a:avLst/>
                <a:gdLst/>
                <a:ahLst/>
                <a:cxnLst/>
                <a:rect l="l" t="t" r="r" b="b"/>
                <a:pathLst>
                  <a:path w="8038" h="4581" extrusionOk="0">
                    <a:moveTo>
                      <a:pt x="2268" y="0"/>
                    </a:moveTo>
                    <a:cubicBezTo>
                      <a:pt x="2160" y="0"/>
                      <a:pt x="2051" y="28"/>
                      <a:pt x="1953" y="80"/>
                    </a:cubicBezTo>
                    <a:lnTo>
                      <a:pt x="191" y="1092"/>
                    </a:lnTo>
                    <a:cubicBezTo>
                      <a:pt x="24" y="1199"/>
                      <a:pt x="0" y="1342"/>
                      <a:pt x="143" y="1425"/>
                    </a:cubicBezTo>
                    <a:lnTo>
                      <a:pt x="5513" y="4521"/>
                    </a:lnTo>
                    <a:cubicBezTo>
                      <a:pt x="5597" y="4560"/>
                      <a:pt x="5688" y="4581"/>
                      <a:pt x="5780" y="4581"/>
                    </a:cubicBezTo>
                    <a:cubicBezTo>
                      <a:pt x="5885" y="4581"/>
                      <a:pt x="5990" y="4554"/>
                      <a:pt x="6085" y="4497"/>
                    </a:cubicBezTo>
                    <a:lnTo>
                      <a:pt x="7847" y="3485"/>
                    </a:lnTo>
                    <a:cubicBezTo>
                      <a:pt x="8013" y="3390"/>
                      <a:pt x="8037" y="3235"/>
                      <a:pt x="7882" y="3152"/>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925188" y="3917450"/>
                <a:ext cx="217300" cy="123975"/>
              </a:xfrm>
              <a:custGeom>
                <a:avLst/>
                <a:gdLst/>
                <a:ahLst/>
                <a:cxnLst/>
                <a:rect l="l" t="t" r="r" b="b"/>
                <a:pathLst>
                  <a:path w="8692" h="4959" extrusionOk="0">
                    <a:moveTo>
                      <a:pt x="2253" y="1"/>
                    </a:moveTo>
                    <a:cubicBezTo>
                      <a:pt x="2143" y="1"/>
                      <a:pt x="2033" y="31"/>
                      <a:pt x="1929" y="89"/>
                    </a:cubicBezTo>
                    <a:lnTo>
                      <a:pt x="191" y="1089"/>
                    </a:lnTo>
                    <a:cubicBezTo>
                      <a:pt x="12" y="1184"/>
                      <a:pt x="0" y="1351"/>
                      <a:pt x="143" y="1422"/>
                    </a:cubicBezTo>
                    <a:lnTo>
                      <a:pt x="6168" y="4899"/>
                    </a:lnTo>
                    <a:cubicBezTo>
                      <a:pt x="6257" y="4938"/>
                      <a:pt x="6351" y="4959"/>
                      <a:pt x="6445" y="4959"/>
                    </a:cubicBezTo>
                    <a:cubicBezTo>
                      <a:pt x="6551" y="4959"/>
                      <a:pt x="6656" y="4932"/>
                      <a:pt x="6751" y="4875"/>
                    </a:cubicBezTo>
                    <a:lnTo>
                      <a:pt x="8501" y="3875"/>
                    </a:lnTo>
                    <a:cubicBezTo>
                      <a:pt x="8668" y="3780"/>
                      <a:pt x="8692" y="3625"/>
                      <a:pt x="8537" y="3542"/>
                    </a:cubicBezTo>
                    <a:lnTo>
                      <a:pt x="2524" y="65"/>
                    </a:lnTo>
                    <a:cubicBezTo>
                      <a:pt x="2438" y="22"/>
                      <a:pt x="2346" y="1"/>
                      <a:pt x="2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723238" y="3317650"/>
                <a:ext cx="145875" cy="82975"/>
              </a:xfrm>
              <a:custGeom>
                <a:avLst/>
                <a:gdLst/>
                <a:ahLst/>
                <a:cxnLst/>
                <a:rect l="l" t="t" r="r" b="b"/>
                <a:pathLst>
                  <a:path w="5835" h="3319" extrusionOk="0">
                    <a:moveTo>
                      <a:pt x="2284" y="0"/>
                    </a:moveTo>
                    <a:cubicBezTo>
                      <a:pt x="2201" y="0"/>
                      <a:pt x="2120" y="21"/>
                      <a:pt x="2049" y="66"/>
                    </a:cubicBezTo>
                    <a:lnTo>
                      <a:pt x="156" y="1150"/>
                    </a:lnTo>
                    <a:cubicBezTo>
                      <a:pt x="25" y="1233"/>
                      <a:pt x="1" y="1352"/>
                      <a:pt x="120" y="1412"/>
                    </a:cubicBezTo>
                    <a:lnTo>
                      <a:pt x="3346" y="3281"/>
                    </a:lnTo>
                    <a:cubicBezTo>
                      <a:pt x="3408" y="3307"/>
                      <a:pt x="3474" y="3319"/>
                      <a:pt x="3541" y="3319"/>
                    </a:cubicBezTo>
                    <a:cubicBezTo>
                      <a:pt x="3629" y="3319"/>
                      <a:pt x="3718" y="3298"/>
                      <a:pt x="3799" y="3257"/>
                    </a:cubicBezTo>
                    <a:lnTo>
                      <a:pt x="5680" y="2174"/>
                    </a:lnTo>
                    <a:cubicBezTo>
                      <a:pt x="5823" y="2090"/>
                      <a:pt x="5835" y="1971"/>
                      <a:pt x="5716" y="1912"/>
                    </a:cubicBezTo>
                    <a:lnTo>
                      <a:pt x="2489" y="42"/>
                    </a:lnTo>
                    <a:cubicBezTo>
                      <a:pt x="2424" y="15"/>
                      <a:pt x="2353" y="0"/>
                      <a:pt x="2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829513" y="3378950"/>
                <a:ext cx="145875" cy="83100"/>
              </a:xfrm>
              <a:custGeom>
                <a:avLst/>
                <a:gdLst/>
                <a:ahLst/>
                <a:cxnLst/>
                <a:rect l="l" t="t" r="r" b="b"/>
                <a:pathLst>
                  <a:path w="5835" h="3324" extrusionOk="0">
                    <a:moveTo>
                      <a:pt x="2289" y="1"/>
                    </a:moveTo>
                    <a:cubicBezTo>
                      <a:pt x="2207" y="1"/>
                      <a:pt x="2126" y="22"/>
                      <a:pt x="2048" y="67"/>
                    </a:cubicBezTo>
                    <a:lnTo>
                      <a:pt x="155" y="1150"/>
                    </a:lnTo>
                    <a:cubicBezTo>
                      <a:pt x="24" y="1234"/>
                      <a:pt x="0" y="1353"/>
                      <a:pt x="119" y="1412"/>
                    </a:cubicBezTo>
                    <a:lnTo>
                      <a:pt x="3346" y="3281"/>
                    </a:lnTo>
                    <a:cubicBezTo>
                      <a:pt x="3411" y="3309"/>
                      <a:pt x="3484" y="3324"/>
                      <a:pt x="3557" y="3324"/>
                    </a:cubicBezTo>
                    <a:cubicBezTo>
                      <a:pt x="3642" y="3324"/>
                      <a:pt x="3727" y="3303"/>
                      <a:pt x="3798" y="3258"/>
                    </a:cubicBezTo>
                    <a:lnTo>
                      <a:pt x="5692" y="2174"/>
                    </a:lnTo>
                    <a:cubicBezTo>
                      <a:pt x="5823" y="2091"/>
                      <a:pt x="5834" y="1972"/>
                      <a:pt x="5727" y="1912"/>
                    </a:cubicBezTo>
                    <a:lnTo>
                      <a:pt x="2501" y="43"/>
                    </a:lnTo>
                    <a:cubicBezTo>
                      <a:pt x="2430" y="16"/>
                      <a:pt x="2359" y="1"/>
                      <a:pt x="2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935763" y="3440275"/>
                <a:ext cx="145875" cy="83100"/>
              </a:xfrm>
              <a:custGeom>
                <a:avLst/>
                <a:gdLst/>
                <a:ahLst/>
                <a:cxnLst/>
                <a:rect l="l" t="t" r="r" b="b"/>
                <a:pathLst>
                  <a:path w="5835" h="3324" extrusionOk="0">
                    <a:moveTo>
                      <a:pt x="2284" y="1"/>
                    </a:moveTo>
                    <a:cubicBezTo>
                      <a:pt x="2201" y="1"/>
                      <a:pt x="2120" y="21"/>
                      <a:pt x="2049" y="66"/>
                    </a:cubicBezTo>
                    <a:lnTo>
                      <a:pt x="156" y="1150"/>
                    </a:lnTo>
                    <a:cubicBezTo>
                      <a:pt x="25" y="1233"/>
                      <a:pt x="1" y="1352"/>
                      <a:pt x="120" y="1412"/>
                    </a:cubicBezTo>
                    <a:lnTo>
                      <a:pt x="3347" y="3281"/>
                    </a:lnTo>
                    <a:cubicBezTo>
                      <a:pt x="3412" y="3308"/>
                      <a:pt x="3482" y="3323"/>
                      <a:pt x="3553" y="3323"/>
                    </a:cubicBezTo>
                    <a:cubicBezTo>
                      <a:pt x="3637" y="3323"/>
                      <a:pt x="3722" y="3303"/>
                      <a:pt x="3799" y="3257"/>
                    </a:cubicBezTo>
                    <a:lnTo>
                      <a:pt x="5692" y="2174"/>
                    </a:lnTo>
                    <a:cubicBezTo>
                      <a:pt x="5823" y="2091"/>
                      <a:pt x="5835" y="1971"/>
                      <a:pt x="5716" y="1912"/>
                    </a:cubicBezTo>
                    <a:lnTo>
                      <a:pt x="2489" y="43"/>
                    </a:lnTo>
                    <a:cubicBezTo>
                      <a:pt x="2424" y="15"/>
                      <a:pt x="2353" y="1"/>
                      <a:pt x="2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990838" y="3378025"/>
                <a:ext cx="121175" cy="68575"/>
              </a:xfrm>
              <a:custGeom>
                <a:avLst/>
                <a:gdLst/>
                <a:ahLst/>
                <a:cxnLst/>
                <a:rect l="l" t="t" r="r" b="b"/>
                <a:pathLst>
                  <a:path w="4847" h="2743" extrusionOk="0">
                    <a:moveTo>
                      <a:pt x="2257" y="0"/>
                    </a:moveTo>
                    <a:cubicBezTo>
                      <a:pt x="2146" y="0"/>
                      <a:pt x="2034" y="28"/>
                      <a:pt x="1929" y="80"/>
                    </a:cubicBezTo>
                    <a:lnTo>
                      <a:pt x="191" y="1092"/>
                    </a:lnTo>
                    <a:cubicBezTo>
                      <a:pt x="12" y="1199"/>
                      <a:pt x="1" y="1342"/>
                      <a:pt x="143" y="1437"/>
                    </a:cubicBezTo>
                    <a:lnTo>
                      <a:pt x="2310" y="2687"/>
                    </a:lnTo>
                    <a:cubicBezTo>
                      <a:pt x="2394" y="2724"/>
                      <a:pt x="2484" y="2742"/>
                      <a:pt x="2574" y="2742"/>
                    </a:cubicBezTo>
                    <a:cubicBezTo>
                      <a:pt x="2690" y="2742"/>
                      <a:pt x="2805" y="2712"/>
                      <a:pt x="2906" y="2652"/>
                    </a:cubicBezTo>
                    <a:lnTo>
                      <a:pt x="4656" y="1652"/>
                    </a:lnTo>
                    <a:cubicBezTo>
                      <a:pt x="4823" y="1544"/>
                      <a:pt x="4846" y="1402"/>
                      <a:pt x="4692" y="1306"/>
                    </a:cubicBezTo>
                    <a:lnTo>
                      <a:pt x="2525" y="56"/>
                    </a:lnTo>
                    <a:cubicBezTo>
                      <a:pt x="2439" y="19"/>
                      <a:pt x="2348"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3075663" y="3426925"/>
                <a:ext cx="120875" cy="68500"/>
              </a:xfrm>
              <a:custGeom>
                <a:avLst/>
                <a:gdLst/>
                <a:ahLst/>
                <a:cxnLst/>
                <a:rect l="l" t="t" r="r" b="b"/>
                <a:pathLst>
                  <a:path w="4835" h="2740" extrusionOk="0">
                    <a:moveTo>
                      <a:pt x="2255" y="0"/>
                    </a:moveTo>
                    <a:cubicBezTo>
                      <a:pt x="2146" y="0"/>
                      <a:pt x="2039" y="30"/>
                      <a:pt x="1942" y="89"/>
                    </a:cubicBezTo>
                    <a:lnTo>
                      <a:pt x="191" y="1089"/>
                    </a:lnTo>
                    <a:cubicBezTo>
                      <a:pt x="13" y="1196"/>
                      <a:pt x="1" y="1339"/>
                      <a:pt x="156" y="1434"/>
                    </a:cubicBezTo>
                    <a:lnTo>
                      <a:pt x="2311" y="2684"/>
                    </a:lnTo>
                    <a:cubicBezTo>
                      <a:pt x="2396" y="2722"/>
                      <a:pt x="2487" y="2740"/>
                      <a:pt x="2578" y="2740"/>
                    </a:cubicBezTo>
                    <a:cubicBezTo>
                      <a:pt x="2689" y="2740"/>
                      <a:pt x="2801" y="2713"/>
                      <a:pt x="2906" y="2660"/>
                    </a:cubicBezTo>
                    <a:lnTo>
                      <a:pt x="4644" y="1648"/>
                    </a:lnTo>
                    <a:cubicBezTo>
                      <a:pt x="4823" y="1553"/>
                      <a:pt x="4835" y="1398"/>
                      <a:pt x="4692" y="1315"/>
                    </a:cubicBezTo>
                    <a:lnTo>
                      <a:pt x="2525" y="65"/>
                    </a:lnTo>
                    <a:cubicBezTo>
                      <a:pt x="2438" y="21"/>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3160513" y="3475950"/>
                <a:ext cx="120875" cy="68525"/>
              </a:xfrm>
              <a:custGeom>
                <a:avLst/>
                <a:gdLst/>
                <a:ahLst/>
                <a:cxnLst/>
                <a:rect l="l" t="t" r="r" b="b"/>
                <a:pathLst>
                  <a:path w="4835" h="2741" extrusionOk="0">
                    <a:moveTo>
                      <a:pt x="2258" y="1"/>
                    </a:moveTo>
                    <a:cubicBezTo>
                      <a:pt x="2148" y="1"/>
                      <a:pt x="2039" y="28"/>
                      <a:pt x="1941" y="80"/>
                    </a:cubicBezTo>
                    <a:lnTo>
                      <a:pt x="191" y="1092"/>
                    </a:lnTo>
                    <a:cubicBezTo>
                      <a:pt x="24" y="1187"/>
                      <a:pt x="0" y="1342"/>
                      <a:pt x="155" y="1426"/>
                    </a:cubicBezTo>
                    <a:lnTo>
                      <a:pt x="2322" y="2676"/>
                    </a:lnTo>
                    <a:cubicBezTo>
                      <a:pt x="2403" y="2719"/>
                      <a:pt x="2495" y="2740"/>
                      <a:pt x="2587" y="2740"/>
                    </a:cubicBezTo>
                    <a:cubicBezTo>
                      <a:pt x="2697" y="2740"/>
                      <a:pt x="2808" y="2710"/>
                      <a:pt x="2905" y="2652"/>
                    </a:cubicBezTo>
                    <a:lnTo>
                      <a:pt x="4644" y="1652"/>
                    </a:lnTo>
                    <a:cubicBezTo>
                      <a:pt x="4822" y="1545"/>
                      <a:pt x="4834" y="1402"/>
                      <a:pt x="4691" y="1306"/>
                    </a:cubicBezTo>
                    <a:lnTo>
                      <a:pt x="2524" y="56"/>
                    </a:lnTo>
                    <a:cubicBezTo>
                      <a:pt x="2438" y="19"/>
                      <a:pt x="2348"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3245338" y="3524850"/>
                <a:ext cx="121175" cy="68500"/>
              </a:xfrm>
              <a:custGeom>
                <a:avLst/>
                <a:gdLst/>
                <a:ahLst/>
                <a:cxnLst/>
                <a:rect l="l" t="t" r="r" b="b"/>
                <a:pathLst>
                  <a:path w="4847" h="2740" extrusionOk="0">
                    <a:moveTo>
                      <a:pt x="2257" y="0"/>
                    </a:moveTo>
                    <a:cubicBezTo>
                      <a:pt x="2146" y="0"/>
                      <a:pt x="2038" y="30"/>
                      <a:pt x="1941" y="89"/>
                    </a:cubicBezTo>
                    <a:lnTo>
                      <a:pt x="191" y="1101"/>
                    </a:lnTo>
                    <a:cubicBezTo>
                      <a:pt x="24" y="1196"/>
                      <a:pt x="0" y="1351"/>
                      <a:pt x="155" y="1434"/>
                    </a:cubicBezTo>
                    <a:lnTo>
                      <a:pt x="2322" y="2684"/>
                    </a:lnTo>
                    <a:cubicBezTo>
                      <a:pt x="2408" y="2722"/>
                      <a:pt x="2498" y="2740"/>
                      <a:pt x="2588" y="2740"/>
                    </a:cubicBezTo>
                    <a:cubicBezTo>
                      <a:pt x="2698" y="2740"/>
                      <a:pt x="2807" y="2713"/>
                      <a:pt x="2906" y="2660"/>
                    </a:cubicBezTo>
                    <a:lnTo>
                      <a:pt x="4656" y="1648"/>
                    </a:lnTo>
                    <a:cubicBezTo>
                      <a:pt x="4822" y="1553"/>
                      <a:pt x="4846" y="1398"/>
                      <a:pt x="4691" y="1315"/>
                    </a:cubicBezTo>
                    <a:lnTo>
                      <a:pt x="2536" y="65"/>
                    </a:lnTo>
                    <a:cubicBezTo>
                      <a:pt x="2444" y="21"/>
                      <a:pt x="2349"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3330463" y="3573950"/>
                <a:ext cx="120875" cy="68525"/>
              </a:xfrm>
              <a:custGeom>
                <a:avLst/>
                <a:gdLst/>
                <a:ahLst/>
                <a:cxnLst/>
                <a:rect l="l" t="t" r="r" b="b"/>
                <a:pathLst>
                  <a:path w="4835" h="2741" extrusionOk="0">
                    <a:moveTo>
                      <a:pt x="2250" y="1"/>
                    </a:moveTo>
                    <a:cubicBezTo>
                      <a:pt x="2138" y="1"/>
                      <a:pt x="2027" y="31"/>
                      <a:pt x="1929" y="89"/>
                    </a:cubicBezTo>
                    <a:lnTo>
                      <a:pt x="191" y="1089"/>
                    </a:lnTo>
                    <a:cubicBezTo>
                      <a:pt x="12" y="1196"/>
                      <a:pt x="1" y="1339"/>
                      <a:pt x="143" y="1435"/>
                    </a:cubicBezTo>
                    <a:lnTo>
                      <a:pt x="2310" y="2685"/>
                    </a:lnTo>
                    <a:cubicBezTo>
                      <a:pt x="2396" y="2722"/>
                      <a:pt x="2487" y="2740"/>
                      <a:pt x="2577" y="2740"/>
                    </a:cubicBezTo>
                    <a:cubicBezTo>
                      <a:pt x="2687" y="2740"/>
                      <a:pt x="2796" y="2713"/>
                      <a:pt x="2894" y="2661"/>
                    </a:cubicBezTo>
                    <a:lnTo>
                      <a:pt x="4644" y="1649"/>
                    </a:lnTo>
                    <a:cubicBezTo>
                      <a:pt x="4811" y="1554"/>
                      <a:pt x="4835" y="1399"/>
                      <a:pt x="4680" y="1316"/>
                    </a:cubicBezTo>
                    <a:lnTo>
                      <a:pt x="2525" y="65"/>
                    </a:lnTo>
                    <a:cubicBezTo>
                      <a:pt x="2438" y="22"/>
                      <a:pt x="2344" y="1"/>
                      <a:pt x="2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415288" y="3623000"/>
                <a:ext cx="120875" cy="68500"/>
              </a:xfrm>
              <a:custGeom>
                <a:avLst/>
                <a:gdLst/>
                <a:ahLst/>
                <a:cxnLst/>
                <a:rect l="l" t="t" r="r" b="b"/>
                <a:pathLst>
                  <a:path w="4835" h="2740" extrusionOk="0">
                    <a:moveTo>
                      <a:pt x="2259" y="0"/>
                    </a:moveTo>
                    <a:cubicBezTo>
                      <a:pt x="2149" y="0"/>
                      <a:pt x="2040" y="27"/>
                      <a:pt x="1942" y="80"/>
                    </a:cubicBezTo>
                    <a:lnTo>
                      <a:pt x="191" y="1092"/>
                    </a:lnTo>
                    <a:cubicBezTo>
                      <a:pt x="13" y="1187"/>
                      <a:pt x="1" y="1342"/>
                      <a:pt x="144" y="1425"/>
                    </a:cubicBezTo>
                    <a:lnTo>
                      <a:pt x="2311" y="2675"/>
                    </a:lnTo>
                    <a:cubicBezTo>
                      <a:pt x="2398" y="2719"/>
                      <a:pt x="2489" y="2740"/>
                      <a:pt x="2582" y="2740"/>
                    </a:cubicBezTo>
                    <a:cubicBezTo>
                      <a:pt x="2692" y="2740"/>
                      <a:pt x="2802" y="2710"/>
                      <a:pt x="2906" y="2652"/>
                    </a:cubicBezTo>
                    <a:lnTo>
                      <a:pt x="4644" y="1651"/>
                    </a:lnTo>
                    <a:cubicBezTo>
                      <a:pt x="4823" y="1544"/>
                      <a:pt x="4835" y="1401"/>
                      <a:pt x="4692" y="1306"/>
                    </a:cubicBezTo>
                    <a:lnTo>
                      <a:pt x="2525" y="56"/>
                    </a:lnTo>
                    <a:cubicBezTo>
                      <a:pt x="2439" y="18"/>
                      <a:pt x="2349"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3500138" y="3672100"/>
                <a:ext cx="120875" cy="68400"/>
              </a:xfrm>
              <a:custGeom>
                <a:avLst/>
                <a:gdLst/>
                <a:ahLst/>
                <a:cxnLst/>
                <a:rect l="l" t="t" r="r" b="b"/>
                <a:pathLst>
                  <a:path w="4835" h="2736" extrusionOk="0">
                    <a:moveTo>
                      <a:pt x="2257" y="1"/>
                    </a:moveTo>
                    <a:cubicBezTo>
                      <a:pt x="2146" y="1"/>
                      <a:pt x="2034" y="28"/>
                      <a:pt x="1929" y="80"/>
                    </a:cubicBezTo>
                    <a:lnTo>
                      <a:pt x="191" y="1092"/>
                    </a:lnTo>
                    <a:cubicBezTo>
                      <a:pt x="12" y="1188"/>
                      <a:pt x="0" y="1342"/>
                      <a:pt x="143" y="1426"/>
                    </a:cubicBezTo>
                    <a:lnTo>
                      <a:pt x="2310" y="2676"/>
                    </a:lnTo>
                    <a:cubicBezTo>
                      <a:pt x="2399" y="2715"/>
                      <a:pt x="2496" y="2736"/>
                      <a:pt x="2593" y="2736"/>
                    </a:cubicBezTo>
                    <a:cubicBezTo>
                      <a:pt x="2702" y="2736"/>
                      <a:pt x="2810" y="2709"/>
                      <a:pt x="2905" y="2652"/>
                    </a:cubicBezTo>
                    <a:lnTo>
                      <a:pt x="4644" y="1640"/>
                    </a:lnTo>
                    <a:cubicBezTo>
                      <a:pt x="4822" y="1545"/>
                      <a:pt x="4834" y="1390"/>
                      <a:pt x="4691" y="1307"/>
                    </a:cubicBezTo>
                    <a:lnTo>
                      <a:pt x="2524" y="57"/>
                    </a:lnTo>
                    <a:cubicBezTo>
                      <a:pt x="2438" y="19"/>
                      <a:pt x="2348" y="1"/>
                      <a:pt x="2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3584963" y="3721000"/>
                <a:ext cx="120875" cy="68525"/>
              </a:xfrm>
              <a:custGeom>
                <a:avLst/>
                <a:gdLst/>
                <a:ahLst/>
                <a:cxnLst/>
                <a:rect l="l" t="t" r="r" b="b"/>
                <a:pathLst>
                  <a:path w="4835" h="2741" extrusionOk="0">
                    <a:moveTo>
                      <a:pt x="2255" y="0"/>
                    </a:moveTo>
                    <a:cubicBezTo>
                      <a:pt x="2146" y="0"/>
                      <a:pt x="2038" y="31"/>
                      <a:pt x="1941" y="89"/>
                    </a:cubicBezTo>
                    <a:lnTo>
                      <a:pt x="191" y="1089"/>
                    </a:lnTo>
                    <a:cubicBezTo>
                      <a:pt x="24" y="1196"/>
                      <a:pt x="0" y="1351"/>
                      <a:pt x="155" y="1434"/>
                    </a:cubicBezTo>
                    <a:lnTo>
                      <a:pt x="2322" y="2684"/>
                    </a:lnTo>
                    <a:cubicBezTo>
                      <a:pt x="2403" y="2722"/>
                      <a:pt x="2493" y="2740"/>
                      <a:pt x="2584" y="2740"/>
                    </a:cubicBezTo>
                    <a:cubicBezTo>
                      <a:pt x="2695" y="2740"/>
                      <a:pt x="2807" y="2713"/>
                      <a:pt x="2906" y="2661"/>
                    </a:cubicBezTo>
                    <a:lnTo>
                      <a:pt x="4656" y="1661"/>
                    </a:lnTo>
                    <a:cubicBezTo>
                      <a:pt x="4822" y="1553"/>
                      <a:pt x="4834" y="1399"/>
                      <a:pt x="4691" y="1315"/>
                    </a:cubicBezTo>
                    <a:lnTo>
                      <a:pt x="2525" y="65"/>
                    </a:lnTo>
                    <a:cubicBezTo>
                      <a:pt x="2438" y="22"/>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3670088" y="3770225"/>
                <a:ext cx="120875" cy="68350"/>
              </a:xfrm>
              <a:custGeom>
                <a:avLst/>
                <a:gdLst/>
                <a:ahLst/>
                <a:cxnLst/>
                <a:rect l="l" t="t" r="r" b="b"/>
                <a:pathLst>
                  <a:path w="4835" h="2734" extrusionOk="0">
                    <a:moveTo>
                      <a:pt x="2246" y="1"/>
                    </a:moveTo>
                    <a:cubicBezTo>
                      <a:pt x="2139" y="1"/>
                      <a:pt x="2031" y="27"/>
                      <a:pt x="1929" y="84"/>
                    </a:cubicBezTo>
                    <a:lnTo>
                      <a:pt x="191" y="1096"/>
                    </a:lnTo>
                    <a:cubicBezTo>
                      <a:pt x="13" y="1192"/>
                      <a:pt x="1" y="1346"/>
                      <a:pt x="143" y="1430"/>
                    </a:cubicBezTo>
                    <a:lnTo>
                      <a:pt x="2310" y="2668"/>
                    </a:lnTo>
                    <a:cubicBezTo>
                      <a:pt x="2400" y="2713"/>
                      <a:pt x="2494" y="2734"/>
                      <a:pt x="2589" y="2734"/>
                    </a:cubicBezTo>
                    <a:cubicBezTo>
                      <a:pt x="2697" y="2734"/>
                      <a:pt x="2805" y="2707"/>
                      <a:pt x="2906" y="2656"/>
                    </a:cubicBezTo>
                    <a:lnTo>
                      <a:pt x="4644" y="1644"/>
                    </a:lnTo>
                    <a:cubicBezTo>
                      <a:pt x="4823" y="1549"/>
                      <a:pt x="4835" y="1394"/>
                      <a:pt x="4692" y="1311"/>
                    </a:cubicBezTo>
                    <a:lnTo>
                      <a:pt x="2525" y="61"/>
                    </a:lnTo>
                    <a:cubicBezTo>
                      <a:pt x="2435" y="22"/>
                      <a:pt x="2341" y="1"/>
                      <a:pt x="2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3754913" y="3819150"/>
                <a:ext cx="121175" cy="68400"/>
              </a:xfrm>
              <a:custGeom>
                <a:avLst/>
                <a:gdLst/>
                <a:ahLst/>
                <a:cxnLst/>
                <a:rect l="l" t="t" r="r" b="b"/>
                <a:pathLst>
                  <a:path w="4847" h="2736" extrusionOk="0">
                    <a:moveTo>
                      <a:pt x="2264" y="0"/>
                    </a:moveTo>
                    <a:cubicBezTo>
                      <a:pt x="2152" y="0"/>
                      <a:pt x="2040" y="28"/>
                      <a:pt x="1942" y="80"/>
                    </a:cubicBezTo>
                    <a:lnTo>
                      <a:pt x="191" y="1092"/>
                    </a:lnTo>
                    <a:cubicBezTo>
                      <a:pt x="13" y="1187"/>
                      <a:pt x="1" y="1342"/>
                      <a:pt x="144" y="1425"/>
                    </a:cubicBezTo>
                    <a:lnTo>
                      <a:pt x="2311" y="2676"/>
                    </a:lnTo>
                    <a:cubicBezTo>
                      <a:pt x="2400" y="2715"/>
                      <a:pt x="2497" y="2735"/>
                      <a:pt x="2593" y="2735"/>
                    </a:cubicBezTo>
                    <a:cubicBezTo>
                      <a:pt x="2703" y="2735"/>
                      <a:pt x="2811" y="2709"/>
                      <a:pt x="2906" y="2652"/>
                    </a:cubicBezTo>
                    <a:lnTo>
                      <a:pt x="4656" y="1640"/>
                    </a:lnTo>
                    <a:cubicBezTo>
                      <a:pt x="4823" y="1544"/>
                      <a:pt x="4847" y="1390"/>
                      <a:pt x="4692" y="1306"/>
                    </a:cubicBezTo>
                    <a:lnTo>
                      <a:pt x="2525" y="56"/>
                    </a:lnTo>
                    <a:cubicBezTo>
                      <a:pt x="2445" y="19"/>
                      <a:pt x="2355"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3839763" y="3868050"/>
                <a:ext cx="120875" cy="68500"/>
              </a:xfrm>
              <a:custGeom>
                <a:avLst/>
                <a:gdLst/>
                <a:ahLst/>
                <a:cxnLst/>
                <a:rect l="l" t="t" r="r" b="b"/>
                <a:pathLst>
                  <a:path w="4835" h="2740" extrusionOk="0">
                    <a:moveTo>
                      <a:pt x="2254" y="0"/>
                    </a:moveTo>
                    <a:cubicBezTo>
                      <a:pt x="2146" y="0"/>
                      <a:pt x="2038" y="30"/>
                      <a:pt x="1941" y="89"/>
                    </a:cubicBezTo>
                    <a:lnTo>
                      <a:pt x="191" y="1089"/>
                    </a:lnTo>
                    <a:cubicBezTo>
                      <a:pt x="12" y="1196"/>
                      <a:pt x="0" y="1351"/>
                      <a:pt x="155" y="1434"/>
                    </a:cubicBezTo>
                    <a:lnTo>
                      <a:pt x="2310" y="2684"/>
                    </a:lnTo>
                    <a:cubicBezTo>
                      <a:pt x="2396" y="2722"/>
                      <a:pt x="2486" y="2740"/>
                      <a:pt x="2577" y="2740"/>
                    </a:cubicBezTo>
                    <a:cubicBezTo>
                      <a:pt x="2689" y="2740"/>
                      <a:pt x="2801" y="2713"/>
                      <a:pt x="2905" y="2660"/>
                    </a:cubicBezTo>
                    <a:lnTo>
                      <a:pt x="4644" y="1648"/>
                    </a:lnTo>
                    <a:cubicBezTo>
                      <a:pt x="4822" y="1553"/>
                      <a:pt x="4834" y="1398"/>
                      <a:pt x="4691" y="1315"/>
                    </a:cubicBezTo>
                    <a:lnTo>
                      <a:pt x="2524" y="65"/>
                    </a:lnTo>
                    <a:cubicBezTo>
                      <a:pt x="2437" y="21"/>
                      <a:pt x="2346" y="0"/>
                      <a:pt x="2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3057813" y="3322350"/>
                <a:ext cx="123550" cy="69900"/>
              </a:xfrm>
              <a:custGeom>
                <a:avLst/>
                <a:gdLst/>
                <a:ahLst/>
                <a:cxnLst/>
                <a:rect l="l" t="t" r="r" b="b"/>
                <a:pathLst>
                  <a:path w="4942" h="2796" extrusionOk="0">
                    <a:moveTo>
                      <a:pt x="2263" y="1"/>
                    </a:moveTo>
                    <a:cubicBezTo>
                      <a:pt x="2157" y="1"/>
                      <a:pt x="2051" y="28"/>
                      <a:pt x="1953" y="81"/>
                    </a:cubicBezTo>
                    <a:lnTo>
                      <a:pt x="191" y="1104"/>
                    </a:lnTo>
                    <a:cubicBezTo>
                      <a:pt x="24" y="1200"/>
                      <a:pt x="0" y="1355"/>
                      <a:pt x="143" y="1438"/>
                    </a:cubicBezTo>
                    <a:lnTo>
                      <a:pt x="2417" y="2736"/>
                    </a:lnTo>
                    <a:cubicBezTo>
                      <a:pt x="2501" y="2775"/>
                      <a:pt x="2593" y="2795"/>
                      <a:pt x="2683" y="2795"/>
                    </a:cubicBezTo>
                    <a:cubicBezTo>
                      <a:pt x="2786" y="2795"/>
                      <a:pt x="2888" y="2769"/>
                      <a:pt x="2977" y="2712"/>
                    </a:cubicBezTo>
                    <a:lnTo>
                      <a:pt x="4751" y="1700"/>
                    </a:lnTo>
                    <a:cubicBezTo>
                      <a:pt x="4918" y="1605"/>
                      <a:pt x="4942" y="1450"/>
                      <a:pt x="4787" y="1366"/>
                    </a:cubicBezTo>
                    <a:lnTo>
                      <a:pt x="2525" y="57"/>
                    </a:lnTo>
                    <a:cubicBezTo>
                      <a:pt x="2439" y="19"/>
                      <a:pt x="235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3145313" y="3372975"/>
                <a:ext cx="123550" cy="69775"/>
              </a:xfrm>
              <a:custGeom>
                <a:avLst/>
                <a:gdLst/>
                <a:ahLst/>
                <a:cxnLst/>
                <a:rect l="l" t="t" r="r" b="b"/>
                <a:pathLst>
                  <a:path w="4942" h="2791" extrusionOk="0">
                    <a:moveTo>
                      <a:pt x="2269" y="0"/>
                    </a:moveTo>
                    <a:cubicBezTo>
                      <a:pt x="2161" y="0"/>
                      <a:pt x="2052" y="27"/>
                      <a:pt x="1954" y="80"/>
                    </a:cubicBezTo>
                    <a:lnTo>
                      <a:pt x="191" y="1104"/>
                    </a:lnTo>
                    <a:cubicBezTo>
                      <a:pt x="25" y="1199"/>
                      <a:pt x="1" y="1342"/>
                      <a:pt x="144" y="1425"/>
                    </a:cubicBezTo>
                    <a:lnTo>
                      <a:pt x="2418" y="2735"/>
                    </a:lnTo>
                    <a:cubicBezTo>
                      <a:pt x="2498" y="2772"/>
                      <a:pt x="2586" y="2790"/>
                      <a:pt x="2674" y="2790"/>
                    </a:cubicBezTo>
                    <a:cubicBezTo>
                      <a:pt x="2782" y="2790"/>
                      <a:pt x="2891" y="2763"/>
                      <a:pt x="2989" y="2711"/>
                    </a:cubicBezTo>
                    <a:lnTo>
                      <a:pt x="4751" y="1699"/>
                    </a:lnTo>
                    <a:cubicBezTo>
                      <a:pt x="4918" y="1592"/>
                      <a:pt x="4942" y="1449"/>
                      <a:pt x="4787" y="1365"/>
                    </a:cubicBezTo>
                    <a:lnTo>
                      <a:pt x="2525" y="56"/>
                    </a:lnTo>
                    <a:cubicBezTo>
                      <a:pt x="2445" y="18"/>
                      <a:pt x="2357"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3232838" y="3423575"/>
                <a:ext cx="123550" cy="69775"/>
              </a:xfrm>
              <a:custGeom>
                <a:avLst/>
                <a:gdLst/>
                <a:ahLst/>
                <a:cxnLst/>
                <a:rect l="l" t="t" r="r" b="b"/>
                <a:pathLst>
                  <a:path w="4942" h="2791" extrusionOk="0">
                    <a:moveTo>
                      <a:pt x="2268" y="0"/>
                    </a:moveTo>
                    <a:cubicBezTo>
                      <a:pt x="2160" y="0"/>
                      <a:pt x="2051" y="27"/>
                      <a:pt x="1953" y="80"/>
                    </a:cubicBezTo>
                    <a:lnTo>
                      <a:pt x="191" y="1104"/>
                    </a:lnTo>
                    <a:cubicBezTo>
                      <a:pt x="24" y="1199"/>
                      <a:pt x="0" y="1342"/>
                      <a:pt x="155" y="1425"/>
                    </a:cubicBezTo>
                    <a:lnTo>
                      <a:pt x="2417" y="2735"/>
                    </a:lnTo>
                    <a:cubicBezTo>
                      <a:pt x="2498" y="2772"/>
                      <a:pt x="2585" y="2790"/>
                      <a:pt x="2674" y="2790"/>
                    </a:cubicBezTo>
                    <a:cubicBezTo>
                      <a:pt x="2782" y="2790"/>
                      <a:pt x="2891" y="2763"/>
                      <a:pt x="2989" y="2711"/>
                    </a:cubicBezTo>
                    <a:lnTo>
                      <a:pt x="4751" y="1699"/>
                    </a:lnTo>
                    <a:cubicBezTo>
                      <a:pt x="4918" y="1592"/>
                      <a:pt x="4941" y="1449"/>
                      <a:pt x="4787" y="1366"/>
                    </a:cubicBezTo>
                    <a:lnTo>
                      <a:pt x="2524" y="56"/>
                    </a:lnTo>
                    <a:cubicBezTo>
                      <a:pt x="2444" y="18"/>
                      <a:pt x="2356"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3320338" y="3474175"/>
                <a:ext cx="123550" cy="69775"/>
              </a:xfrm>
              <a:custGeom>
                <a:avLst/>
                <a:gdLst/>
                <a:ahLst/>
                <a:cxnLst/>
                <a:rect l="l" t="t" r="r" b="b"/>
                <a:pathLst>
                  <a:path w="4942" h="2791" extrusionOk="0">
                    <a:moveTo>
                      <a:pt x="2268" y="0"/>
                    </a:moveTo>
                    <a:cubicBezTo>
                      <a:pt x="2161" y="0"/>
                      <a:pt x="2052" y="27"/>
                      <a:pt x="1953" y="80"/>
                    </a:cubicBezTo>
                    <a:lnTo>
                      <a:pt x="191" y="1104"/>
                    </a:lnTo>
                    <a:cubicBezTo>
                      <a:pt x="25" y="1199"/>
                      <a:pt x="1" y="1342"/>
                      <a:pt x="156" y="1425"/>
                    </a:cubicBezTo>
                    <a:lnTo>
                      <a:pt x="2418" y="2735"/>
                    </a:lnTo>
                    <a:cubicBezTo>
                      <a:pt x="2503" y="2772"/>
                      <a:pt x="2592" y="2791"/>
                      <a:pt x="2679" y="2791"/>
                    </a:cubicBezTo>
                    <a:cubicBezTo>
                      <a:pt x="2786" y="2791"/>
                      <a:pt x="2891" y="2763"/>
                      <a:pt x="2989" y="2711"/>
                    </a:cubicBezTo>
                    <a:lnTo>
                      <a:pt x="4751" y="1699"/>
                    </a:lnTo>
                    <a:cubicBezTo>
                      <a:pt x="4918" y="1604"/>
                      <a:pt x="4942" y="1449"/>
                      <a:pt x="4799" y="1366"/>
                    </a:cubicBezTo>
                    <a:lnTo>
                      <a:pt x="2525" y="56"/>
                    </a:lnTo>
                    <a:cubicBezTo>
                      <a:pt x="2444" y="18"/>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3407863" y="3524775"/>
                <a:ext cx="123550" cy="69775"/>
              </a:xfrm>
              <a:custGeom>
                <a:avLst/>
                <a:gdLst/>
                <a:ahLst/>
                <a:cxnLst/>
                <a:rect l="l" t="t" r="r" b="b"/>
                <a:pathLst>
                  <a:path w="4942" h="2791" extrusionOk="0">
                    <a:moveTo>
                      <a:pt x="2269" y="0"/>
                    </a:moveTo>
                    <a:cubicBezTo>
                      <a:pt x="2162" y="0"/>
                      <a:pt x="2056" y="27"/>
                      <a:pt x="1965" y="80"/>
                    </a:cubicBezTo>
                    <a:lnTo>
                      <a:pt x="191" y="1092"/>
                    </a:lnTo>
                    <a:cubicBezTo>
                      <a:pt x="24" y="1199"/>
                      <a:pt x="0" y="1342"/>
                      <a:pt x="155" y="1425"/>
                    </a:cubicBezTo>
                    <a:lnTo>
                      <a:pt x="2417" y="2735"/>
                    </a:lnTo>
                    <a:cubicBezTo>
                      <a:pt x="2503" y="2772"/>
                      <a:pt x="2591" y="2791"/>
                      <a:pt x="2678" y="2791"/>
                    </a:cubicBezTo>
                    <a:cubicBezTo>
                      <a:pt x="2785" y="2791"/>
                      <a:pt x="2890" y="2763"/>
                      <a:pt x="2989" y="2711"/>
                    </a:cubicBezTo>
                    <a:lnTo>
                      <a:pt x="4751" y="1687"/>
                    </a:lnTo>
                    <a:cubicBezTo>
                      <a:pt x="4929" y="1592"/>
                      <a:pt x="4941" y="1449"/>
                      <a:pt x="4798" y="1366"/>
                    </a:cubicBezTo>
                    <a:lnTo>
                      <a:pt x="2524" y="56"/>
                    </a:lnTo>
                    <a:cubicBezTo>
                      <a:pt x="2444" y="18"/>
                      <a:pt x="2356"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3495663" y="3575275"/>
                <a:ext cx="123250" cy="69875"/>
              </a:xfrm>
              <a:custGeom>
                <a:avLst/>
                <a:gdLst/>
                <a:ahLst/>
                <a:cxnLst/>
                <a:rect l="l" t="t" r="r" b="b"/>
                <a:pathLst>
                  <a:path w="4930" h="2795" extrusionOk="0">
                    <a:moveTo>
                      <a:pt x="2253" y="0"/>
                    </a:moveTo>
                    <a:cubicBezTo>
                      <a:pt x="2150" y="0"/>
                      <a:pt x="2048" y="27"/>
                      <a:pt x="1953" y="84"/>
                    </a:cubicBezTo>
                    <a:lnTo>
                      <a:pt x="191" y="1096"/>
                    </a:lnTo>
                    <a:cubicBezTo>
                      <a:pt x="12" y="1191"/>
                      <a:pt x="1" y="1346"/>
                      <a:pt x="143" y="1429"/>
                    </a:cubicBezTo>
                    <a:lnTo>
                      <a:pt x="2406" y="2739"/>
                    </a:lnTo>
                    <a:cubicBezTo>
                      <a:pt x="2491" y="2776"/>
                      <a:pt x="2582" y="2795"/>
                      <a:pt x="2671" y="2795"/>
                    </a:cubicBezTo>
                    <a:cubicBezTo>
                      <a:pt x="2779" y="2795"/>
                      <a:pt x="2885" y="2767"/>
                      <a:pt x="2977" y="2715"/>
                    </a:cubicBezTo>
                    <a:lnTo>
                      <a:pt x="4751" y="1691"/>
                    </a:lnTo>
                    <a:cubicBezTo>
                      <a:pt x="4918" y="1596"/>
                      <a:pt x="4930" y="1441"/>
                      <a:pt x="4787" y="1370"/>
                    </a:cubicBezTo>
                    <a:lnTo>
                      <a:pt x="2525" y="60"/>
                    </a:lnTo>
                    <a:cubicBezTo>
                      <a:pt x="2435" y="21"/>
                      <a:pt x="2343" y="0"/>
                      <a:pt x="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3583163" y="3625975"/>
                <a:ext cx="123575" cy="69775"/>
              </a:xfrm>
              <a:custGeom>
                <a:avLst/>
                <a:gdLst/>
                <a:ahLst/>
                <a:cxnLst/>
                <a:rect l="l" t="t" r="r" b="b"/>
                <a:pathLst>
                  <a:path w="4943" h="2791" extrusionOk="0">
                    <a:moveTo>
                      <a:pt x="2264" y="0"/>
                    </a:moveTo>
                    <a:cubicBezTo>
                      <a:pt x="2157" y="0"/>
                      <a:pt x="2052" y="28"/>
                      <a:pt x="1954" y="80"/>
                    </a:cubicBezTo>
                    <a:lnTo>
                      <a:pt x="191" y="1104"/>
                    </a:lnTo>
                    <a:cubicBezTo>
                      <a:pt x="13" y="1199"/>
                      <a:pt x="1" y="1342"/>
                      <a:pt x="144" y="1425"/>
                    </a:cubicBezTo>
                    <a:lnTo>
                      <a:pt x="2418" y="2735"/>
                    </a:lnTo>
                    <a:cubicBezTo>
                      <a:pt x="2498" y="2772"/>
                      <a:pt x="2586" y="2791"/>
                      <a:pt x="2674" y="2791"/>
                    </a:cubicBezTo>
                    <a:cubicBezTo>
                      <a:pt x="2782" y="2791"/>
                      <a:pt x="2891" y="2764"/>
                      <a:pt x="2989" y="2711"/>
                    </a:cubicBezTo>
                    <a:lnTo>
                      <a:pt x="4752" y="1687"/>
                    </a:lnTo>
                    <a:cubicBezTo>
                      <a:pt x="4918" y="1592"/>
                      <a:pt x="4942" y="1437"/>
                      <a:pt x="4799" y="1354"/>
                    </a:cubicBezTo>
                    <a:lnTo>
                      <a:pt x="2525" y="56"/>
                    </a:lnTo>
                    <a:cubicBezTo>
                      <a:pt x="2439" y="19"/>
                      <a:pt x="2351"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670688" y="3676275"/>
                <a:ext cx="123550" cy="69875"/>
              </a:xfrm>
              <a:custGeom>
                <a:avLst/>
                <a:gdLst/>
                <a:ahLst/>
                <a:cxnLst/>
                <a:rect l="l" t="t" r="r" b="b"/>
                <a:pathLst>
                  <a:path w="4942" h="2795" extrusionOk="0">
                    <a:moveTo>
                      <a:pt x="2268" y="0"/>
                    </a:moveTo>
                    <a:cubicBezTo>
                      <a:pt x="2160" y="0"/>
                      <a:pt x="2051" y="28"/>
                      <a:pt x="1953" y="80"/>
                    </a:cubicBezTo>
                    <a:lnTo>
                      <a:pt x="191" y="1104"/>
                    </a:lnTo>
                    <a:cubicBezTo>
                      <a:pt x="24" y="1199"/>
                      <a:pt x="0" y="1342"/>
                      <a:pt x="143" y="1425"/>
                    </a:cubicBezTo>
                    <a:lnTo>
                      <a:pt x="2417" y="2735"/>
                    </a:lnTo>
                    <a:cubicBezTo>
                      <a:pt x="2501" y="2774"/>
                      <a:pt x="2593" y="2795"/>
                      <a:pt x="2685" y="2795"/>
                    </a:cubicBezTo>
                    <a:cubicBezTo>
                      <a:pt x="2789" y="2795"/>
                      <a:pt x="2894" y="2768"/>
                      <a:pt x="2989" y="2711"/>
                    </a:cubicBezTo>
                    <a:lnTo>
                      <a:pt x="4751" y="1699"/>
                    </a:lnTo>
                    <a:cubicBezTo>
                      <a:pt x="4918" y="1604"/>
                      <a:pt x="4942" y="1449"/>
                      <a:pt x="4787" y="1366"/>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3758188" y="3726875"/>
                <a:ext cx="123550" cy="69925"/>
              </a:xfrm>
              <a:custGeom>
                <a:avLst/>
                <a:gdLst/>
                <a:ahLst/>
                <a:cxnLst/>
                <a:rect l="l" t="t" r="r" b="b"/>
                <a:pathLst>
                  <a:path w="4942" h="2797" extrusionOk="0">
                    <a:moveTo>
                      <a:pt x="2270" y="1"/>
                    </a:moveTo>
                    <a:cubicBezTo>
                      <a:pt x="2163" y="1"/>
                      <a:pt x="2057" y="28"/>
                      <a:pt x="1965" y="80"/>
                    </a:cubicBezTo>
                    <a:lnTo>
                      <a:pt x="191" y="1104"/>
                    </a:lnTo>
                    <a:cubicBezTo>
                      <a:pt x="25" y="1199"/>
                      <a:pt x="1" y="1342"/>
                      <a:pt x="156" y="1426"/>
                    </a:cubicBezTo>
                    <a:lnTo>
                      <a:pt x="2418" y="2735"/>
                    </a:lnTo>
                    <a:cubicBezTo>
                      <a:pt x="2504" y="2775"/>
                      <a:pt x="2599" y="2796"/>
                      <a:pt x="2694" y="2796"/>
                    </a:cubicBezTo>
                    <a:cubicBezTo>
                      <a:pt x="2795" y="2796"/>
                      <a:pt x="2897" y="2772"/>
                      <a:pt x="2989" y="2723"/>
                    </a:cubicBezTo>
                    <a:lnTo>
                      <a:pt x="4751" y="1699"/>
                    </a:lnTo>
                    <a:cubicBezTo>
                      <a:pt x="4918" y="1592"/>
                      <a:pt x="4942" y="1449"/>
                      <a:pt x="4787" y="1366"/>
                    </a:cubicBezTo>
                    <a:lnTo>
                      <a:pt x="2525" y="56"/>
                    </a:lnTo>
                    <a:cubicBezTo>
                      <a:pt x="2445" y="19"/>
                      <a:pt x="2357" y="1"/>
                      <a:pt x="2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3845713" y="3777475"/>
                <a:ext cx="123550" cy="69775"/>
              </a:xfrm>
              <a:custGeom>
                <a:avLst/>
                <a:gdLst/>
                <a:ahLst/>
                <a:cxnLst/>
                <a:rect l="l" t="t" r="r" b="b"/>
                <a:pathLst>
                  <a:path w="4942" h="2791" extrusionOk="0">
                    <a:moveTo>
                      <a:pt x="2268" y="1"/>
                    </a:moveTo>
                    <a:cubicBezTo>
                      <a:pt x="2160" y="1"/>
                      <a:pt x="2051" y="28"/>
                      <a:pt x="1953" y="80"/>
                    </a:cubicBezTo>
                    <a:lnTo>
                      <a:pt x="191" y="1104"/>
                    </a:lnTo>
                    <a:cubicBezTo>
                      <a:pt x="24" y="1199"/>
                      <a:pt x="0" y="1342"/>
                      <a:pt x="155" y="1426"/>
                    </a:cubicBezTo>
                    <a:lnTo>
                      <a:pt x="2417" y="2735"/>
                    </a:lnTo>
                    <a:cubicBezTo>
                      <a:pt x="2498" y="2773"/>
                      <a:pt x="2585" y="2791"/>
                      <a:pt x="2674" y="2791"/>
                    </a:cubicBezTo>
                    <a:cubicBezTo>
                      <a:pt x="2782" y="2791"/>
                      <a:pt x="2891" y="2764"/>
                      <a:pt x="2989" y="2711"/>
                    </a:cubicBezTo>
                    <a:lnTo>
                      <a:pt x="4751" y="1687"/>
                    </a:lnTo>
                    <a:cubicBezTo>
                      <a:pt x="4918" y="1592"/>
                      <a:pt x="4941" y="1449"/>
                      <a:pt x="4799" y="1366"/>
                    </a:cubicBezTo>
                    <a:lnTo>
                      <a:pt x="2524" y="56"/>
                    </a:lnTo>
                    <a:cubicBezTo>
                      <a:pt x="2444" y="19"/>
                      <a:pt x="235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3933513" y="3828075"/>
                <a:ext cx="123250" cy="69800"/>
              </a:xfrm>
              <a:custGeom>
                <a:avLst/>
                <a:gdLst/>
                <a:ahLst/>
                <a:cxnLst/>
                <a:rect l="l" t="t" r="r" b="b"/>
                <a:pathLst>
                  <a:path w="4930" h="2792" extrusionOk="0">
                    <a:moveTo>
                      <a:pt x="2258" y="1"/>
                    </a:moveTo>
                    <a:cubicBezTo>
                      <a:pt x="2151" y="1"/>
                      <a:pt x="2045" y="28"/>
                      <a:pt x="1953" y="80"/>
                    </a:cubicBezTo>
                    <a:lnTo>
                      <a:pt x="179" y="1092"/>
                    </a:lnTo>
                    <a:cubicBezTo>
                      <a:pt x="13" y="1199"/>
                      <a:pt x="1" y="1342"/>
                      <a:pt x="144" y="1426"/>
                    </a:cubicBezTo>
                    <a:lnTo>
                      <a:pt x="2406" y="2735"/>
                    </a:lnTo>
                    <a:cubicBezTo>
                      <a:pt x="2491" y="2773"/>
                      <a:pt x="2582" y="2791"/>
                      <a:pt x="2672" y="2791"/>
                    </a:cubicBezTo>
                    <a:cubicBezTo>
                      <a:pt x="2782" y="2791"/>
                      <a:pt x="2891" y="2764"/>
                      <a:pt x="2989" y="2711"/>
                    </a:cubicBezTo>
                    <a:lnTo>
                      <a:pt x="4739" y="1688"/>
                    </a:lnTo>
                    <a:cubicBezTo>
                      <a:pt x="4918" y="1592"/>
                      <a:pt x="4930" y="1449"/>
                      <a:pt x="4787" y="1366"/>
                    </a:cubicBezTo>
                    <a:lnTo>
                      <a:pt x="2513" y="56"/>
                    </a:lnTo>
                    <a:cubicBezTo>
                      <a:pt x="2432" y="19"/>
                      <a:pt x="2345"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3080738" y="3241325"/>
                <a:ext cx="132775" cy="75600"/>
              </a:xfrm>
              <a:custGeom>
                <a:avLst/>
                <a:gdLst/>
                <a:ahLst/>
                <a:cxnLst/>
                <a:rect l="l" t="t" r="r" b="b"/>
                <a:pathLst>
                  <a:path w="5311" h="3024" extrusionOk="0">
                    <a:moveTo>
                      <a:pt x="2285" y="0"/>
                    </a:moveTo>
                    <a:cubicBezTo>
                      <a:pt x="2192" y="0"/>
                      <a:pt x="2099" y="25"/>
                      <a:pt x="2012" y="71"/>
                    </a:cubicBezTo>
                    <a:lnTo>
                      <a:pt x="155" y="1143"/>
                    </a:lnTo>
                    <a:cubicBezTo>
                      <a:pt x="12" y="1226"/>
                      <a:pt x="0" y="1345"/>
                      <a:pt x="119" y="1417"/>
                    </a:cubicBezTo>
                    <a:lnTo>
                      <a:pt x="2810" y="2976"/>
                    </a:lnTo>
                    <a:cubicBezTo>
                      <a:pt x="2879" y="3008"/>
                      <a:pt x="2952" y="3023"/>
                      <a:pt x="3025" y="3023"/>
                    </a:cubicBezTo>
                    <a:cubicBezTo>
                      <a:pt x="3118" y="3023"/>
                      <a:pt x="3212" y="2999"/>
                      <a:pt x="3298" y="2952"/>
                    </a:cubicBezTo>
                    <a:lnTo>
                      <a:pt x="5156" y="1881"/>
                    </a:lnTo>
                    <a:cubicBezTo>
                      <a:pt x="5299" y="1798"/>
                      <a:pt x="5310" y="1678"/>
                      <a:pt x="5191"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3178963" y="3298175"/>
                <a:ext cx="133075" cy="75600"/>
              </a:xfrm>
              <a:custGeom>
                <a:avLst/>
                <a:gdLst/>
                <a:ahLst/>
                <a:cxnLst/>
                <a:rect l="l" t="t" r="r" b="b"/>
                <a:pathLst>
                  <a:path w="5323" h="3024" extrusionOk="0">
                    <a:moveTo>
                      <a:pt x="2286" y="1"/>
                    </a:moveTo>
                    <a:cubicBezTo>
                      <a:pt x="2195" y="1"/>
                      <a:pt x="2104" y="25"/>
                      <a:pt x="2024" y="71"/>
                    </a:cubicBezTo>
                    <a:lnTo>
                      <a:pt x="155" y="1143"/>
                    </a:lnTo>
                    <a:cubicBezTo>
                      <a:pt x="12" y="1226"/>
                      <a:pt x="0" y="1345"/>
                      <a:pt x="131" y="1417"/>
                    </a:cubicBezTo>
                    <a:lnTo>
                      <a:pt x="2822" y="2976"/>
                    </a:lnTo>
                    <a:cubicBezTo>
                      <a:pt x="2891" y="3008"/>
                      <a:pt x="2964" y="3023"/>
                      <a:pt x="3036" y="3023"/>
                    </a:cubicBezTo>
                    <a:cubicBezTo>
                      <a:pt x="3128" y="3023"/>
                      <a:pt x="3219" y="2999"/>
                      <a:pt x="3298" y="2953"/>
                    </a:cubicBezTo>
                    <a:lnTo>
                      <a:pt x="5156" y="1881"/>
                    </a:lnTo>
                    <a:cubicBezTo>
                      <a:pt x="5299" y="1798"/>
                      <a:pt x="5322" y="1679"/>
                      <a:pt x="5191" y="1607"/>
                    </a:cubicBezTo>
                    <a:lnTo>
                      <a:pt x="2501" y="47"/>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3277488" y="3354900"/>
                <a:ext cx="132775" cy="75600"/>
              </a:xfrm>
              <a:custGeom>
                <a:avLst/>
                <a:gdLst/>
                <a:ahLst/>
                <a:cxnLst/>
                <a:rect l="l" t="t" r="r" b="b"/>
                <a:pathLst>
                  <a:path w="5311" h="3024" extrusionOk="0">
                    <a:moveTo>
                      <a:pt x="2256" y="0"/>
                    </a:moveTo>
                    <a:cubicBezTo>
                      <a:pt x="2170" y="0"/>
                      <a:pt x="2087" y="21"/>
                      <a:pt x="2012" y="64"/>
                    </a:cubicBezTo>
                    <a:lnTo>
                      <a:pt x="155" y="1148"/>
                    </a:lnTo>
                    <a:cubicBezTo>
                      <a:pt x="12" y="1231"/>
                      <a:pt x="0" y="1350"/>
                      <a:pt x="119" y="1422"/>
                    </a:cubicBezTo>
                    <a:lnTo>
                      <a:pt x="2810" y="2981"/>
                    </a:lnTo>
                    <a:cubicBezTo>
                      <a:pt x="2881" y="3009"/>
                      <a:pt x="2957" y="3023"/>
                      <a:pt x="3032" y="3023"/>
                    </a:cubicBezTo>
                    <a:cubicBezTo>
                      <a:pt x="3121" y="3023"/>
                      <a:pt x="3209" y="3003"/>
                      <a:pt x="3286" y="2958"/>
                    </a:cubicBezTo>
                    <a:lnTo>
                      <a:pt x="5156" y="1886"/>
                    </a:lnTo>
                    <a:cubicBezTo>
                      <a:pt x="5299" y="1803"/>
                      <a:pt x="5310" y="1672"/>
                      <a:pt x="5191" y="1600"/>
                    </a:cubicBezTo>
                    <a:lnTo>
                      <a:pt x="2489" y="53"/>
                    </a:lnTo>
                    <a:cubicBezTo>
                      <a:pt x="2414" y="18"/>
                      <a:pt x="2334" y="0"/>
                      <a:pt x="2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3375713" y="3411575"/>
                <a:ext cx="133075" cy="75600"/>
              </a:xfrm>
              <a:custGeom>
                <a:avLst/>
                <a:gdLst/>
                <a:ahLst/>
                <a:cxnLst/>
                <a:rect l="l" t="t" r="r" b="b"/>
                <a:pathLst>
                  <a:path w="5323" h="3024" extrusionOk="0">
                    <a:moveTo>
                      <a:pt x="2286" y="1"/>
                    </a:moveTo>
                    <a:cubicBezTo>
                      <a:pt x="2195" y="1"/>
                      <a:pt x="2104" y="25"/>
                      <a:pt x="2024" y="71"/>
                    </a:cubicBezTo>
                    <a:lnTo>
                      <a:pt x="167" y="1143"/>
                    </a:lnTo>
                    <a:cubicBezTo>
                      <a:pt x="24" y="1226"/>
                      <a:pt x="0" y="1345"/>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3473938" y="3468425"/>
                <a:ext cx="133075" cy="75600"/>
              </a:xfrm>
              <a:custGeom>
                <a:avLst/>
                <a:gdLst/>
                <a:ahLst/>
                <a:cxnLst/>
                <a:rect l="l" t="t" r="r" b="b"/>
                <a:pathLst>
                  <a:path w="5323" h="3024" extrusionOk="0">
                    <a:moveTo>
                      <a:pt x="2286" y="1"/>
                    </a:moveTo>
                    <a:cubicBezTo>
                      <a:pt x="2195" y="1"/>
                      <a:pt x="2104" y="25"/>
                      <a:pt x="2024" y="72"/>
                    </a:cubicBezTo>
                    <a:lnTo>
                      <a:pt x="167" y="1143"/>
                    </a:lnTo>
                    <a:cubicBezTo>
                      <a:pt x="24" y="1226"/>
                      <a:pt x="0" y="1346"/>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3572463" y="3525275"/>
                <a:ext cx="132775" cy="75600"/>
              </a:xfrm>
              <a:custGeom>
                <a:avLst/>
                <a:gdLst/>
                <a:ahLst/>
                <a:cxnLst/>
                <a:rect l="l" t="t" r="r" b="b"/>
                <a:pathLst>
                  <a:path w="5311" h="3024" extrusionOk="0">
                    <a:moveTo>
                      <a:pt x="2285" y="1"/>
                    </a:moveTo>
                    <a:cubicBezTo>
                      <a:pt x="2192" y="1"/>
                      <a:pt x="2099" y="25"/>
                      <a:pt x="2013" y="72"/>
                    </a:cubicBezTo>
                    <a:lnTo>
                      <a:pt x="155" y="1143"/>
                    </a:lnTo>
                    <a:cubicBezTo>
                      <a:pt x="12" y="1227"/>
                      <a:pt x="0" y="1346"/>
                      <a:pt x="119" y="1417"/>
                    </a:cubicBezTo>
                    <a:lnTo>
                      <a:pt x="2810" y="2977"/>
                    </a:lnTo>
                    <a:cubicBezTo>
                      <a:pt x="2879" y="3008"/>
                      <a:pt x="2952" y="3024"/>
                      <a:pt x="3026" y="3024"/>
                    </a:cubicBezTo>
                    <a:cubicBezTo>
                      <a:pt x="3118" y="3024"/>
                      <a:pt x="3212" y="2999"/>
                      <a:pt x="3298" y="2953"/>
                    </a:cubicBezTo>
                    <a:lnTo>
                      <a:pt x="5156" y="1881"/>
                    </a:lnTo>
                    <a:cubicBezTo>
                      <a:pt x="5299" y="1798"/>
                      <a:pt x="5311" y="1679"/>
                      <a:pt x="5191" y="1608"/>
                    </a:cubicBezTo>
                    <a:lnTo>
                      <a:pt x="2501" y="48"/>
                    </a:lnTo>
                    <a:cubicBezTo>
                      <a:pt x="2432" y="16"/>
                      <a:pt x="2359" y="1"/>
                      <a:pt x="2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3670688" y="3582000"/>
                <a:ext cx="133075" cy="75600"/>
              </a:xfrm>
              <a:custGeom>
                <a:avLst/>
                <a:gdLst/>
                <a:ahLst/>
                <a:cxnLst/>
                <a:rect l="l" t="t" r="r" b="b"/>
                <a:pathLst>
                  <a:path w="5323" h="3024" extrusionOk="0">
                    <a:moveTo>
                      <a:pt x="2268" y="1"/>
                    </a:moveTo>
                    <a:cubicBezTo>
                      <a:pt x="2182" y="1"/>
                      <a:pt x="2099" y="22"/>
                      <a:pt x="2024" y="65"/>
                    </a:cubicBezTo>
                    <a:lnTo>
                      <a:pt x="167" y="1148"/>
                    </a:lnTo>
                    <a:cubicBezTo>
                      <a:pt x="12" y="1232"/>
                      <a:pt x="0" y="1351"/>
                      <a:pt x="131" y="1422"/>
                    </a:cubicBezTo>
                    <a:lnTo>
                      <a:pt x="2822" y="2982"/>
                    </a:lnTo>
                    <a:cubicBezTo>
                      <a:pt x="2893" y="3009"/>
                      <a:pt x="2969" y="3024"/>
                      <a:pt x="3044" y="3024"/>
                    </a:cubicBezTo>
                    <a:cubicBezTo>
                      <a:pt x="3133" y="3024"/>
                      <a:pt x="3221" y="3003"/>
                      <a:pt x="3298" y="2958"/>
                    </a:cubicBezTo>
                    <a:lnTo>
                      <a:pt x="5156" y="1887"/>
                    </a:lnTo>
                    <a:cubicBezTo>
                      <a:pt x="5299" y="1803"/>
                      <a:pt x="5323" y="1672"/>
                      <a:pt x="5192" y="1601"/>
                    </a:cubicBezTo>
                    <a:lnTo>
                      <a:pt x="2501" y="53"/>
                    </a:lnTo>
                    <a:cubicBezTo>
                      <a:pt x="2426" y="19"/>
                      <a:pt x="234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3769213" y="3638850"/>
                <a:ext cx="132775" cy="75575"/>
              </a:xfrm>
              <a:custGeom>
                <a:avLst/>
                <a:gdLst/>
                <a:ahLst/>
                <a:cxnLst/>
                <a:rect l="l" t="t" r="r" b="b"/>
                <a:pathLst>
                  <a:path w="5311" h="3023" extrusionOk="0">
                    <a:moveTo>
                      <a:pt x="2266" y="1"/>
                    </a:moveTo>
                    <a:cubicBezTo>
                      <a:pt x="2180" y="1"/>
                      <a:pt x="2093" y="22"/>
                      <a:pt x="2013" y="65"/>
                    </a:cubicBezTo>
                    <a:lnTo>
                      <a:pt x="155" y="1137"/>
                    </a:lnTo>
                    <a:cubicBezTo>
                      <a:pt x="12" y="1220"/>
                      <a:pt x="0" y="1351"/>
                      <a:pt x="119" y="1422"/>
                    </a:cubicBezTo>
                    <a:lnTo>
                      <a:pt x="2810" y="2970"/>
                    </a:lnTo>
                    <a:cubicBezTo>
                      <a:pt x="2885" y="3004"/>
                      <a:pt x="2965" y="3022"/>
                      <a:pt x="3045" y="3022"/>
                    </a:cubicBezTo>
                    <a:cubicBezTo>
                      <a:pt x="3131" y="3022"/>
                      <a:pt x="3218" y="3001"/>
                      <a:pt x="3298" y="2958"/>
                    </a:cubicBezTo>
                    <a:lnTo>
                      <a:pt x="5156" y="1875"/>
                    </a:lnTo>
                    <a:cubicBezTo>
                      <a:pt x="5299" y="1803"/>
                      <a:pt x="5311" y="1672"/>
                      <a:pt x="5192" y="1601"/>
                    </a:cubicBezTo>
                    <a:lnTo>
                      <a:pt x="2501" y="53"/>
                    </a:lnTo>
                    <a:cubicBezTo>
                      <a:pt x="2426" y="19"/>
                      <a:pt x="2346" y="1"/>
                      <a:pt x="2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3867438" y="3695550"/>
                <a:ext cx="132775" cy="75600"/>
              </a:xfrm>
              <a:custGeom>
                <a:avLst/>
                <a:gdLst/>
                <a:ahLst/>
                <a:cxnLst/>
                <a:rect l="l" t="t" r="r" b="b"/>
                <a:pathLst>
                  <a:path w="5311" h="3024" extrusionOk="0">
                    <a:moveTo>
                      <a:pt x="2285" y="0"/>
                    </a:moveTo>
                    <a:cubicBezTo>
                      <a:pt x="2193" y="0"/>
                      <a:pt x="2099" y="25"/>
                      <a:pt x="2013" y="71"/>
                    </a:cubicBezTo>
                    <a:lnTo>
                      <a:pt x="155" y="1143"/>
                    </a:lnTo>
                    <a:cubicBezTo>
                      <a:pt x="12" y="1226"/>
                      <a:pt x="0" y="1357"/>
                      <a:pt x="120" y="1428"/>
                    </a:cubicBezTo>
                    <a:lnTo>
                      <a:pt x="2822" y="2976"/>
                    </a:lnTo>
                    <a:cubicBezTo>
                      <a:pt x="2891" y="3008"/>
                      <a:pt x="2962" y="3023"/>
                      <a:pt x="3033" y="3023"/>
                    </a:cubicBezTo>
                    <a:cubicBezTo>
                      <a:pt x="3122" y="3023"/>
                      <a:pt x="3212" y="2999"/>
                      <a:pt x="3298" y="2952"/>
                    </a:cubicBezTo>
                    <a:lnTo>
                      <a:pt x="5156" y="1881"/>
                    </a:lnTo>
                    <a:cubicBezTo>
                      <a:pt x="5299" y="1797"/>
                      <a:pt x="5311" y="1678"/>
                      <a:pt x="5192"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3965963" y="3752400"/>
                <a:ext cx="132775" cy="75600"/>
              </a:xfrm>
              <a:custGeom>
                <a:avLst/>
                <a:gdLst/>
                <a:ahLst/>
                <a:cxnLst/>
                <a:rect l="l" t="t" r="r" b="b"/>
                <a:pathLst>
                  <a:path w="5311" h="3024" extrusionOk="0">
                    <a:moveTo>
                      <a:pt x="2274" y="0"/>
                    </a:moveTo>
                    <a:cubicBezTo>
                      <a:pt x="2183" y="0"/>
                      <a:pt x="2092" y="25"/>
                      <a:pt x="2013" y="71"/>
                    </a:cubicBezTo>
                    <a:lnTo>
                      <a:pt x="155" y="1143"/>
                    </a:lnTo>
                    <a:cubicBezTo>
                      <a:pt x="12" y="1226"/>
                      <a:pt x="0" y="1345"/>
                      <a:pt x="119" y="1417"/>
                    </a:cubicBezTo>
                    <a:lnTo>
                      <a:pt x="2810" y="2976"/>
                    </a:lnTo>
                    <a:cubicBezTo>
                      <a:pt x="2879" y="3008"/>
                      <a:pt x="2952" y="3023"/>
                      <a:pt x="3025" y="3023"/>
                    </a:cubicBezTo>
                    <a:cubicBezTo>
                      <a:pt x="3116" y="3023"/>
                      <a:pt x="3207" y="2999"/>
                      <a:pt x="3287" y="2952"/>
                    </a:cubicBezTo>
                    <a:lnTo>
                      <a:pt x="5156" y="1881"/>
                    </a:lnTo>
                    <a:cubicBezTo>
                      <a:pt x="5299" y="1798"/>
                      <a:pt x="5311" y="1678"/>
                      <a:pt x="5192" y="1607"/>
                    </a:cubicBezTo>
                    <a:lnTo>
                      <a:pt x="2489" y="47"/>
                    </a:lnTo>
                    <a:cubicBezTo>
                      <a:pt x="2420" y="16"/>
                      <a:pt x="2347" y="0"/>
                      <a:pt x="2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4064188" y="3809250"/>
                <a:ext cx="133075" cy="75600"/>
              </a:xfrm>
              <a:custGeom>
                <a:avLst/>
                <a:gdLst/>
                <a:ahLst/>
                <a:cxnLst/>
                <a:rect l="l" t="t" r="r" b="b"/>
                <a:pathLst>
                  <a:path w="5323" h="3024" extrusionOk="0">
                    <a:moveTo>
                      <a:pt x="2286" y="0"/>
                    </a:moveTo>
                    <a:cubicBezTo>
                      <a:pt x="2195" y="0"/>
                      <a:pt x="2104" y="25"/>
                      <a:pt x="2025" y="71"/>
                    </a:cubicBezTo>
                    <a:lnTo>
                      <a:pt x="155" y="1143"/>
                    </a:lnTo>
                    <a:cubicBezTo>
                      <a:pt x="12" y="1226"/>
                      <a:pt x="0" y="1345"/>
                      <a:pt x="120" y="1417"/>
                    </a:cubicBezTo>
                    <a:lnTo>
                      <a:pt x="2822" y="2976"/>
                    </a:lnTo>
                    <a:cubicBezTo>
                      <a:pt x="2891" y="3008"/>
                      <a:pt x="2964" y="3023"/>
                      <a:pt x="3037" y="3023"/>
                    </a:cubicBezTo>
                    <a:cubicBezTo>
                      <a:pt x="3128" y="3023"/>
                      <a:pt x="3219" y="2999"/>
                      <a:pt x="3299" y="2953"/>
                    </a:cubicBezTo>
                    <a:lnTo>
                      <a:pt x="5168" y="1881"/>
                    </a:lnTo>
                    <a:cubicBezTo>
                      <a:pt x="5311" y="1798"/>
                      <a:pt x="5323" y="1667"/>
                      <a:pt x="5204" y="1607"/>
                    </a:cubicBezTo>
                    <a:lnTo>
                      <a:pt x="2501" y="47"/>
                    </a:lnTo>
                    <a:cubicBezTo>
                      <a:pt x="2432" y="16"/>
                      <a:pt x="2359"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3915663" y="4005975"/>
                <a:ext cx="145875" cy="83075"/>
              </a:xfrm>
              <a:custGeom>
                <a:avLst/>
                <a:gdLst/>
                <a:ahLst/>
                <a:cxnLst/>
                <a:rect l="l" t="t" r="r" b="b"/>
                <a:pathLst>
                  <a:path w="5835" h="3323" extrusionOk="0">
                    <a:moveTo>
                      <a:pt x="2283" y="0"/>
                    </a:moveTo>
                    <a:cubicBezTo>
                      <a:pt x="2200" y="0"/>
                      <a:pt x="2119" y="22"/>
                      <a:pt x="2048" y="60"/>
                    </a:cubicBezTo>
                    <a:lnTo>
                      <a:pt x="155" y="1156"/>
                    </a:lnTo>
                    <a:cubicBezTo>
                      <a:pt x="12" y="1227"/>
                      <a:pt x="0" y="1346"/>
                      <a:pt x="119" y="1418"/>
                    </a:cubicBezTo>
                    <a:lnTo>
                      <a:pt x="3346" y="3275"/>
                    </a:lnTo>
                    <a:cubicBezTo>
                      <a:pt x="3411" y="3308"/>
                      <a:pt x="3482" y="3323"/>
                      <a:pt x="3553" y="3323"/>
                    </a:cubicBezTo>
                    <a:cubicBezTo>
                      <a:pt x="3637" y="3323"/>
                      <a:pt x="3721" y="3302"/>
                      <a:pt x="3798" y="3263"/>
                    </a:cubicBezTo>
                    <a:lnTo>
                      <a:pt x="5680" y="2168"/>
                    </a:lnTo>
                    <a:cubicBezTo>
                      <a:pt x="5811" y="2096"/>
                      <a:pt x="5834" y="1977"/>
                      <a:pt x="5715" y="1906"/>
                    </a:cubicBezTo>
                    <a:lnTo>
                      <a:pt x="2489" y="48"/>
                    </a:lnTo>
                    <a:cubicBezTo>
                      <a:pt x="2423" y="16"/>
                      <a:pt x="2353" y="0"/>
                      <a:pt x="2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3809388" y="3944650"/>
                <a:ext cx="145875" cy="83100"/>
              </a:xfrm>
              <a:custGeom>
                <a:avLst/>
                <a:gdLst/>
                <a:ahLst/>
                <a:cxnLst/>
                <a:rect l="l" t="t" r="r" b="b"/>
                <a:pathLst>
                  <a:path w="5835" h="3324" extrusionOk="0">
                    <a:moveTo>
                      <a:pt x="2282" y="1"/>
                    </a:moveTo>
                    <a:cubicBezTo>
                      <a:pt x="2198" y="1"/>
                      <a:pt x="2114" y="22"/>
                      <a:pt x="2037" y="61"/>
                    </a:cubicBezTo>
                    <a:lnTo>
                      <a:pt x="156" y="1156"/>
                    </a:lnTo>
                    <a:cubicBezTo>
                      <a:pt x="13" y="1227"/>
                      <a:pt x="1" y="1347"/>
                      <a:pt x="120" y="1418"/>
                    </a:cubicBezTo>
                    <a:lnTo>
                      <a:pt x="3346" y="3275"/>
                    </a:lnTo>
                    <a:cubicBezTo>
                      <a:pt x="3412" y="3308"/>
                      <a:pt x="3482" y="3323"/>
                      <a:pt x="3552" y="3323"/>
                    </a:cubicBezTo>
                    <a:cubicBezTo>
                      <a:pt x="3635" y="3323"/>
                      <a:pt x="3716" y="3302"/>
                      <a:pt x="3787" y="3263"/>
                    </a:cubicBezTo>
                    <a:lnTo>
                      <a:pt x="5680" y="2168"/>
                    </a:lnTo>
                    <a:cubicBezTo>
                      <a:pt x="5811" y="2097"/>
                      <a:pt x="5835" y="1978"/>
                      <a:pt x="5716" y="1906"/>
                    </a:cubicBezTo>
                    <a:lnTo>
                      <a:pt x="2489" y="49"/>
                    </a:lnTo>
                    <a:cubicBezTo>
                      <a:pt x="2424" y="16"/>
                      <a:pt x="2353"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3703138" y="3883350"/>
                <a:ext cx="145875" cy="82950"/>
              </a:xfrm>
              <a:custGeom>
                <a:avLst/>
                <a:gdLst/>
                <a:ahLst/>
                <a:cxnLst/>
                <a:rect l="l" t="t" r="r" b="b"/>
                <a:pathLst>
                  <a:path w="5835" h="3318" extrusionOk="0">
                    <a:moveTo>
                      <a:pt x="2282" y="0"/>
                    </a:moveTo>
                    <a:cubicBezTo>
                      <a:pt x="2198" y="0"/>
                      <a:pt x="2114" y="21"/>
                      <a:pt x="2036" y="60"/>
                    </a:cubicBezTo>
                    <a:lnTo>
                      <a:pt x="143" y="1155"/>
                    </a:lnTo>
                    <a:cubicBezTo>
                      <a:pt x="12" y="1227"/>
                      <a:pt x="0" y="1346"/>
                      <a:pt x="119" y="1417"/>
                    </a:cubicBezTo>
                    <a:lnTo>
                      <a:pt x="3346" y="3275"/>
                    </a:lnTo>
                    <a:cubicBezTo>
                      <a:pt x="3414" y="3303"/>
                      <a:pt x="3488" y="3318"/>
                      <a:pt x="3560" y="3318"/>
                    </a:cubicBezTo>
                    <a:cubicBezTo>
                      <a:pt x="3640" y="3318"/>
                      <a:pt x="3718" y="3300"/>
                      <a:pt x="3786" y="3263"/>
                    </a:cubicBezTo>
                    <a:lnTo>
                      <a:pt x="5679" y="2167"/>
                    </a:lnTo>
                    <a:cubicBezTo>
                      <a:pt x="5810" y="2084"/>
                      <a:pt x="5834" y="1977"/>
                      <a:pt x="5715" y="1905"/>
                    </a:cubicBezTo>
                    <a:lnTo>
                      <a:pt x="2489" y="48"/>
                    </a:lnTo>
                    <a:cubicBezTo>
                      <a:pt x="2423" y="15"/>
                      <a:pt x="2353" y="0"/>
                      <a:pt x="2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3042338" y="3501700"/>
                <a:ext cx="700400" cy="403300"/>
              </a:xfrm>
              <a:custGeom>
                <a:avLst/>
                <a:gdLst/>
                <a:ahLst/>
                <a:cxnLst/>
                <a:rect l="l" t="t" r="r" b="b"/>
                <a:pathLst>
                  <a:path w="28016" h="16132" extrusionOk="0">
                    <a:moveTo>
                      <a:pt x="2294" y="0"/>
                    </a:moveTo>
                    <a:cubicBezTo>
                      <a:pt x="2206" y="0"/>
                      <a:pt x="2117" y="22"/>
                      <a:pt x="2036" y="62"/>
                    </a:cubicBezTo>
                    <a:lnTo>
                      <a:pt x="155" y="1158"/>
                    </a:lnTo>
                    <a:cubicBezTo>
                      <a:pt x="12" y="1229"/>
                      <a:pt x="0" y="1348"/>
                      <a:pt x="119" y="1419"/>
                    </a:cubicBezTo>
                    <a:lnTo>
                      <a:pt x="25539" y="16088"/>
                    </a:lnTo>
                    <a:cubicBezTo>
                      <a:pt x="25607" y="16116"/>
                      <a:pt x="25678" y="16131"/>
                      <a:pt x="25749" y="16131"/>
                    </a:cubicBezTo>
                    <a:cubicBezTo>
                      <a:pt x="25827" y="16131"/>
                      <a:pt x="25905" y="16113"/>
                      <a:pt x="25980" y="16076"/>
                    </a:cubicBezTo>
                    <a:lnTo>
                      <a:pt x="27873" y="14981"/>
                    </a:lnTo>
                    <a:cubicBezTo>
                      <a:pt x="28004" y="14897"/>
                      <a:pt x="28016" y="14790"/>
                      <a:pt x="27909" y="14719"/>
                    </a:cubicBezTo>
                    <a:lnTo>
                      <a:pt x="2489" y="38"/>
                    </a:lnTo>
                    <a:cubicBezTo>
                      <a:pt x="2427" y="13"/>
                      <a:pt x="2361" y="0"/>
                      <a:pt x="2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5"/>
            <p:cNvSpPr/>
            <p:nvPr/>
          </p:nvSpPr>
          <p:spPr>
            <a:xfrm>
              <a:off x="3548638" y="2988300"/>
              <a:ext cx="838525" cy="489075"/>
            </a:xfrm>
            <a:custGeom>
              <a:avLst/>
              <a:gdLst/>
              <a:ahLst/>
              <a:cxnLst/>
              <a:rect l="l" t="t" r="r" b="b"/>
              <a:pathLst>
                <a:path w="33541" h="19563" extrusionOk="0">
                  <a:moveTo>
                    <a:pt x="32481" y="13526"/>
                  </a:moveTo>
                  <a:lnTo>
                    <a:pt x="9585" y="298"/>
                  </a:lnTo>
                  <a:cubicBezTo>
                    <a:pt x="9073" y="0"/>
                    <a:pt x="8180" y="48"/>
                    <a:pt x="7585" y="381"/>
                  </a:cubicBezTo>
                  <a:lnTo>
                    <a:pt x="680" y="4370"/>
                  </a:lnTo>
                  <a:lnTo>
                    <a:pt x="1" y="4215"/>
                  </a:lnTo>
                  <a:lnTo>
                    <a:pt x="1" y="5132"/>
                  </a:lnTo>
                  <a:cubicBezTo>
                    <a:pt x="25" y="5346"/>
                    <a:pt x="156" y="5537"/>
                    <a:pt x="346" y="5632"/>
                  </a:cubicBezTo>
                  <a:lnTo>
                    <a:pt x="23968" y="19265"/>
                  </a:lnTo>
                  <a:cubicBezTo>
                    <a:pt x="24480" y="19562"/>
                    <a:pt x="25373" y="19527"/>
                    <a:pt x="25968" y="19181"/>
                  </a:cubicBezTo>
                  <a:lnTo>
                    <a:pt x="33053" y="15098"/>
                  </a:lnTo>
                  <a:cubicBezTo>
                    <a:pt x="33374" y="14907"/>
                    <a:pt x="33541" y="14669"/>
                    <a:pt x="33541" y="14443"/>
                  </a:cubicBezTo>
                  <a:lnTo>
                    <a:pt x="33541" y="13526"/>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548638" y="2968000"/>
              <a:ext cx="838525" cy="484075"/>
            </a:xfrm>
            <a:custGeom>
              <a:avLst/>
              <a:gdLst/>
              <a:ahLst/>
              <a:cxnLst/>
              <a:rect l="l" t="t" r="r" b="b"/>
              <a:pathLst>
                <a:path w="33541" h="19363" extrusionOk="0">
                  <a:moveTo>
                    <a:pt x="8720" y="1"/>
                  </a:moveTo>
                  <a:cubicBezTo>
                    <a:pt x="8327" y="1"/>
                    <a:pt x="7911" y="94"/>
                    <a:pt x="7585" y="277"/>
                  </a:cubicBezTo>
                  <a:lnTo>
                    <a:pt x="489" y="4372"/>
                  </a:lnTo>
                  <a:cubicBezTo>
                    <a:pt x="168" y="4563"/>
                    <a:pt x="1" y="4801"/>
                    <a:pt x="1" y="5027"/>
                  </a:cubicBezTo>
                  <a:cubicBezTo>
                    <a:pt x="25" y="5242"/>
                    <a:pt x="156" y="5432"/>
                    <a:pt x="346" y="5527"/>
                  </a:cubicBezTo>
                  <a:lnTo>
                    <a:pt x="23968" y="19160"/>
                  </a:lnTo>
                  <a:cubicBezTo>
                    <a:pt x="24202" y="19296"/>
                    <a:pt x="24517" y="19363"/>
                    <a:pt x="24845" y="19363"/>
                  </a:cubicBezTo>
                  <a:cubicBezTo>
                    <a:pt x="25235" y="19363"/>
                    <a:pt x="25646" y="19269"/>
                    <a:pt x="25968" y="19088"/>
                  </a:cubicBezTo>
                  <a:lnTo>
                    <a:pt x="33053" y="14993"/>
                  </a:lnTo>
                  <a:cubicBezTo>
                    <a:pt x="33374" y="14802"/>
                    <a:pt x="33541" y="14564"/>
                    <a:pt x="33541" y="14338"/>
                  </a:cubicBezTo>
                  <a:cubicBezTo>
                    <a:pt x="33529" y="14112"/>
                    <a:pt x="33398" y="13921"/>
                    <a:pt x="33195" y="13838"/>
                  </a:cubicBezTo>
                  <a:lnTo>
                    <a:pt x="9585" y="193"/>
                  </a:lnTo>
                  <a:cubicBezTo>
                    <a:pt x="9354" y="64"/>
                    <a:pt x="9045" y="1"/>
                    <a:pt x="8720"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3760888" y="2885900"/>
              <a:ext cx="414350" cy="444425"/>
            </a:xfrm>
            <a:custGeom>
              <a:avLst/>
              <a:gdLst/>
              <a:ahLst/>
              <a:cxnLst/>
              <a:rect l="l" t="t" r="r" b="b"/>
              <a:pathLst>
                <a:path w="16574" h="17777" extrusionOk="0">
                  <a:moveTo>
                    <a:pt x="14323" y="8073"/>
                  </a:moveTo>
                  <a:lnTo>
                    <a:pt x="0" y="1"/>
                  </a:lnTo>
                  <a:lnTo>
                    <a:pt x="0" y="8680"/>
                  </a:lnTo>
                  <a:cubicBezTo>
                    <a:pt x="0" y="8728"/>
                    <a:pt x="24" y="8764"/>
                    <a:pt x="71" y="8787"/>
                  </a:cubicBezTo>
                  <a:lnTo>
                    <a:pt x="15526" y="17705"/>
                  </a:lnTo>
                  <a:cubicBezTo>
                    <a:pt x="15669" y="17777"/>
                    <a:pt x="15835" y="17765"/>
                    <a:pt x="15966" y="17693"/>
                  </a:cubicBezTo>
                  <a:lnTo>
                    <a:pt x="16466" y="17408"/>
                  </a:lnTo>
                  <a:cubicBezTo>
                    <a:pt x="16526" y="17372"/>
                    <a:pt x="16574" y="17324"/>
                    <a:pt x="16574" y="17253"/>
                  </a:cubicBezTo>
                  <a:lnTo>
                    <a:pt x="16574" y="857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3759688" y="2873400"/>
              <a:ext cx="415550" cy="239350"/>
            </a:xfrm>
            <a:custGeom>
              <a:avLst/>
              <a:gdLst/>
              <a:ahLst/>
              <a:cxnLst/>
              <a:rect l="l" t="t" r="r" b="b"/>
              <a:pathLst>
                <a:path w="16622" h="9574" extrusionOk="0">
                  <a:moveTo>
                    <a:pt x="878" y="0"/>
                  </a:moveTo>
                  <a:cubicBezTo>
                    <a:pt x="796" y="0"/>
                    <a:pt x="714" y="21"/>
                    <a:pt x="643" y="60"/>
                  </a:cubicBezTo>
                  <a:lnTo>
                    <a:pt x="143" y="346"/>
                  </a:lnTo>
                  <a:cubicBezTo>
                    <a:pt x="12" y="429"/>
                    <a:pt x="0" y="536"/>
                    <a:pt x="119" y="608"/>
                  </a:cubicBezTo>
                  <a:lnTo>
                    <a:pt x="15574" y="9526"/>
                  </a:lnTo>
                  <a:cubicBezTo>
                    <a:pt x="15639" y="9558"/>
                    <a:pt x="15707" y="9574"/>
                    <a:pt x="15776" y="9574"/>
                  </a:cubicBezTo>
                  <a:cubicBezTo>
                    <a:pt x="15856" y="9574"/>
                    <a:pt x="15937" y="9552"/>
                    <a:pt x="16014" y="9514"/>
                  </a:cubicBezTo>
                  <a:lnTo>
                    <a:pt x="16502" y="9228"/>
                  </a:lnTo>
                  <a:cubicBezTo>
                    <a:pt x="16562" y="9204"/>
                    <a:pt x="16610" y="9145"/>
                    <a:pt x="16622" y="9073"/>
                  </a:cubicBezTo>
                  <a:cubicBezTo>
                    <a:pt x="16610" y="9026"/>
                    <a:pt x="16586" y="8990"/>
                    <a:pt x="16538" y="8966"/>
                  </a:cubicBezTo>
                  <a:lnTo>
                    <a:pt x="1084" y="48"/>
                  </a:lnTo>
                  <a:cubicBezTo>
                    <a:pt x="1018" y="15"/>
                    <a:pt x="948" y="0"/>
                    <a:pt x="87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3248613" y="1504175"/>
              <a:ext cx="1450200" cy="1892225"/>
            </a:xfrm>
            <a:custGeom>
              <a:avLst/>
              <a:gdLst/>
              <a:ahLst/>
              <a:cxnLst/>
              <a:rect l="l" t="t" r="r" b="b"/>
              <a:pathLst>
                <a:path w="58008" h="75689" extrusionOk="0">
                  <a:moveTo>
                    <a:pt x="56710" y="31219"/>
                  </a:moveTo>
                  <a:lnTo>
                    <a:pt x="2977" y="203"/>
                  </a:lnTo>
                  <a:cubicBezTo>
                    <a:pt x="2655" y="13"/>
                    <a:pt x="2358" y="1"/>
                    <a:pt x="2132" y="132"/>
                  </a:cubicBezTo>
                  <a:lnTo>
                    <a:pt x="0" y="1358"/>
                  </a:lnTo>
                  <a:lnTo>
                    <a:pt x="1679" y="2549"/>
                  </a:lnTo>
                  <a:lnTo>
                    <a:pt x="1679" y="40875"/>
                  </a:lnTo>
                  <a:cubicBezTo>
                    <a:pt x="1679" y="41828"/>
                    <a:pt x="2263" y="42947"/>
                    <a:pt x="2977" y="43363"/>
                  </a:cubicBezTo>
                  <a:lnTo>
                    <a:pt x="55353" y="73605"/>
                  </a:lnTo>
                  <a:lnTo>
                    <a:pt x="55424" y="75689"/>
                  </a:lnTo>
                  <a:lnTo>
                    <a:pt x="57555" y="74451"/>
                  </a:lnTo>
                  <a:cubicBezTo>
                    <a:pt x="57829" y="74296"/>
                    <a:pt x="58008" y="73927"/>
                    <a:pt x="58008" y="73403"/>
                  </a:cubicBezTo>
                  <a:lnTo>
                    <a:pt x="58008" y="33707"/>
                  </a:lnTo>
                  <a:cubicBezTo>
                    <a:pt x="58008" y="32743"/>
                    <a:pt x="57424" y="31636"/>
                    <a:pt x="56710" y="3121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3237288" y="1535150"/>
              <a:ext cx="1408250" cy="1864225"/>
            </a:xfrm>
            <a:custGeom>
              <a:avLst/>
              <a:gdLst/>
              <a:ahLst/>
              <a:cxnLst/>
              <a:rect l="l" t="t" r="r" b="b"/>
              <a:pathLst>
                <a:path w="56330" h="74569" extrusionOk="0">
                  <a:moveTo>
                    <a:pt x="55032" y="31206"/>
                  </a:moveTo>
                  <a:lnTo>
                    <a:pt x="1299" y="203"/>
                  </a:lnTo>
                  <a:cubicBezTo>
                    <a:pt x="977" y="12"/>
                    <a:pt x="680" y="0"/>
                    <a:pt x="453" y="131"/>
                  </a:cubicBezTo>
                  <a:cubicBezTo>
                    <a:pt x="180" y="286"/>
                    <a:pt x="1" y="655"/>
                    <a:pt x="1" y="1179"/>
                  </a:cubicBezTo>
                  <a:lnTo>
                    <a:pt x="1" y="40862"/>
                  </a:lnTo>
                  <a:cubicBezTo>
                    <a:pt x="1" y="41827"/>
                    <a:pt x="584" y="42934"/>
                    <a:pt x="1299" y="43351"/>
                  </a:cubicBezTo>
                  <a:lnTo>
                    <a:pt x="55032" y="74367"/>
                  </a:lnTo>
                  <a:cubicBezTo>
                    <a:pt x="55353" y="74557"/>
                    <a:pt x="55651" y="74569"/>
                    <a:pt x="55877" y="74438"/>
                  </a:cubicBezTo>
                  <a:cubicBezTo>
                    <a:pt x="56151" y="74283"/>
                    <a:pt x="56329" y="73914"/>
                    <a:pt x="56329" y="73390"/>
                  </a:cubicBezTo>
                  <a:lnTo>
                    <a:pt x="56329" y="33695"/>
                  </a:lnTo>
                  <a:cubicBezTo>
                    <a:pt x="56329" y="32742"/>
                    <a:pt x="55746" y="31623"/>
                    <a:pt x="55032" y="3120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3266763" y="1573550"/>
              <a:ext cx="1349000" cy="1787150"/>
            </a:xfrm>
            <a:custGeom>
              <a:avLst/>
              <a:gdLst/>
              <a:ahLst/>
              <a:cxnLst/>
              <a:rect l="l" t="t" r="r" b="b"/>
              <a:pathLst>
                <a:path w="53960" h="71486" extrusionOk="0">
                  <a:moveTo>
                    <a:pt x="53174" y="30492"/>
                  </a:moveTo>
                  <a:lnTo>
                    <a:pt x="798" y="250"/>
                  </a:lnTo>
                  <a:cubicBezTo>
                    <a:pt x="358" y="0"/>
                    <a:pt x="1" y="274"/>
                    <a:pt x="1" y="845"/>
                  </a:cubicBezTo>
                  <a:lnTo>
                    <a:pt x="1" y="39481"/>
                  </a:lnTo>
                  <a:cubicBezTo>
                    <a:pt x="1" y="40065"/>
                    <a:pt x="358" y="40743"/>
                    <a:pt x="798" y="40993"/>
                  </a:cubicBezTo>
                  <a:lnTo>
                    <a:pt x="53174" y="71235"/>
                  </a:lnTo>
                  <a:cubicBezTo>
                    <a:pt x="53603" y="71485"/>
                    <a:pt x="53960" y="71223"/>
                    <a:pt x="53960" y="70640"/>
                  </a:cubicBezTo>
                  <a:lnTo>
                    <a:pt x="53960" y="32004"/>
                  </a:lnTo>
                  <a:cubicBezTo>
                    <a:pt x="53960" y="31421"/>
                    <a:pt x="53614" y="30742"/>
                    <a:pt x="53174" y="3049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5"/>
          <p:cNvSpPr/>
          <p:nvPr/>
        </p:nvSpPr>
        <p:spPr>
          <a:xfrm>
            <a:off x="7096363" y="2099322"/>
            <a:ext cx="1236307" cy="1672149"/>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7089938" y="1728531"/>
            <a:ext cx="1249158" cy="741583"/>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7116460" y="2212656"/>
            <a:ext cx="567349" cy="364108"/>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7116460" y="2263753"/>
            <a:ext cx="567349" cy="364390"/>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7116460" y="2315132"/>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7116460" y="2366511"/>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7116460" y="2417890"/>
            <a:ext cx="567349" cy="364085"/>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7116460" y="2509463"/>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7116460" y="2560842"/>
            <a:ext cx="567349" cy="364085"/>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7116460" y="2611916"/>
            <a:ext cx="567349" cy="364390"/>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7116460" y="2663295"/>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7116460" y="2714674"/>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7116460" y="2806246"/>
            <a:ext cx="567349" cy="364108"/>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7116460" y="2857625"/>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7116460" y="2909004"/>
            <a:ext cx="567349" cy="364085"/>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7116460" y="2960078"/>
            <a:ext cx="567349" cy="364390"/>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7116460" y="3011457"/>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7116460" y="3103029"/>
            <a:ext cx="567349" cy="364108"/>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7116460" y="3154408"/>
            <a:ext cx="567349" cy="364108"/>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7116460" y="3205787"/>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7116460" y="3257166"/>
            <a:ext cx="567349" cy="364085"/>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7116460" y="3308263"/>
            <a:ext cx="567349" cy="36436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7745225" y="2212656"/>
            <a:ext cx="567068" cy="364108"/>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7745225" y="2263753"/>
            <a:ext cx="567068" cy="364390"/>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7745225" y="2315132"/>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7745225" y="2366511"/>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7745225" y="2417890"/>
            <a:ext cx="567068" cy="364085"/>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7745225" y="2509463"/>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7745225" y="2560842"/>
            <a:ext cx="567068" cy="364085"/>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7745225" y="2611916"/>
            <a:ext cx="567068" cy="364390"/>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7745225" y="2663295"/>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7745225" y="2714674"/>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7745225" y="2806246"/>
            <a:ext cx="567068" cy="364108"/>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7745225" y="2857625"/>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7745225" y="2909004"/>
            <a:ext cx="567068" cy="364085"/>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7745225" y="2960078"/>
            <a:ext cx="567068" cy="364390"/>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7745225" y="3011457"/>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7745225" y="3103029"/>
            <a:ext cx="567068" cy="364108"/>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7745225" y="3154408"/>
            <a:ext cx="567068" cy="364108"/>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7745225" y="3205787"/>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7745225" y="3257166"/>
            <a:ext cx="567068" cy="364085"/>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7745225" y="3308263"/>
            <a:ext cx="567068" cy="36436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15"/>
          <p:cNvGrpSpPr/>
          <p:nvPr/>
        </p:nvGrpSpPr>
        <p:grpSpPr>
          <a:xfrm>
            <a:off x="6845427" y="1589551"/>
            <a:ext cx="1738972" cy="1497957"/>
            <a:chOff x="5553063" y="1487604"/>
            <a:chExt cx="1981525" cy="1707075"/>
          </a:xfrm>
        </p:grpSpPr>
        <p:sp>
          <p:nvSpPr>
            <p:cNvPr id="172" name="Google Shape;172;p15"/>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5"/>
          <p:cNvSpPr/>
          <p:nvPr/>
        </p:nvSpPr>
        <p:spPr>
          <a:xfrm>
            <a:off x="5663900" y="1715825"/>
            <a:ext cx="216600" cy="216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5801975" y="1438775"/>
            <a:ext cx="162600" cy="162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6052475" y="1505825"/>
            <a:ext cx="183600" cy="183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6097900" y="1230450"/>
            <a:ext cx="148500" cy="148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6332400" y="1327775"/>
            <a:ext cx="125100" cy="125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6590925" y="1488450"/>
            <a:ext cx="100800" cy="100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6590925" y="1267775"/>
            <a:ext cx="100800" cy="100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825325" y="1438775"/>
            <a:ext cx="82200" cy="822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6945450" y="1601375"/>
            <a:ext cx="70500" cy="7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32575" y="1618675"/>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7213125" y="1776250"/>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7341050" y="1797575"/>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580">
                                          <p:stCondLst>
                                            <p:cond delay="0"/>
                                          </p:stCondLst>
                                        </p:cTn>
                                        <p:tgtEl>
                                          <p:spTgt spid="58"/>
                                        </p:tgtEl>
                                      </p:cBhvr>
                                    </p:animEffect>
                                    <p:anim calcmode="lin" valueType="num">
                                      <p:cBhvr>
                                        <p:cTn id="8" dur="1822"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8"/>
                                        </p:tgtEl>
                                        <p:attrNameLst>
                                          <p:attrName>ppt_y</p:attrName>
                                        </p:attrNameLst>
                                      </p:cBhvr>
                                      <p:tavLst>
                                        <p:tav tm="0" fmla="#ppt_y-sin(pi*$)/81">
                                          <p:val>
                                            <p:fltVal val="0"/>
                                          </p:val>
                                        </p:tav>
                                        <p:tav tm="100000">
                                          <p:val>
                                            <p:fltVal val="1"/>
                                          </p:val>
                                        </p:tav>
                                      </p:tavLst>
                                    </p:anim>
                                    <p:animScale>
                                      <p:cBhvr>
                                        <p:cTn id="13" dur="26">
                                          <p:stCondLst>
                                            <p:cond delay="650"/>
                                          </p:stCondLst>
                                        </p:cTn>
                                        <p:tgtEl>
                                          <p:spTgt spid="58"/>
                                        </p:tgtEl>
                                      </p:cBhvr>
                                      <p:to x="100000" y="60000"/>
                                    </p:animScale>
                                    <p:animScale>
                                      <p:cBhvr>
                                        <p:cTn id="14" dur="166" decel="50000">
                                          <p:stCondLst>
                                            <p:cond delay="676"/>
                                          </p:stCondLst>
                                        </p:cTn>
                                        <p:tgtEl>
                                          <p:spTgt spid="58"/>
                                        </p:tgtEl>
                                      </p:cBhvr>
                                      <p:to x="100000" y="100000"/>
                                    </p:animScale>
                                    <p:animScale>
                                      <p:cBhvr>
                                        <p:cTn id="15" dur="26">
                                          <p:stCondLst>
                                            <p:cond delay="1312"/>
                                          </p:stCondLst>
                                        </p:cTn>
                                        <p:tgtEl>
                                          <p:spTgt spid="58"/>
                                        </p:tgtEl>
                                      </p:cBhvr>
                                      <p:to x="100000" y="80000"/>
                                    </p:animScale>
                                    <p:animScale>
                                      <p:cBhvr>
                                        <p:cTn id="16" dur="166" decel="50000">
                                          <p:stCondLst>
                                            <p:cond delay="1338"/>
                                          </p:stCondLst>
                                        </p:cTn>
                                        <p:tgtEl>
                                          <p:spTgt spid="58"/>
                                        </p:tgtEl>
                                      </p:cBhvr>
                                      <p:to x="100000" y="100000"/>
                                    </p:animScale>
                                    <p:animScale>
                                      <p:cBhvr>
                                        <p:cTn id="17" dur="26">
                                          <p:stCondLst>
                                            <p:cond delay="1642"/>
                                          </p:stCondLst>
                                        </p:cTn>
                                        <p:tgtEl>
                                          <p:spTgt spid="58"/>
                                        </p:tgtEl>
                                      </p:cBhvr>
                                      <p:to x="100000" y="90000"/>
                                    </p:animScale>
                                    <p:animScale>
                                      <p:cBhvr>
                                        <p:cTn id="18" dur="166" decel="50000">
                                          <p:stCondLst>
                                            <p:cond delay="1668"/>
                                          </p:stCondLst>
                                        </p:cTn>
                                        <p:tgtEl>
                                          <p:spTgt spid="58"/>
                                        </p:tgtEl>
                                      </p:cBhvr>
                                      <p:to x="100000" y="100000"/>
                                    </p:animScale>
                                    <p:animScale>
                                      <p:cBhvr>
                                        <p:cTn id="19" dur="26">
                                          <p:stCondLst>
                                            <p:cond delay="1808"/>
                                          </p:stCondLst>
                                        </p:cTn>
                                        <p:tgtEl>
                                          <p:spTgt spid="58"/>
                                        </p:tgtEl>
                                      </p:cBhvr>
                                      <p:to x="100000" y="95000"/>
                                    </p:animScale>
                                    <p:animScale>
                                      <p:cBhvr>
                                        <p:cTn id="20" dur="166" decel="50000">
                                          <p:stCondLst>
                                            <p:cond delay="1834"/>
                                          </p:stCondLst>
                                        </p:cTn>
                                        <p:tgtEl>
                                          <p:spTgt spid="5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27"/>
          <p:cNvSpPr/>
          <p:nvPr/>
        </p:nvSpPr>
        <p:spPr>
          <a:xfrm>
            <a:off x="5227200" y="1817734"/>
            <a:ext cx="3916800" cy="3192900"/>
          </a:xfrm>
          <a:prstGeom prst="roundRect">
            <a:avLst>
              <a:gd name="adj" fmla="val 7339"/>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77" name="Google Shape;577;p27"/>
          <p:cNvSpPr/>
          <p:nvPr/>
        </p:nvSpPr>
        <p:spPr>
          <a:xfrm>
            <a:off x="5629100" y="1456222"/>
            <a:ext cx="3113100" cy="590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endParaRPr sz="1800"/>
          </a:p>
        </p:txBody>
      </p:sp>
      <p:sp>
        <p:nvSpPr>
          <p:cNvPr id="578" name="Google Shape;578;p27"/>
          <p:cNvSpPr txBox="1"/>
          <p:nvPr/>
        </p:nvSpPr>
        <p:spPr>
          <a:xfrm>
            <a:off x="6050275" y="1587472"/>
            <a:ext cx="2270700" cy="327900"/>
          </a:xfrm>
          <a:prstGeom prst="rect">
            <a:avLst/>
          </a:prstGeom>
          <a:noFill/>
          <a:ln>
            <a:noFill/>
          </a:ln>
        </p:spPr>
        <p:txBody>
          <a:bodyPr spcFirstLastPara="1" wrap="square" lIns="182875" tIns="0" rIns="182875" bIns="0" anchor="ctr" anchorCtr="0">
            <a:noAutofit/>
          </a:bodyPr>
          <a:lstStyle/>
          <a:p>
            <a:pPr algn="ctr"/>
            <a:r>
              <a:rPr lang="en-US" sz="1600" b="1" dirty="0" err="1">
                <a:latin typeface="Times New Roman" panose="02020603050405020304" pitchFamily="18" charset="0"/>
                <a:ea typeface="Fira Sans Extra Condensed"/>
                <a:cs typeface="Times New Roman" panose="02020603050405020304" pitchFamily="18" charset="0"/>
                <a:sym typeface="Fira Sans Extra Condensed"/>
              </a:rPr>
              <a:t>Lý</a:t>
            </a:r>
            <a:r>
              <a:rPr lang="en-US" sz="1600" b="1" dirty="0">
                <a:latin typeface="Times New Roman" panose="02020603050405020304" pitchFamily="18" charset="0"/>
                <a:ea typeface="Fira Sans Extra Condensed"/>
                <a:cs typeface="Times New Roman" panose="02020603050405020304" pitchFamily="18" charset="0"/>
                <a:sym typeface="Fira Sans Extra Condensed"/>
              </a:rPr>
              <a:t> do </a:t>
            </a:r>
            <a:r>
              <a:rPr lang="en-US" sz="1600" b="1" dirty="0" err="1">
                <a:latin typeface="Times New Roman" panose="02020603050405020304" pitchFamily="18" charset="0"/>
                <a:ea typeface="Fira Sans Extra Condensed"/>
                <a:cs typeface="Times New Roman" panose="02020603050405020304" pitchFamily="18" charset="0"/>
                <a:sym typeface="Fira Sans Extra Condensed"/>
              </a:rPr>
              <a:t>chọn</a:t>
            </a:r>
            <a:r>
              <a:rPr lang="en-US" sz="1600" b="1" dirty="0">
                <a:latin typeface="Times New Roman" panose="02020603050405020304" pitchFamily="18" charset="0"/>
                <a:ea typeface="Fira Sans Extra Condensed"/>
                <a:cs typeface="Times New Roman" panose="02020603050405020304" pitchFamily="18" charset="0"/>
                <a:sym typeface="Fira Sans Extra Condensed"/>
              </a:rPr>
              <a:t> web</a:t>
            </a:r>
            <a:endParaRPr sz="1600" b="1" dirty="0">
              <a:latin typeface="Times New Roman" panose="02020603050405020304" pitchFamily="18" charset="0"/>
              <a:ea typeface="Fira Sans Extra Condensed"/>
              <a:cs typeface="Times New Roman" panose="02020603050405020304" pitchFamily="18" charset="0"/>
              <a:sym typeface="Fira Sans Extra Condensed"/>
            </a:endParaRPr>
          </a:p>
        </p:txBody>
      </p:sp>
      <p:sp>
        <p:nvSpPr>
          <p:cNvPr id="579" name="Google Shape;579;p27"/>
          <p:cNvSpPr/>
          <p:nvPr/>
        </p:nvSpPr>
        <p:spPr>
          <a:xfrm>
            <a:off x="5653650" y="2335897"/>
            <a:ext cx="1198800" cy="1198800"/>
          </a:xfrm>
          <a:prstGeom prst="ellipse">
            <a:avLst/>
          </a:prstGeom>
          <a:solidFill>
            <a:schemeClr val="accent3"/>
          </a:solidFill>
          <a:ln>
            <a:noFill/>
          </a:ln>
        </p:spPr>
        <p:txBody>
          <a:bodyPr spcFirstLastPara="1" wrap="square" lIns="91425" tIns="91425" rIns="91425" bIns="91425" anchor="ctr" anchorCtr="0">
            <a:noAutofit/>
          </a:bodyPr>
          <a:lstStyle/>
          <a:p>
            <a:endParaRPr sz="1800"/>
          </a:p>
        </p:txBody>
      </p:sp>
      <p:sp>
        <p:nvSpPr>
          <p:cNvPr id="580" name="Google Shape;580;p27"/>
          <p:cNvSpPr/>
          <p:nvPr/>
        </p:nvSpPr>
        <p:spPr>
          <a:xfrm>
            <a:off x="7518750" y="2335897"/>
            <a:ext cx="1198800" cy="1198800"/>
          </a:xfrm>
          <a:prstGeom prst="ellipse">
            <a:avLst/>
          </a:prstGeom>
          <a:solidFill>
            <a:schemeClr val="accent3"/>
          </a:solidFill>
          <a:ln>
            <a:noFill/>
          </a:ln>
        </p:spPr>
        <p:txBody>
          <a:bodyPr spcFirstLastPara="1" wrap="square" lIns="91425" tIns="91425" rIns="91425" bIns="91425" anchor="ctr" anchorCtr="0">
            <a:noAutofit/>
          </a:bodyPr>
          <a:lstStyle/>
          <a:p>
            <a:endParaRPr sz="1800"/>
          </a:p>
        </p:txBody>
      </p:sp>
      <p:sp>
        <p:nvSpPr>
          <p:cNvPr id="581" name="Google Shape;581;p27"/>
          <p:cNvSpPr/>
          <p:nvPr/>
        </p:nvSpPr>
        <p:spPr>
          <a:xfrm>
            <a:off x="6938250" y="2836297"/>
            <a:ext cx="494700" cy="198000"/>
          </a:xfrm>
          <a:prstGeom prst="leftRightArrow">
            <a:avLst>
              <a:gd name="adj1" fmla="val 50000"/>
              <a:gd name="adj2" fmla="val 50000"/>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82" name="Google Shape;582;p27"/>
          <p:cNvSpPr/>
          <p:nvPr/>
        </p:nvSpPr>
        <p:spPr>
          <a:xfrm>
            <a:off x="115076" y="318349"/>
            <a:ext cx="3916800" cy="3192900"/>
          </a:xfrm>
          <a:prstGeom prst="roundRect">
            <a:avLst>
              <a:gd name="adj" fmla="val 7339"/>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585" name="Google Shape;585;p27"/>
          <p:cNvSpPr txBox="1"/>
          <p:nvPr/>
        </p:nvSpPr>
        <p:spPr>
          <a:xfrm>
            <a:off x="246476" y="2553474"/>
            <a:ext cx="1788900" cy="752100"/>
          </a:xfrm>
          <a:prstGeom prst="rect">
            <a:avLst/>
          </a:prstGeom>
          <a:noFill/>
          <a:ln>
            <a:noFill/>
          </a:ln>
        </p:spPr>
        <p:txBody>
          <a:bodyPr spcFirstLastPara="1" wrap="square" lIns="182875" tIns="0" rIns="182875" bIns="0" anchor="ctr" anchorCtr="0">
            <a:noAutofit/>
          </a:bodyPr>
          <a:lstStyle/>
          <a:p>
            <a:pPr algn="ctr">
              <a:lnSpc>
                <a:spcPct val="115000"/>
              </a:lnSpc>
            </a:pPr>
            <a:endParaRPr sz="1200" dirty="0">
              <a:latin typeface="Roboto"/>
              <a:ea typeface="Roboto"/>
              <a:cs typeface="Roboto"/>
              <a:sym typeface="Roboto"/>
            </a:endParaRPr>
          </a:p>
        </p:txBody>
      </p:sp>
      <p:sp>
        <p:nvSpPr>
          <p:cNvPr id="587" name="Google Shape;587;p27"/>
          <p:cNvSpPr txBox="1"/>
          <p:nvPr/>
        </p:nvSpPr>
        <p:spPr>
          <a:xfrm>
            <a:off x="-30563" y="2359761"/>
            <a:ext cx="4292850" cy="752100"/>
          </a:xfrm>
          <a:prstGeom prst="rect">
            <a:avLst/>
          </a:prstGeom>
          <a:noFill/>
          <a:ln>
            <a:noFill/>
          </a:ln>
        </p:spPr>
        <p:txBody>
          <a:bodyPr spcFirstLastPara="1" wrap="square" lIns="182875" tIns="0" rIns="182875" bIns="0" anchor="ctr" anchorCtr="0">
            <a:noAutofit/>
          </a:bodyPr>
          <a:lstStyle/>
          <a:p>
            <a:pPr>
              <a:lnSpc>
                <a:spcPct val="115000"/>
              </a:lnSpc>
            </a:pPr>
            <a:r>
              <a:rPr lang="vi-VN" sz="1000" dirty="0">
                <a:latin typeface="Roboto"/>
                <a:ea typeface="Roboto"/>
                <a:cs typeface="Roboto"/>
                <a:sym typeface="Roboto"/>
              </a:rPr>
              <a:t>Hiện nay với sự phát triển của công nghệ đồng thời nhiều loại cơ sở dữ liệu được sử dụng để xây dựng các app, các web. Tuy nhiên việc sử dụng cơ sở dữ liệu tập trung để xây dựng web sẽ xử lý một số khuyết điểm như là giảm thông tin trùng lặp, tăng khả năng truy xuất thông tin…</a:t>
            </a:r>
          </a:p>
          <a:p>
            <a:pPr>
              <a:lnSpc>
                <a:spcPct val="115000"/>
              </a:lnSpc>
            </a:pPr>
            <a:r>
              <a:rPr lang="vi-VN" sz="1000" dirty="0">
                <a:latin typeface="Roboto"/>
                <a:ea typeface="Roboto"/>
                <a:cs typeface="Roboto"/>
                <a:sym typeface="Roboto"/>
              </a:rPr>
              <a:t>Cơ sở dữ liệu tập trung khá là quen thuộc với mọi người. Có thể vận dụng thực tế từ những bài học đã được học ở trong quá trình học. </a:t>
            </a:r>
          </a:p>
        </p:txBody>
      </p:sp>
      <p:sp>
        <p:nvSpPr>
          <p:cNvPr id="591" name="Google Shape;591;p27"/>
          <p:cNvSpPr txBox="1"/>
          <p:nvPr/>
        </p:nvSpPr>
        <p:spPr>
          <a:xfrm>
            <a:off x="5082016" y="3792287"/>
            <a:ext cx="4066339" cy="752100"/>
          </a:xfrm>
          <a:prstGeom prst="rect">
            <a:avLst/>
          </a:prstGeom>
          <a:noFill/>
          <a:ln>
            <a:noFill/>
          </a:ln>
        </p:spPr>
        <p:txBody>
          <a:bodyPr spcFirstLastPara="1" wrap="square" lIns="182875" tIns="0" rIns="182875" bIns="0" anchor="ctr" anchorCtr="0">
            <a:noAutofit/>
          </a:bodyPr>
          <a:lstStyle/>
          <a:p>
            <a:r>
              <a:rPr lang="vi-VN" sz="1200" dirty="0">
                <a:latin typeface="Roboto"/>
                <a:ea typeface="Roboto"/>
                <a:cs typeface="Roboto"/>
                <a:sym typeface="Roboto"/>
              </a:rPr>
              <a:t>Chúng ta có thể nói rằng thế ký 21 đã và đang chứng kiến sự phát triển mạnh mẽ của ngành Công nghệ thông tin (CNTT). CNTT đã và đang thay đổi thế giới một cách nhanh chóng và tưng bước kéo nền tri thức của nhân loại xích lại gần nhau hơn. Đó là nhờ việc phát triển hệ thống website trên toàn thế giới. </a:t>
            </a:r>
            <a:endParaRPr sz="1200" dirty="0">
              <a:latin typeface="Roboto"/>
              <a:ea typeface="Roboto"/>
              <a:cs typeface="Roboto"/>
              <a:sym typeface="Roboto"/>
            </a:endParaRPr>
          </a:p>
        </p:txBody>
      </p:sp>
      <p:sp>
        <p:nvSpPr>
          <p:cNvPr id="592" name="Google Shape;592;p27"/>
          <p:cNvSpPr/>
          <p:nvPr/>
        </p:nvSpPr>
        <p:spPr>
          <a:xfrm>
            <a:off x="516976" y="-43163"/>
            <a:ext cx="3113100" cy="590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endParaRPr sz="1800"/>
          </a:p>
        </p:txBody>
      </p:sp>
      <p:sp>
        <p:nvSpPr>
          <p:cNvPr id="593" name="Google Shape;593;p27"/>
          <p:cNvSpPr txBox="1"/>
          <p:nvPr/>
        </p:nvSpPr>
        <p:spPr>
          <a:xfrm>
            <a:off x="938176" y="88087"/>
            <a:ext cx="2270700" cy="327900"/>
          </a:xfrm>
          <a:prstGeom prst="rect">
            <a:avLst/>
          </a:prstGeom>
          <a:noFill/>
          <a:ln>
            <a:noFill/>
          </a:ln>
        </p:spPr>
        <p:txBody>
          <a:bodyPr spcFirstLastPara="1" wrap="square" lIns="182875" tIns="0" rIns="182875" bIns="0" anchor="ctr" anchorCtr="0">
            <a:noAutofit/>
          </a:bodyPr>
          <a:lstStyle/>
          <a:p>
            <a:pPr algn="ctr"/>
            <a:r>
              <a:rPr lang="en-US" sz="1600" b="1" dirty="0" err="1">
                <a:latin typeface="Fira Sans Extra Condensed"/>
                <a:ea typeface="Fira Sans Extra Condensed"/>
                <a:cs typeface="Fira Sans Extra Condensed"/>
                <a:sym typeface="Fira Sans Extra Condensed"/>
              </a:rPr>
              <a:t>Lý</a:t>
            </a:r>
            <a:r>
              <a:rPr lang="en-US" sz="1600" b="1" dirty="0">
                <a:latin typeface="Fira Sans Extra Condensed"/>
                <a:ea typeface="Fira Sans Extra Condensed"/>
                <a:cs typeface="Fira Sans Extra Condensed"/>
                <a:sym typeface="Fira Sans Extra Condensed"/>
              </a:rPr>
              <a:t> do </a:t>
            </a:r>
            <a:r>
              <a:rPr lang="en-US" sz="1600" b="1" dirty="0" err="1">
                <a:latin typeface="Fira Sans Extra Condensed"/>
                <a:ea typeface="Fira Sans Extra Condensed"/>
                <a:cs typeface="Fira Sans Extra Condensed"/>
                <a:sym typeface="Fira Sans Extra Condensed"/>
              </a:rPr>
              <a:t>chọn</a:t>
            </a:r>
            <a:r>
              <a:rPr lang="en-US" sz="1600" b="1" dirty="0">
                <a:latin typeface="Fira Sans Extra Condensed"/>
                <a:ea typeface="Fira Sans Extra Condensed"/>
                <a:cs typeface="Fira Sans Extra Condensed"/>
                <a:sym typeface="Fira Sans Extra Condensed"/>
              </a:rPr>
              <a:t> CSDL </a:t>
            </a:r>
            <a:endParaRPr sz="1600" b="1" dirty="0">
              <a:latin typeface="Fira Sans Extra Condensed"/>
              <a:ea typeface="Fira Sans Extra Condensed"/>
              <a:cs typeface="Fira Sans Extra Condensed"/>
              <a:sym typeface="Fira Sans Extra Condensed"/>
            </a:endParaRPr>
          </a:p>
        </p:txBody>
      </p:sp>
      <p:sp>
        <p:nvSpPr>
          <p:cNvPr id="594" name="Google Shape;594;p27"/>
          <p:cNvSpPr/>
          <p:nvPr/>
        </p:nvSpPr>
        <p:spPr>
          <a:xfrm>
            <a:off x="541526" y="836512"/>
            <a:ext cx="1198800" cy="1198800"/>
          </a:xfrm>
          <a:prstGeom prst="ellipse">
            <a:avLst/>
          </a:prstGeom>
          <a:solidFill>
            <a:schemeClr val="accent1"/>
          </a:solidFill>
          <a:ln>
            <a:noFill/>
          </a:ln>
        </p:spPr>
        <p:txBody>
          <a:bodyPr spcFirstLastPara="1" wrap="square" lIns="91425" tIns="91425" rIns="91425" bIns="91425" anchor="ctr" anchorCtr="0">
            <a:noAutofit/>
          </a:bodyPr>
          <a:lstStyle/>
          <a:p>
            <a:endParaRPr sz="1800"/>
          </a:p>
        </p:txBody>
      </p:sp>
      <p:sp>
        <p:nvSpPr>
          <p:cNvPr id="595" name="Google Shape;595;p27"/>
          <p:cNvSpPr/>
          <p:nvPr/>
        </p:nvSpPr>
        <p:spPr>
          <a:xfrm>
            <a:off x="2406626" y="836512"/>
            <a:ext cx="1198800" cy="1198800"/>
          </a:xfrm>
          <a:prstGeom prst="ellipse">
            <a:avLst/>
          </a:prstGeom>
          <a:solidFill>
            <a:schemeClr val="accent1"/>
          </a:solidFill>
          <a:ln>
            <a:noFill/>
          </a:ln>
        </p:spPr>
        <p:txBody>
          <a:bodyPr spcFirstLastPara="1" wrap="square" lIns="91425" tIns="91425" rIns="91425" bIns="91425" anchor="ctr" anchorCtr="0">
            <a:noAutofit/>
          </a:bodyPr>
          <a:lstStyle/>
          <a:p>
            <a:endParaRPr sz="1800"/>
          </a:p>
        </p:txBody>
      </p:sp>
      <p:sp>
        <p:nvSpPr>
          <p:cNvPr id="596" name="Google Shape;596;p27"/>
          <p:cNvSpPr/>
          <p:nvPr/>
        </p:nvSpPr>
        <p:spPr>
          <a:xfrm>
            <a:off x="1826126" y="1336912"/>
            <a:ext cx="494700" cy="198000"/>
          </a:xfrm>
          <a:prstGeom prst="leftRightArrow">
            <a:avLst>
              <a:gd name="adj1" fmla="val 50000"/>
              <a:gd name="adj2" fmla="val 50000"/>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sz="1800"/>
          </a:p>
        </p:txBody>
      </p:sp>
      <p:grpSp>
        <p:nvGrpSpPr>
          <p:cNvPr id="597" name="Google Shape;597;p27"/>
          <p:cNvGrpSpPr/>
          <p:nvPr/>
        </p:nvGrpSpPr>
        <p:grpSpPr>
          <a:xfrm>
            <a:off x="2796306" y="1243950"/>
            <a:ext cx="419443" cy="420487"/>
            <a:chOff x="-3771675" y="3971775"/>
            <a:chExt cx="291300" cy="292025"/>
          </a:xfrm>
        </p:grpSpPr>
        <p:sp>
          <p:nvSpPr>
            <p:cNvPr id="598" name="Google Shape;598;p2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599" name="Google Shape;599;p2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600" name="Google Shape;600;p2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601" name="Google Shape;601;p2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602" name="Google Shape;602;p2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grpSp>
      <p:grpSp>
        <p:nvGrpSpPr>
          <p:cNvPr id="603" name="Google Shape;603;p27"/>
          <p:cNvGrpSpPr/>
          <p:nvPr/>
        </p:nvGrpSpPr>
        <p:grpSpPr>
          <a:xfrm>
            <a:off x="952754" y="1243888"/>
            <a:ext cx="376345" cy="420611"/>
            <a:chOff x="2423775" y="3226875"/>
            <a:chExt cx="259925" cy="295000"/>
          </a:xfrm>
        </p:grpSpPr>
        <p:sp>
          <p:nvSpPr>
            <p:cNvPr id="604" name="Google Shape;604;p2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605" name="Google Shape;605;p2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606" name="Google Shape;606;p2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grpSp>
      <p:grpSp>
        <p:nvGrpSpPr>
          <p:cNvPr id="607" name="Google Shape;607;p27"/>
          <p:cNvGrpSpPr/>
          <p:nvPr/>
        </p:nvGrpSpPr>
        <p:grpSpPr>
          <a:xfrm>
            <a:off x="7902299" y="2743266"/>
            <a:ext cx="431703" cy="420622"/>
            <a:chOff x="946175" y="3253275"/>
            <a:chExt cx="298550" cy="296150"/>
          </a:xfrm>
        </p:grpSpPr>
        <p:sp>
          <p:nvSpPr>
            <p:cNvPr id="608" name="Google Shape;608;p2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609" name="Google Shape;609;p2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610" name="Google Shape;610;p2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611" name="Google Shape;611;p2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612" name="Google Shape;612;p2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lt1"/>
            </a:solidFill>
            <a:ln>
              <a:noFill/>
            </a:ln>
          </p:spPr>
          <p:txBody>
            <a:bodyPr spcFirstLastPara="1" wrap="square" lIns="91425" tIns="91425" rIns="91425" bIns="91425" anchor="ctr" anchorCtr="0">
              <a:noAutofit/>
            </a:bodyPr>
            <a:lstStyle/>
            <a:p>
              <a:endParaRPr sz="1800"/>
            </a:p>
          </p:txBody>
        </p:sp>
      </p:grpSp>
      <p:grpSp>
        <p:nvGrpSpPr>
          <p:cNvPr id="613" name="Google Shape;613;p27"/>
          <p:cNvGrpSpPr/>
          <p:nvPr/>
        </p:nvGrpSpPr>
        <p:grpSpPr>
          <a:xfrm>
            <a:off x="6042733" y="2743272"/>
            <a:ext cx="420635" cy="420610"/>
            <a:chOff x="946175" y="3619500"/>
            <a:chExt cx="296975" cy="293825"/>
          </a:xfrm>
        </p:grpSpPr>
        <p:sp>
          <p:nvSpPr>
            <p:cNvPr id="614" name="Google Shape;614;p2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615" name="Google Shape;615;p2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616" name="Google Shape;616;p2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617" name="Google Shape;617;p2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618" name="Google Shape;618;p2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lt1"/>
            </a:solidFill>
            <a:ln>
              <a:noFill/>
            </a:ln>
          </p:spPr>
          <p:txBody>
            <a:bodyPr spcFirstLastPara="1" wrap="square" lIns="91425" tIns="91425" rIns="91425" bIns="91425" anchor="ctr" anchorCtr="0">
              <a:noAutofit/>
            </a:bodyPr>
            <a:lstStyle/>
            <a:p>
              <a:endParaRPr sz="1800"/>
            </a:p>
          </p:txBody>
        </p:sp>
        <p:sp>
          <p:nvSpPr>
            <p:cNvPr id="619" name="Google Shape;619;p2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lt1"/>
            </a:solidFill>
            <a:ln>
              <a:noFill/>
            </a:ln>
          </p:spPr>
          <p:txBody>
            <a:bodyPr spcFirstLastPara="1" wrap="square" lIns="91425" tIns="91425" rIns="91425" bIns="91425" anchor="ctr" anchorCtr="0">
              <a:noAutofit/>
            </a:bodyPr>
            <a:lstStyle/>
            <a:p>
              <a:endParaRPr sz="1800"/>
            </a:p>
          </p:txBody>
        </p:sp>
      </p:grpSp>
      <p:grpSp>
        <p:nvGrpSpPr>
          <p:cNvPr id="40" name="Google Shape;205;p16">
            <a:extLst>
              <a:ext uri="{FF2B5EF4-FFF2-40B4-BE49-F238E27FC236}">
                <a16:creationId xmlns:a16="http://schemas.microsoft.com/office/drawing/2014/main" id="{59AEC59B-AFBD-6C46-FDA6-792189ABA6BA}"/>
              </a:ext>
            </a:extLst>
          </p:cNvPr>
          <p:cNvGrpSpPr/>
          <p:nvPr/>
        </p:nvGrpSpPr>
        <p:grpSpPr>
          <a:xfrm>
            <a:off x="3462357" y="2921457"/>
            <a:ext cx="1817490" cy="2143044"/>
            <a:chOff x="3478424" y="1308364"/>
            <a:chExt cx="2187185" cy="2942536"/>
          </a:xfrm>
        </p:grpSpPr>
        <p:sp>
          <p:nvSpPr>
            <p:cNvPr id="41" name="Google Shape;206;p16">
              <a:extLst>
                <a:ext uri="{FF2B5EF4-FFF2-40B4-BE49-F238E27FC236}">
                  <a16:creationId xmlns:a16="http://schemas.microsoft.com/office/drawing/2014/main" id="{A6BBEF9D-9E2D-CD4B-0152-6B507954D03F}"/>
                </a:ext>
              </a:extLst>
            </p:cNvPr>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7;p16">
              <a:extLst>
                <a:ext uri="{FF2B5EF4-FFF2-40B4-BE49-F238E27FC236}">
                  <a16:creationId xmlns:a16="http://schemas.microsoft.com/office/drawing/2014/main" id="{5BE513D2-3004-5E9B-BA2B-EE8A7EA74C23}"/>
                </a:ext>
              </a:extLst>
            </p:cNvPr>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8;p16">
              <a:extLst>
                <a:ext uri="{FF2B5EF4-FFF2-40B4-BE49-F238E27FC236}">
                  <a16:creationId xmlns:a16="http://schemas.microsoft.com/office/drawing/2014/main" id="{A151D992-4159-E71C-C33E-F7E01852704C}"/>
                </a:ext>
              </a:extLst>
            </p:cNvPr>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09;p16">
              <a:extLst>
                <a:ext uri="{FF2B5EF4-FFF2-40B4-BE49-F238E27FC236}">
                  <a16:creationId xmlns:a16="http://schemas.microsoft.com/office/drawing/2014/main" id="{ACD8C163-35BE-DEF6-E9D6-6F429FAF8454}"/>
                </a:ext>
              </a:extLst>
            </p:cNvPr>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0;p16">
              <a:extLst>
                <a:ext uri="{FF2B5EF4-FFF2-40B4-BE49-F238E27FC236}">
                  <a16:creationId xmlns:a16="http://schemas.microsoft.com/office/drawing/2014/main" id="{4CAC37C8-0E3E-C3A9-628B-7068FDCE38C1}"/>
                </a:ext>
              </a:extLst>
            </p:cNvPr>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1;p16">
              <a:extLst>
                <a:ext uri="{FF2B5EF4-FFF2-40B4-BE49-F238E27FC236}">
                  <a16:creationId xmlns:a16="http://schemas.microsoft.com/office/drawing/2014/main" id="{2BDFE7D8-DF3A-2E1E-E8D8-11A0D755DFA7}"/>
                </a:ext>
              </a:extLst>
            </p:cNvPr>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p16">
              <a:extLst>
                <a:ext uri="{FF2B5EF4-FFF2-40B4-BE49-F238E27FC236}">
                  <a16:creationId xmlns:a16="http://schemas.microsoft.com/office/drawing/2014/main" id="{96E4D58C-7918-3C6E-6C65-9B57A20F7A2F}"/>
                </a:ext>
              </a:extLst>
            </p:cNvPr>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3;p16">
              <a:extLst>
                <a:ext uri="{FF2B5EF4-FFF2-40B4-BE49-F238E27FC236}">
                  <a16:creationId xmlns:a16="http://schemas.microsoft.com/office/drawing/2014/main" id="{A04D6F52-51BB-5E70-FEFB-A83BE08893CD}"/>
                </a:ext>
              </a:extLst>
            </p:cNvPr>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4;p16">
              <a:extLst>
                <a:ext uri="{FF2B5EF4-FFF2-40B4-BE49-F238E27FC236}">
                  <a16:creationId xmlns:a16="http://schemas.microsoft.com/office/drawing/2014/main" id="{C7CAE250-D496-FA48-00CA-B0E155CBB0FB}"/>
                </a:ext>
              </a:extLst>
            </p:cNvPr>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5;p16">
              <a:extLst>
                <a:ext uri="{FF2B5EF4-FFF2-40B4-BE49-F238E27FC236}">
                  <a16:creationId xmlns:a16="http://schemas.microsoft.com/office/drawing/2014/main" id="{4EB61F82-EB38-E7D6-FD42-64C676D9ED6C}"/>
                </a:ext>
              </a:extLst>
            </p:cNvPr>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6;p16">
              <a:extLst>
                <a:ext uri="{FF2B5EF4-FFF2-40B4-BE49-F238E27FC236}">
                  <a16:creationId xmlns:a16="http://schemas.microsoft.com/office/drawing/2014/main" id="{66197D4D-A183-27C4-056F-E135DBA54CF8}"/>
                </a:ext>
              </a:extLst>
            </p:cNvPr>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7;p16">
              <a:extLst>
                <a:ext uri="{FF2B5EF4-FFF2-40B4-BE49-F238E27FC236}">
                  <a16:creationId xmlns:a16="http://schemas.microsoft.com/office/drawing/2014/main" id="{E33A6930-F57A-4C82-1C33-576B4A1FEE30}"/>
                </a:ext>
              </a:extLst>
            </p:cNvPr>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8;p16">
              <a:extLst>
                <a:ext uri="{FF2B5EF4-FFF2-40B4-BE49-F238E27FC236}">
                  <a16:creationId xmlns:a16="http://schemas.microsoft.com/office/drawing/2014/main" id="{1938CE62-7787-255A-B60A-3D795052E8FF}"/>
                </a:ext>
              </a:extLst>
            </p:cNvPr>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9;p16">
              <a:extLst>
                <a:ext uri="{FF2B5EF4-FFF2-40B4-BE49-F238E27FC236}">
                  <a16:creationId xmlns:a16="http://schemas.microsoft.com/office/drawing/2014/main" id="{6877A005-A498-0C97-09B9-D58B2D1FF0D3}"/>
                </a:ext>
              </a:extLst>
            </p:cNvPr>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0;p16">
              <a:extLst>
                <a:ext uri="{FF2B5EF4-FFF2-40B4-BE49-F238E27FC236}">
                  <a16:creationId xmlns:a16="http://schemas.microsoft.com/office/drawing/2014/main" id="{5B7744AD-5C3C-1612-476D-5A0218700D4B}"/>
                </a:ext>
              </a:extLst>
            </p:cNvPr>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21;p16">
              <a:extLst>
                <a:ext uri="{FF2B5EF4-FFF2-40B4-BE49-F238E27FC236}">
                  <a16:creationId xmlns:a16="http://schemas.microsoft.com/office/drawing/2014/main" id="{FC480531-904A-EED7-DF64-1C60612289D6}"/>
                </a:ext>
              </a:extLst>
            </p:cNvPr>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22;p16">
              <a:extLst>
                <a:ext uri="{FF2B5EF4-FFF2-40B4-BE49-F238E27FC236}">
                  <a16:creationId xmlns:a16="http://schemas.microsoft.com/office/drawing/2014/main" id="{5DC39D33-F1CC-8A3F-0986-311098FC99D3}"/>
                </a:ext>
              </a:extLst>
            </p:cNvPr>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23;p16">
              <a:extLst>
                <a:ext uri="{FF2B5EF4-FFF2-40B4-BE49-F238E27FC236}">
                  <a16:creationId xmlns:a16="http://schemas.microsoft.com/office/drawing/2014/main" id="{FD9D7D52-5203-64F7-808C-04E14FECAF5B}"/>
                </a:ext>
              </a:extLst>
            </p:cNvPr>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24;p16">
              <a:extLst>
                <a:ext uri="{FF2B5EF4-FFF2-40B4-BE49-F238E27FC236}">
                  <a16:creationId xmlns:a16="http://schemas.microsoft.com/office/drawing/2014/main" id="{64692B5D-A063-C538-0958-430AFC450069}"/>
                </a:ext>
              </a:extLst>
            </p:cNvPr>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25;p16">
              <a:extLst>
                <a:ext uri="{FF2B5EF4-FFF2-40B4-BE49-F238E27FC236}">
                  <a16:creationId xmlns:a16="http://schemas.microsoft.com/office/drawing/2014/main" id="{92A4EB0F-327B-48C4-C3B7-DF4B384FE0FE}"/>
                </a:ext>
              </a:extLst>
            </p:cNvPr>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6;p16">
              <a:extLst>
                <a:ext uri="{FF2B5EF4-FFF2-40B4-BE49-F238E27FC236}">
                  <a16:creationId xmlns:a16="http://schemas.microsoft.com/office/drawing/2014/main" id="{F9E2036A-4838-912C-5B34-B702704DB342}"/>
                </a:ext>
              </a:extLst>
            </p:cNvPr>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27;p16">
              <a:extLst>
                <a:ext uri="{FF2B5EF4-FFF2-40B4-BE49-F238E27FC236}">
                  <a16:creationId xmlns:a16="http://schemas.microsoft.com/office/drawing/2014/main" id="{575D13B5-B89C-04FD-437E-76CE093F7ECD}"/>
                </a:ext>
              </a:extLst>
            </p:cNvPr>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8;p16">
              <a:extLst>
                <a:ext uri="{FF2B5EF4-FFF2-40B4-BE49-F238E27FC236}">
                  <a16:creationId xmlns:a16="http://schemas.microsoft.com/office/drawing/2014/main" id="{F63264A4-48E0-2CC6-5E08-E87CE0893881}"/>
                </a:ext>
              </a:extLst>
            </p:cNvPr>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9;p16">
              <a:extLst>
                <a:ext uri="{FF2B5EF4-FFF2-40B4-BE49-F238E27FC236}">
                  <a16:creationId xmlns:a16="http://schemas.microsoft.com/office/drawing/2014/main" id="{E6F37B87-0F4B-9F4F-6B3C-CC2B92225BBD}"/>
                </a:ext>
              </a:extLst>
            </p:cNvPr>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30;p16">
              <a:extLst>
                <a:ext uri="{FF2B5EF4-FFF2-40B4-BE49-F238E27FC236}">
                  <a16:creationId xmlns:a16="http://schemas.microsoft.com/office/drawing/2014/main" id="{F3BC7E69-96D2-A50D-E903-A761D7121773}"/>
                </a:ext>
              </a:extLst>
            </p:cNvPr>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31;p16">
              <a:extLst>
                <a:ext uri="{FF2B5EF4-FFF2-40B4-BE49-F238E27FC236}">
                  <a16:creationId xmlns:a16="http://schemas.microsoft.com/office/drawing/2014/main" id="{4392FD44-CDBD-C6F1-1A4A-4E4C65E29604}"/>
                </a:ext>
              </a:extLst>
            </p:cNvPr>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32;p16">
              <a:extLst>
                <a:ext uri="{FF2B5EF4-FFF2-40B4-BE49-F238E27FC236}">
                  <a16:creationId xmlns:a16="http://schemas.microsoft.com/office/drawing/2014/main" id="{B76346E0-9DB9-6AD1-7EB2-8181EDE8CB20}"/>
                </a:ext>
              </a:extLst>
            </p:cNvPr>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33;p16">
              <a:extLst>
                <a:ext uri="{FF2B5EF4-FFF2-40B4-BE49-F238E27FC236}">
                  <a16:creationId xmlns:a16="http://schemas.microsoft.com/office/drawing/2014/main" id="{562F10FD-E07A-B34B-C092-27FCCBD1C041}"/>
                </a:ext>
              </a:extLst>
            </p:cNvPr>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4;p16">
              <a:extLst>
                <a:ext uri="{FF2B5EF4-FFF2-40B4-BE49-F238E27FC236}">
                  <a16:creationId xmlns:a16="http://schemas.microsoft.com/office/drawing/2014/main" id="{EECF9955-593B-BEAC-6DDE-BF12FA2FD0A1}"/>
                </a:ext>
              </a:extLst>
            </p:cNvPr>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5;p16">
              <a:extLst>
                <a:ext uri="{FF2B5EF4-FFF2-40B4-BE49-F238E27FC236}">
                  <a16:creationId xmlns:a16="http://schemas.microsoft.com/office/drawing/2014/main" id="{672DA825-FBE3-F42C-2B0D-390C3DC24ACA}"/>
                </a:ext>
              </a:extLst>
            </p:cNvPr>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6;p16">
              <a:extLst>
                <a:ext uri="{FF2B5EF4-FFF2-40B4-BE49-F238E27FC236}">
                  <a16:creationId xmlns:a16="http://schemas.microsoft.com/office/drawing/2014/main" id="{2C16AE94-2ECF-4CBF-E3CB-611B60E24281}"/>
                </a:ext>
              </a:extLst>
            </p:cNvPr>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7;p16">
              <a:extLst>
                <a:ext uri="{FF2B5EF4-FFF2-40B4-BE49-F238E27FC236}">
                  <a16:creationId xmlns:a16="http://schemas.microsoft.com/office/drawing/2014/main" id="{327900EF-5670-8215-7DB4-554F2F04E4AC}"/>
                </a:ext>
              </a:extLst>
            </p:cNvPr>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8;p16">
              <a:extLst>
                <a:ext uri="{FF2B5EF4-FFF2-40B4-BE49-F238E27FC236}">
                  <a16:creationId xmlns:a16="http://schemas.microsoft.com/office/drawing/2014/main" id="{F58DC223-BA01-F43A-128D-15C3406011C9}"/>
                </a:ext>
              </a:extLst>
            </p:cNvPr>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p16">
              <a:extLst>
                <a:ext uri="{FF2B5EF4-FFF2-40B4-BE49-F238E27FC236}">
                  <a16:creationId xmlns:a16="http://schemas.microsoft.com/office/drawing/2014/main" id="{2A98D9AD-8D50-C72A-F44A-8AF134E7A76E}"/>
                </a:ext>
              </a:extLst>
            </p:cNvPr>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40;p16">
              <a:extLst>
                <a:ext uri="{FF2B5EF4-FFF2-40B4-BE49-F238E27FC236}">
                  <a16:creationId xmlns:a16="http://schemas.microsoft.com/office/drawing/2014/main" id="{1D0D7BB5-58EE-31FE-A43A-9A8C0E1E65B1}"/>
                </a:ext>
              </a:extLst>
            </p:cNvPr>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1;p16">
              <a:extLst>
                <a:ext uri="{FF2B5EF4-FFF2-40B4-BE49-F238E27FC236}">
                  <a16:creationId xmlns:a16="http://schemas.microsoft.com/office/drawing/2014/main" id="{2136173A-2C55-43FE-A90A-38E178FD20ED}"/>
                </a:ext>
              </a:extLst>
            </p:cNvPr>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2;p16">
              <a:extLst>
                <a:ext uri="{FF2B5EF4-FFF2-40B4-BE49-F238E27FC236}">
                  <a16:creationId xmlns:a16="http://schemas.microsoft.com/office/drawing/2014/main" id="{E2902260-E3F5-5840-BEA5-855E44A93016}"/>
                </a:ext>
              </a:extLst>
            </p:cNvPr>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43;p16">
              <a:extLst>
                <a:ext uri="{FF2B5EF4-FFF2-40B4-BE49-F238E27FC236}">
                  <a16:creationId xmlns:a16="http://schemas.microsoft.com/office/drawing/2014/main" id="{754DF1AF-51EC-0BD5-70DF-BBACDE252574}"/>
                </a:ext>
              </a:extLst>
            </p:cNvPr>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44;p16">
              <a:extLst>
                <a:ext uri="{FF2B5EF4-FFF2-40B4-BE49-F238E27FC236}">
                  <a16:creationId xmlns:a16="http://schemas.microsoft.com/office/drawing/2014/main" id="{F47E176E-679D-CFD2-AB37-51217D38D7B8}"/>
                </a:ext>
              </a:extLst>
            </p:cNvPr>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45;p16">
              <a:extLst>
                <a:ext uri="{FF2B5EF4-FFF2-40B4-BE49-F238E27FC236}">
                  <a16:creationId xmlns:a16="http://schemas.microsoft.com/office/drawing/2014/main" id="{F70772F5-5863-11B9-6DDC-F70469268F61}"/>
                </a:ext>
              </a:extLst>
            </p:cNvPr>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46;p16">
              <a:extLst>
                <a:ext uri="{FF2B5EF4-FFF2-40B4-BE49-F238E27FC236}">
                  <a16:creationId xmlns:a16="http://schemas.microsoft.com/office/drawing/2014/main" id="{CE5045EE-0E41-3CA5-A753-55143D9EFEB7}"/>
                </a:ext>
              </a:extLst>
            </p:cNvPr>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7;p16">
              <a:extLst>
                <a:ext uri="{FF2B5EF4-FFF2-40B4-BE49-F238E27FC236}">
                  <a16:creationId xmlns:a16="http://schemas.microsoft.com/office/drawing/2014/main" id="{C096D190-6F60-CC6E-6C14-44D16F3F613B}"/>
                </a:ext>
              </a:extLst>
            </p:cNvPr>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8;p16">
              <a:extLst>
                <a:ext uri="{FF2B5EF4-FFF2-40B4-BE49-F238E27FC236}">
                  <a16:creationId xmlns:a16="http://schemas.microsoft.com/office/drawing/2014/main" id="{1814017A-511C-5F7C-7B0A-37DD623969D8}"/>
                </a:ext>
              </a:extLst>
            </p:cNvPr>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249;p16">
              <a:extLst>
                <a:ext uri="{FF2B5EF4-FFF2-40B4-BE49-F238E27FC236}">
                  <a16:creationId xmlns:a16="http://schemas.microsoft.com/office/drawing/2014/main" id="{1B3679CD-6060-BF53-76EB-FCE576FF31B9}"/>
                </a:ext>
              </a:extLst>
            </p:cNvPr>
            <p:cNvGrpSpPr/>
            <p:nvPr/>
          </p:nvGrpSpPr>
          <p:grpSpPr>
            <a:xfrm>
              <a:off x="3478424" y="1308364"/>
              <a:ext cx="2180470" cy="1878295"/>
              <a:chOff x="5553063" y="1487604"/>
              <a:chExt cx="1981525" cy="1707075"/>
            </a:xfrm>
          </p:grpSpPr>
          <p:sp>
            <p:nvSpPr>
              <p:cNvPr id="85" name="Google Shape;250;p16">
                <a:extLst>
                  <a:ext uri="{FF2B5EF4-FFF2-40B4-BE49-F238E27FC236}">
                    <a16:creationId xmlns:a16="http://schemas.microsoft.com/office/drawing/2014/main" id="{79369B90-8F64-5625-9C56-949B7A0ECF37}"/>
                  </a:ext>
                </a:extLst>
              </p:cNvPr>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51;p16">
                <a:extLst>
                  <a:ext uri="{FF2B5EF4-FFF2-40B4-BE49-F238E27FC236}">
                    <a16:creationId xmlns:a16="http://schemas.microsoft.com/office/drawing/2014/main" id="{9C7F6409-5AA9-8F82-E6BF-EA7A8FC3D79A}"/>
                  </a:ext>
                </a:extLst>
              </p:cNvPr>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82"/>
                                        </p:tgtEl>
                                        <p:attrNameLst>
                                          <p:attrName>style.visibility</p:attrName>
                                        </p:attrNameLst>
                                      </p:cBhvr>
                                      <p:to>
                                        <p:strVal val="visible"/>
                                      </p:to>
                                    </p:set>
                                    <p:anim calcmode="lin" valueType="num">
                                      <p:cBhvr>
                                        <p:cTn id="7" dur="1000" fill="hold"/>
                                        <p:tgtEl>
                                          <p:spTgt spid="582"/>
                                        </p:tgtEl>
                                        <p:attrNameLst>
                                          <p:attrName>ppt_w</p:attrName>
                                        </p:attrNameLst>
                                      </p:cBhvr>
                                      <p:tavLst>
                                        <p:tav tm="0">
                                          <p:val>
                                            <p:fltVal val="0"/>
                                          </p:val>
                                        </p:tav>
                                        <p:tav tm="100000">
                                          <p:val>
                                            <p:strVal val="#ppt_w"/>
                                          </p:val>
                                        </p:tav>
                                      </p:tavLst>
                                    </p:anim>
                                    <p:anim calcmode="lin" valueType="num">
                                      <p:cBhvr>
                                        <p:cTn id="8" dur="1000" fill="hold"/>
                                        <p:tgtEl>
                                          <p:spTgt spid="582"/>
                                        </p:tgtEl>
                                        <p:attrNameLst>
                                          <p:attrName>ppt_h</p:attrName>
                                        </p:attrNameLst>
                                      </p:cBhvr>
                                      <p:tavLst>
                                        <p:tav tm="0">
                                          <p:val>
                                            <p:fltVal val="0"/>
                                          </p:val>
                                        </p:tav>
                                        <p:tav tm="100000">
                                          <p:val>
                                            <p:strVal val="#ppt_h"/>
                                          </p:val>
                                        </p:tav>
                                      </p:tavLst>
                                    </p:anim>
                                    <p:anim calcmode="lin" valueType="num">
                                      <p:cBhvr>
                                        <p:cTn id="9" dur="1000" fill="hold"/>
                                        <p:tgtEl>
                                          <p:spTgt spid="582"/>
                                        </p:tgtEl>
                                        <p:attrNameLst>
                                          <p:attrName>style.rotation</p:attrName>
                                        </p:attrNameLst>
                                      </p:cBhvr>
                                      <p:tavLst>
                                        <p:tav tm="0">
                                          <p:val>
                                            <p:fltVal val="90"/>
                                          </p:val>
                                        </p:tav>
                                        <p:tav tm="100000">
                                          <p:val>
                                            <p:fltVal val="0"/>
                                          </p:val>
                                        </p:tav>
                                      </p:tavLst>
                                    </p:anim>
                                    <p:animEffect transition="in" filter="fade">
                                      <p:cBhvr>
                                        <p:cTn id="10" dur="1000"/>
                                        <p:tgtEl>
                                          <p:spTgt spid="582"/>
                                        </p:tgtEl>
                                      </p:cBhvr>
                                    </p:animEffect>
                                  </p:childTnLst>
                                </p:cTn>
                              </p:par>
                              <p:par>
                                <p:cTn id="11" presetID="31" presetClass="entr" presetSubtype="0" fill="hold" grpId="0" nodeType="withEffect" nodePh="1">
                                  <p:stCondLst>
                                    <p:cond delay="0"/>
                                  </p:stCondLst>
                                  <p:endCondLst>
                                    <p:cond evt="begin" delay="0">
                                      <p:tn val="11"/>
                                    </p:cond>
                                  </p:endCondLst>
                                  <p:childTnLst>
                                    <p:set>
                                      <p:cBhvr>
                                        <p:cTn id="12" dur="1" fill="hold">
                                          <p:stCondLst>
                                            <p:cond delay="0"/>
                                          </p:stCondLst>
                                        </p:cTn>
                                        <p:tgtEl>
                                          <p:spTgt spid="585"/>
                                        </p:tgtEl>
                                        <p:attrNameLst>
                                          <p:attrName>style.visibility</p:attrName>
                                        </p:attrNameLst>
                                      </p:cBhvr>
                                      <p:to>
                                        <p:strVal val="visible"/>
                                      </p:to>
                                    </p:set>
                                    <p:anim calcmode="lin" valueType="num">
                                      <p:cBhvr>
                                        <p:cTn id="13" dur="1000" fill="hold"/>
                                        <p:tgtEl>
                                          <p:spTgt spid="585"/>
                                        </p:tgtEl>
                                        <p:attrNameLst>
                                          <p:attrName>ppt_w</p:attrName>
                                        </p:attrNameLst>
                                      </p:cBhvr>
                                      <p:tavLst>
                                        <p:tav tm="0">
                                          <p:val>
                                            <p:fltVal val="0"/>
                                          </p:val>
                                        </p:tav>
                                        <p:tav tm="100000">
                                          <p:val>
                                            <p:strVal val="#ppt_w"/>
                                          </p:val>
                                        </p:tav>
                                      </p:tavLst>
                                    </p:anim>
                                    <p:anim calcmode="lin" valueType="num">
                                      <p:cBhvr>
                                        <p:cTn id="14" dur="1000" fill="hold"/>
                                        <p:tgtEl>
                                          <p:spTgt spid="585"/>
                                        </p:tgtEl>
                                        <p:attrNameLst>
                                          <p:attrName>ppt_h</p:attrName>
                                        </p:attrNameLst>
                                      </p:cBhvr>
                                      <p:tavLst>
                                        <p:tav tm="0">
                                          <p:val>
                                            <p:fltVal val="0"/>
                                          </p:val>
                                        </p:tav>
                                        <p:tav tm="100000">
                                          <p:val>
                                            <p:strVal val="#ppt_h"/>
                                          </p:val>
                                        </p:tav>
                                      </p:tavLst>
                                    </p:anim>
                                    <p:anim calcmode="lin" valueType="num">
                                      <p:cBhvr>
                                        <p:cTn id="15" dur="1000" fill="hold"/>
                                        <p:tgtEl>
                                          <p:spTgt spid="585"/>
                                        </p:tgtEl>
                                        <p:attrNameLst>
                                          <p:attrName>style.rotation</p:attrName>
                                        </p:attrNameLst>
                                      </p:cBhvr>
                                      <p:tavLst>
                                        <p:tav tm="0">
                                          <p:val>
                                            <p:fltVal val="90"/>
                                          </p:val>
                                        </p:tav>
                                        <p:tav tm="100000">
                                          <p:val>
                                            <p:fltVal val="0"/>
                                          </p:val>
                                        </p:tav>
                                      </p:tavLst>
                                    </p:anim>
                                    <p:animEffect transition="in" filter="fade">
                                      <p:cBhvr>
                                        <p:cTn id="16" dur="1000"/>
                                        <p:tgtEl>
                                          <p:spTgt spid="585"/>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87"/>
                                        </p:tgtEl>
                                        <p:attrNameLst>
                                          <p:attrName>style.visibility</p:attrName>
                                        </p:attrNameLst>
                                      </p:cBhvr>
                                      <p:to>
                                        <p:strVal val="visible"/>
                                      </p:to>
                                    </p:set>
                                    <p:anim calcmode="lin" valueType="num">
                                      <p:cBhvr>
                                        <p:cTn id="19" dur="1000" fill="hold"/>
                                        <p:tgtEl>
                                          <p:spTgt spid="587"/>
                                        </p:tgtEl>
                                        <p:attrNameLst>
                                          <p:attrName>ppt_w</p:attrName>
                                        </p:attrNameLst>
                                      </p:cBhvr>
                                      <p:tavLst>
                                        <p:tav tm="0">
                                          <p:val>
                                            <p:fltVal val="0"/>
                                          </p:val>
                                        </p:tav>
                                        <p:tav tm="100000">
                                          <p:val>
                                            <p:strVal val="#ppt_w"/>
                                          </p:val>
                                        </p:tav>
                                      </p:tavLst>
                                    </p:anim>
                                    <p:anim calcmode="lin" valueType="num">
                                      <p:cBhvr>
                                        <p:cTn id="20" dur="1000" fill="hold"/>
                                        <p:tgtEl>
                                          <p:spTgt spid="587"/>
                                        </p:tgtEl>
                                        <p:attrNameLst>
                                          <p:attrName>ppt_h</p:attrName>
                                        </p:attrNameLst>
                                      </p:cBhvr>
                                      <p:tavLst>
                                        <p:tav tm="0">
                                          <p:val>
                                            <p:fltVal val="0"/>
                                          </p:val>
                                        </p:tav>
                                        <p:tav tm="100000">
                                          <p:val>
                                            <p:strVal val="#ppt_h"/>
                                          </p:val>
                                        </p:tav>
                                      </p:tavLst>
                                    </p:anim>
                                    <p:anim calcmode="lin" valueType="num">
                                      <p:cBhvr>
                                        <p:cTn id="21" dur="1000" fill="hold"/>
                                        <p:tgtEl>
                                          <p:spTgt spid="587"/>
                                        </p:tgtEl>
                                        <p:attrNameLst>
                                          <p:attrName>style.rotation</p:attrName>
                                        </p:attrNameLst>
                                      </p:cBhvr>
                                      <p:tavLst>
                                        <p:tav tm="0">
                                          <p:val>
                                            <p:fltVal val="90"/>
                                          </p:val>
                                        </p:tav>
                                        <p:tav tm="100000">
                                          <p:val>
                                            <p:fltVal val="0"/>
                                          </p:val>
                                        </p:tav>
                                      </p:tavLst>
                                    </p:anim>
                                    <p:animEffect transition="in" filter="fade">
                                      <p:cBhvr>
                                        <p:cTn id="22" dur="1000"/>
                                        <p:tgtEl>
                                          <p:spTgt spid="58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592"/>
                                        </p:tgtEl>
                                        <p:attrNameLst>
                                          <p:attrName>style.visibility</p:attrName>
                                        </p:attrNameLst>
                                      </p:cBhvr>
                                      <p:to>
                                        <p:strVal val="visible"/>
                                      </p:to>
                                    </p:set>
                                    <p:anim calcmode="lin" valueType="num">
                                      <p:cBhvr>
                                        <p:cTn id="25" dur="1000" fill="hold"/>
                                        <p:tgtEl>
                                          <p:spTgt spid="592"/>
                                        </p:tgtEl>
                                        <p:attrNameLst>
                                          <p:attrName>ppt_w</p:attrName>
                                        </p:attrNameLst>
                                      </p:cBhvr>
                                      <p:tavLst>
                                        <p:tav tm="0">
                                          <p:val>
                                            <p:fltVal val="0"/>
                                          </p:val>
                                        </p:tav>
                                        <p:tav tm="100000">
                                          <p:val>
                                            <p:strVal val="#ppt_w"/>
                                          </p:val>
                                        </p:tav>
                                      </p:tavLst>
                                    </p:anim>
                                    <p:anim calcmode="lin" valueType="num">
                                      <p:cBhvr>
                                        <p:cTn id="26" dur="1000" fill="hold"/>
                                        <p:tgtEl>
                                          <p:spTgt spid="592"/>
                                        </p:tgtEl>
                                        <p:attrNameLst>
                                          <p:attrName>ppt_h</p:attrName>
                                        </p:attrNameLst>
                                      </p:cBhvr>
                                      <p:tavLst>
                                        <p:tav tm="0">
                                          <p:val>
                                            <p:fltVal val="0"/>
                                          </p:val>
                                        </p:tav>
                                        <p:tav tm="100000">
                                          <p:val>
                                            <p:strVal val="#ppt_h"/>
                                          </p:val>
                                        </p:tav>
                                      </p:tavLst>
                                    </p:anim>
                                    <p:anim calcmode="lin" valueType="num">
                                      <p:cBhvr>
                                        <p:cTn id="27" dur="1000" fill="hold"/>
                                        <p:tgtEl>
                                          <p:spTgt spid="592"/>
                                        </p:tgtEl>
                                        <p:attrNameLst>
                                          <p:attrName>style.rotation</p:attrName>
                                        </p:attrNameLst>
                                      </p:cBhvr>
                                      <p:tavLst>
                                        <p:tav tm="0">
                                          <p:val>
                                            <p:fltVal val="90"/>
                                          </p:val>
                                        </p:tav>
                                        <p:tav tm="100000">
                                          <p:val>
                                            <p:fltVal val="0"/>
                                          </p:val>
                                        </p:tav>
                                      </p:tavLst>
                                    </p:anim>
                                    <p:animEffect transition="in" filter="fade">
                                      <p:cBhvr>
                                        <p:cTn id="28" dur="1000"/>
                                        <p:tgtEl>
                                          <p:spTgt spid="592"/>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593"/>
                                        </p:tgtEl>
                                        <p:attrNameLst>
                                          <p:attrName>style.visibility</p:attrName>
                                        </p:attrNameLst>
                                      </p:cBhvr>
                                      <p:to>
                                        <p:strVal val="visible"/>
                                      </p:to>
                                    </p:set>
                                    <p:anim calcmode="lin" valueType="num">
                                      <p:cBhvr>
                                        <p:cTn id="31" dur="1000" fill="hold"/>
                                        <p:tgtEl>
                                          <p:spTgt spid="593"/>
                                        </p:tgtEl>
                                        <p:attrNameLst>
                                          <p:attrName>ppt_w</p:attrName>
                                        </p:attrNameLst>
                                      </p:cBhvr>
                                      <p:tavLst>
                                        <p:tav tm="0">
                                          <p:val>
                                            <p:fltVal val="0"/>
                                          </p:val>
                                        </p:tav>
                                        <p:tav tm="100000">
                                          <p:val>
                                            <p:strVal val="#ppt_w"/>
                                          </p:val>
                                        </p:tav>
                                      </p:tavLst>
                                    </p:anim>
                                    <p:anim calcmode="lin" valueType="num">
                                      <p:cBhvr>
                                        <p:cTn id="32" dur="1000" fill="hold"/>
                                        <p:tgtEl>
                                          <p:spTgt spid="593"/>
                                        </p:tgtEl>
                                        <p:attrNameLst>
                                          <p:attrName>ppt_h</p:attrName>
                                        </p:attrNameLst>
                                      </p:cBhvr>
                                      <p:tavLst>
                                        <p:tav tm="0">
                                          <p:val>
                                            <p:fltVal val="0"/>
                                          </p:val>
                                        </p:tav>
                                        <p:tav tm="100000">
                                          <p:val>
                                            <p:strVal val="#ppt_h"/>
                                          </p:val>
                                        </p:tav>
                                      </p:tavLst>
                                    </p:anim>
                                    <p:anim calcmode="lin" valueType="num">
                                      <p:cBhvr>
                                        <p:cTn id="33" dur="1000" fill="hold"/>
                                        <p:tgtEl>
                                          <p:spTgt spid="593"/>
                                        </p:tgtEl>
                                        <p:attrNameLst>
                                          <p:attrName>style.rotation</p:attrName>
                                        </p:attrNameLst>
                                      </p:cBhvr>
                                      <p:tavLst>
                                        <p:tav tm="0">
                                          <p:val>
                                            <p:fltVal val="90"/>
                                          </p:val>
                                        </p:tav>
                                        <p:tav tm="100000">
                                          <p:val>
                                            <p:fltVal val="0"/>
                                          </p:val>
                                        </p:tav>
                                      </p:tavLst>
                                    </p:anim>
                                    <p:animEffect transition="in" filter="fade">
                                      <p:cBhvr>
                                        <p:cTn id="34" dur="1000"/>
                                        <p:tgtEl>
                                          <p:spTgt spid="593"/>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594"/>
                                        </p:tgtEl>
                                        <p:attrNameLst>
                                          <p:attrName>style.visibility</p:attrName>
                                        </p:attrNameLst>
                                      </p:cBhvr>
                                      <p:to>
                                        <p:strVal val="visible"/>
                                      </p:to>
                                    </p:set>
                                    <p:anim calcmode="lin" valueType="num">
                                      <p:cBhvr>
                                        <p:cTn id="37" dur="1000" fill="hold"/>
                                        <p:tgtEl>
                                          <p:spTgt spid="594"/>
                                        </p:tgtEl>
                                        <p:attrNameLst>
                                          <p:attrName>ppt_w</p:attrName>
                                        </p:attrNameLst>
                                      </p:cBhvr>
                                      <p:tavLst>
                                        <p:tav tm="0">
                                          <p:val>
                                            <p:fltVal val="0"/>
                                          </p:val>
                                        </p:tav>
                                        <p:tav tm="100000">
                                          <p:val>
                                            <p:strVal val="#ppt_w"/>
                                          </p:val>
                                        </p:tav>
                                      </p:tavLst>
                                    </p:anim>
                                    <p:anim calcmode="lin" valueType="num">
                                      <p:cBhvr>
                                        <p:cTn id="38" dur="1000" fill="hold"/>
                                        <p:tgtEl>
                                          <p:spTgt spid="594"/>
                                        </p:tgtEl>
                                        <p:attrNameLst>
                                          <p:attrName>ppt_h</p:attrName>
                                        </p:attrNameLst>
                                      </p:cBhvr>
                                      <p:tavLst>
                                        <p:tav tm="0">
                                          <p:val>
                                            <p:fltVal val="0"/>
                                          </p:val>
                                        </p:tav>
                                        <p:tav tm="100000">
                                          <p:val>
                                            <p:strVal val="#ppt_h"/>
                                          </p:val>
                                        </p:tav>
                                      </p:tavLst>
                                    </p:anim>
                                    <p:anim calcmode="lin" valueType="num">
                                      <p:cBhvr>
                                        <p:cTn id="39" dur="1000" fill="hold"/>
                                        <p:tgtEl>
                                          <p:spTgt spid="594"/>
                                        </p:tgtEl>
                                        <p:attrNameLst>
                                          <p:attrName>style.rotation</p:attrName>
                                        </p:attrNameLst>
                                      </p:cBhvr>
                                      <p:tavLst>
                                        <p:tav tm="0">
                                          <p:val>
                                            <p:fltVal val="90"/>
                                          </p:val>
                                        </p:tav>
                                        <p:tav tm="100000">
                                          <p:val>
                                            <p:fltVal val="0"/>
                                          </p:val>
                                        </p:tav>
                                      </p:tavLst>
                                    </p:anim>
                                    <p:animEffect transition="in" filter="fade">
                                      <p:cBhvr>
                                        <p:cTn id="40" dur="1000"/>
                                        <p:tgtEl>
                                          <p:spTgt spid="594"/>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595"/>
                                        </p:tgtEl>
                                        <p:attrNameLst>
                                          <p:attrName>style.visibility</p:attrName>
                                        </p:attrNameLst>
                                      </p:cBhvr>
                                      <p:to>
                                        <p:strVal val="visible"/>
                                      </p:to>
                                    </p:set>
                                    <p:anim calcmode="lin" valueType="num">
                                      <p:cBhvr>
                                        <p:cTn id="43" dur="1000" fill="hold"/>
                                        <p:tgtEl>
                                          <p:spTgt spid="595"/>
                                        </p:tgtEl>
                                        <p:attrNameLst>
                                          <p:attrName>ppt_w</p:attrName>
                                        </p:attrNameLst>
                                      </p:cBhvr>
                                      <p:tavLst>
                                        <p:tav tm="0">
                                          <p:val>
                                            <p:fltVal val="0"/>
                                          </p:val>
                                        </p:tav>
                                        <p:tav tm="100000">
                                          <p:val>
                                            <p:strVal val="#ppt_w"/>
                                          </p:val>
                                        </p:tav>
                                      </p:tavLst>
                                    </p:anim>
                                    <p:anim calcmode="lin" valueType="num">
                                      <p:cBhvr>
                                        <p:cTn id="44" dur="1000" fill="hold"/>
                                        <p:tgtEl>
                                          <p:spTgt spid="595"/>
                                        </p:tgtEl>
                                        <p:attrNameLst>
                                          <p:attrName>ppt_h</p:attrName>
                                        </p:attrNameLst>
                                      </p:cBhvr>
                                      <p:tavLst>
                                        <p:tav tm="0">
                                          <p:val>
                                            <p:fltVal val="0"/>
                                          </p:val>
                                        </p:tav>
                                        <p:tav tm="100000">
                                          <p:val>
                                            <p:strVal val="#ppt_h"/>
                                          </p:val>
                                        </p:tav>
                                      </p:tavLst>
                                    </p:anim>
                                    <p:anim calcmode="lin" valueType="num">
                                      <p:cBhvr>
                                        <p:cTn id="45" dur="1000" fill="hold"/>
                                        <p:tgtEl>
                                          <p:spTgt spid="595"/>
                                        </p:tgtEl>
                                        <p:attrNameLst>
                                          <p:attrName>style.rotation</p:attrName>
                                        </p:attrNameLst>
                                      </p:cBhvr>
                                      <p:tavLst>
                                        <p:tav tm="0">
                                          <p:val>
                                            <p:fltVal val="90"/>
                                          </p:val>
                                        </p:tav>
                                        <p:tav tm="100000">
                                          <p:val>
                                            <p:fltVal val="0"/>
                                          </p:val>
                                        </p:tav>
                                      </p:tavLst>
                                    </p:anim>
                                    <p:animEffect transition="in" filter="fade">
                                      <p:cBhvr>
                                        <p:cTn id="46" dur="1000"/>
                                        <p:tgtEl>
                                          <p:spTgt spid="595"/>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596"/>
                                        </p:tgtEl>
                                        <p:attrNameLst>
                                          <p:attrName>style.visibility</p:attrName>
                                        </p:attrNameLst>
                                      </p:cBhvr>
                                      <p:to>
                                        <p:strVal val="visible"/>
                                      </p:to>
                                    </p:set>
                                    <p:anim calcmode="lin" valueType="num">
                                      <p:cBhvr>
                                        <p:cTn id="49" dur="1000" fill="hold"/>
                                        <p:tgtEl>
                                          <p:spTgt spid="596"/>
                                        </p:tgtEl>
                                        <p:attrNameLst>
                                          <p:attrName>ppt_w</p:attrName>
                                        </p:attrNameLst>
                                      </p:cBhvr>
                                      <p:tavLst>
                                        <p:tav tm="0">
                                          <p:val>
                                            <p:fltVal val="0"/>
                                          </p:val>
                                        </p:tav>
                                        <p:tav tm="100000">
                                          <p:val>
                                            <p:strVal val="#ppt_w"/>
                                          </p:val>
                                        </p:tav>
                                      </p:tavLst>
                                    </p:anim>
                                    <p:anim calcmode="lin" valueType="num">
                                      <p:cBhvr>
                                        <p:cTn id="50" dur="1000" fill="hold"/>
                                        <p:tgtEl>
                                          <p:spTgt spid="596"/>
                                        </p:tgtEl>
                                        <p:attrNameLst>
                                          <p:attrName>ppt_h</p:attrName>
                                        </p:attrNameLst>
                                      </p:cBhvr>
                                      <p:tavLst>
                                        <p:tav tm="0">
                                          <p:val>
                                            <p:fltVal val="0"/>
                                          </p:val>
                                        </p:tav>
                                        <p:tav tm="100000">
                                          <p:val>
                                            <p:strVal val="#ppt_h"/>
                                          </p:val>
                                        </p:tav>
                                      </p:tavLst>
                                    </p:anim>
                                    <p:anim calcmode="lin" valueType="num">
                                      <p:cBhvr>
                                        <p:cTn id="51" dur="1000" fill="hold"/>
                                        <p:tgtEl>
                                          <p:spTgt spid="596"/>
                                        </p:tgtEl>
                                        <p:attrNameLst>
                                          <p:attrName>style.rotation</p:attrName>
                                        </p:attrNameLst>
                                      </p:cBhvr>
                                      <p:tavLst>
                                        <p:tav tm="0">
                                          <p:val>
                                            <p:fltVal val="90"/>
                                          </p:val>
                                        </p:tav>
                                        <p:tav tm="100000">
                                          <p:val>
                                            <p:fltVal val="0"/>
                                          </p:val>
                                        </p:tav>
                                      </p:tavLst>
                                    </p:anim>
                                    <p:animEffect transition="in" filter="fade">
                                      <p:cBhvr>
                                        <p:cTn id="52" dur="1000"/>
                                        <p:tgtEl>
                                          <p:spTgt spid="596"/>
                                        </p:tgtEl>
                                      </p:cBhvr>
                                    </p:animEffect>
                                  </p:childTnLst>
                                </p:cTn>
                              </p:par>
                              <p:par>
                                <p:cTn id="53" presetID="31" presetClass="entr" presetSubtype="0" fill="hold" nodeType="withEffect">
                                  <p:stCondLst>
                                    <p:cond delay="0"/>
                                  </p:stCondLst>
                                  <p:childTnLst>
                                    <p:set>
                                      <p:cBhvr>
                                        <p:cTn id="54" dur="1" fill="hold">
                                          <p:stCondLst>
                                            <p:cond delay="0"/>
                                          </p:stCondLst>
                                        </p:cTn>
                                        <p:tgtEl>
                                          <p:spTgt spid="597"/>
                                        </p:tgtEl>
                                        <p:attrNameLst>
                                          <p:attrName>style.visibility</p:attrName>
                                        </p:attrNameLst>
                                      </p:cBhvr>
                                      <p:to>
                                        <p:strVal val="visible"/>
                                      </p:to>
                                    </p:set>
                                    <p:anim calcmode="lin" valueType="num">
                                      <p:cBhvr>
                                        <p:cTn id="55" dur="1000" fill="hold"/>
                                        <p:tgtEl>
                                          <p:spTgt spid="597"/>
                                        </p:tgtEl>
                                        <p:attrNameLst>
                                          <p:attrName>ppt_w</p:attrName>
                                        </p:attrNameLst>
                                      </p:cBhvr>
                                      <p:tavLst>
                                        <p:tav tm="0">
                                          <p:val>
                                            <p:fltVal val="0"/>
                                          </p:val>
                                        </p:tav>
                                        <p:tav tm="100000">
                                          <p:val>
                                            <p:strVal val="#ppt_w"/>
                                          </p:val>
                                        </p:tav>
                                      </p:tavLst>
                                    </p:anim>
                                    <p:anim calcmode="lin" valueType="num">
                                      <p:cBhvr>
                                        <p:cTn id="56" dur="1000" fill="hold"/>
                                        <p:tgtEl>
                                          <p:spTgt spid="597"/>
                                        </p:tgtEl>
                                        <p:attrNameLst>
                                          <p:attrName>ppt_h</p:attrName>
                                        </p:attrNameLst>
                                      </p:cBhvr>
                                      <p:tavLst>
                                        <p:tav tm="0">
                                          <p:val>
                                            <p:fltVal val="0"/>
                                          </p:val>
                                        </p:tav>
                                        <p:tav tm="100000">
                                          <p:val>
                                            <p:strVal val="#ppt_h"/>
                                          </p:val>
                                        </p:tav>
                                      </p:tavLst>
                                    </p:anim>
                                    <p:anim calcmode="lin" valueType="num">
                                      <p:cBhvr>
                                        <p:cTn id="57" dur="1000" fill="hold"/>
                                        <p:tgtEl>
                                          <p:spTgt spid="597"/>
                                        </p:tgtEl>
                                        <p:attrNameLst>
                                          <p:attrName>style.rotation</p:attrName>
                                        </p:attrNameLst>
                                      </p:cBhvr>
                                      <p:tavLst>
                                        <p:tav tm="0">
                                          <p:val>
                                            <p:fltVal val="90"/>
                                          </p:val>
                                        </p:tav>
                                        <p:tav tm="100000">
                                          <p:val>
                                            <p:fltVal val="0"/>
                                          </p:val>
                                        </p:tav>
                                      </p:tavLst>
                                    </p:anim>
                                    <p:animEffect transition="in" filter="fade">
                                      <p:cBhvr>
                                        <p:cTn id="58" dur="1000"/>
                                        <p:tgtEl>
                                          <p:spTgt spid="597"/>
                                        </p:tgtEl>
                                      </p:cBhvr>
                                    </p:animEffect>
                                  </p:childTnLst>
                                </p:cTn>
                              </p:par>
                              <p:par>
                                <p:cTn id="59" presetID="31" presetClass="entr" presetSubtype="0" fill="hold" nodeType="withEffect">
                                  <p:stCondLst>
                                    <p:cond delay="0"/>
                                  </p:stCondLst>
                                  <p:childTnLst>
                                    <p:set>
                                      <p:cBhvr>
                                        <p:cTn id="60" dur="1" fill="hold">
                                          <p:stCondLst>
                                            <p:cond delay="0"/>
                                          </p:stCondLst>
                                        </p:cTn>
                                        <p:tgtEl>
                                          <p:spTgt spid="603"/>
                                        </p:tgtEl>
                                        <p:attrNameLst>
                                          <p:attrName>style.visibility</p:attrName>
                                        </p:attrNameLst>
                                      </p:cBhvr>
                                      <p:to>
                                        <p:strVal val="visible"/>
                                      </p:to>
                                    </p:set>
                                    <p:anim calcmode="lin" valueType="num">
                                      <p:cBhvr>
                                        <p:cTn id="61" dur="1000" fill="hold"/>
                                        <p:tgtEl>
                                          <p:spTgt spid="603"/>
                                        </p:tgtEl>
                                        <p:attrNameLst>
                                          <p:attrName>ppt_w</p:attrName>
                                        </p:attrNameLst>
                                      </p:cBhvr>
                                      <p:tavLst>
                                        <p:tav tm="0">
                                          <p:val>
                                            <p:fltVal val="0"/>
                                          </p:val>
                                        </p:tav>
                                        <p:tav tm="100000">
                                          <p:val>
                                            <p:strVal val="#ppt_w"/>
                                          </p:val>
                                        </p:tav>
                                      </p:tavLst>
                                    </p:anim>
                                    <p:anim calcmode="lin" valueType="num">
                                      <p:cBhvr>
                                        <p:cTn id="62" dur="1000" fill="hold"/>
                                        <p:tgtEl>
                                          <p:spTgt spid="603"/>
                                        </p:tgtEl>
                                        <p:attrNameLst>
                                          <p:attrName>ppt_h</p:attrName>
                                        </p:attrNameLst>
                                      </p:cBhvr>
                                      <p:tavLst>
                                        <p:tav tm="0">
                                          <p:val>
                                            <p:fltVal val="0"/>
                                          </p:val>
                                        </p:tav>
                                        <p:tav tm="100000">
                                          <p:val>
                                            <p:strVal val="#ppt_h"/>
                                          </p:val>
                                        </p:tav>
                                      </p:tavLst>
                                    </p:anim>
                                    <p:anim calcmode="lin" valueType="num">
                                      <p:cBhvr>
                                        <p:cTn id="63" dur="1000" fill="hold"/>
                                        <p:tgtEl>
                                          <p:spTgt spid="603"/>
                                        </p:tgtEl>
                                        <p:attrNameLst>
                                          <p:attrName>style.rotation</p:attrName>
                                        </p:attrNameLst>
                                      </p:cBhvr>
                                      <p:tavLst>
                                        <p:tav tm="0">
                                          <p:val>
                                            <p:fltVal val="90"/>
                                          </p:val>
                                        </p:tav>
                                        <p:tav tm="100000">
                                          <p:val>
                                            <p:fltVal val="0"/>
                                          </p:val>
                                        </p:tav>
                                      </p:tavLst>
                                    </p:anim>
                                    <p:animEffect transition="in" filter="fade">
                                      <p:cBhvr>
                                        <p:cTn id="64" dur="1000"/>
                                        <p:tgtEl>
                                          <p:spTgt spid="603"/>
                                        </p:tgtEl>
                                      </p:cBhvr>
                                    </p:animEffect>
                                  </p:childTnLst>
                                </p:cTn>
                              </p:par>
                            </p:childTnLst>
                          </p:cTn>
                        </p:par>
                      </p:childTnLst>
                    </p:cTn>
                  </p:par>
                  <p:par>
                    <p:cTn id="65" fill="hold">
                      <p:stCondLst>
                        <p:cond delay="indefinite"/>
                      </p:stCondLst>
                      <p:childTnLst>
                        <p:par>
                          <p:cTn id="66" fill="hold">
                            <p:stCondLst>
                              <p:cond delay="0"/>
                            </p:stCondLst>
                            <p:childTnLst>
                              <p:par>
                                <p:cTn id="67" presetID="31" presetClass="entr" presetSubtype="0" fill="hold" grpId="0" nodeType="clickEffect">
                                  <p:stCondLst>
                                    <p:cond delay="0"/>
                                  </p:stCondLst>
                                  <p:childTnLst>
                                    <p:set>
                                      <p:cBhvr>
                                        <p:cTn id="68" dur="1" fill="hold">
                                          <p:stCondLst>
                                            <p:cond delay="0"/>
                                          </p:stCondLst>
                                        </p:cTn>
                                        <p:tgtEl>
                                          <p:spTgt spid="576"/>
                                        </p:tgtEl>
                                        <p:attrNameLst>
                                          <p:attrName>style.visibility</p:attrName>
                                        </p:attrNameLst>
                                      </p:cBhvr>
                                      <p:to>
                                        <p:strVal val="visible"/>
                                      </p:to>
                                    </p:set>
                                    <p:anim calcmode="lin" valueType="num">
                                      <p:cBhvr>
                                        <p:cTn id="69" dur="1000" fill="hold"/>
                                        <p:tgtEl>
                                          <p:spTgt spid="576"/>
                                        </p:tgtEl>
                                        <p:attrNameLst>
                                          <p:attrName>ppt_w</p:attrName>
                                        </p:attrNameLst>
                                      </p:cBhvr>
                                      <p:tavLst>
                                        <p:tav tm="0">
                                          <p:val>
                                            <p:fltVal val="0"/>
                                          </p:val>
                                        </p:tav>
                                        <p:tav tm="100000">
                                          <p:val>
                                            <p:strVal val="#ppt_w"/>
                                          </p:val>
                                        </p:tav>
                                      </p:tavLst>
                                    </p:anim>
                                    <p:anim calcmode="lin" valueType="num">
                                      <p:cBhvr>
                                        <p:cTn id="70" dur="1000" fill="hold"/>
                                        <p:tgtEl>
                                          <p:spTgt spid="576"/>
                                        </p:tgtEl>
                                        <p:attrNameLst>
                                          <p:attrName>ppt_h</p:attrName>
                                        </p:attrNameLst>
                                      </p:cBhvr>
                                      <p:tavLst>
                                        <p:tav tm="0">
                                          <p:val>
                                            <p:fltVal val="0"/>
                                          </p:val>
                                        </p:tav>
                                        <p:tav tm="100000">
                                          <p:val>
                                            <p:strVal val="#ppt_h"/>
                                          </p:val>
                                        </p:tav>
                                      </p:tavLst>
                                    </p:anim>
                                    <p:anim calcmode="lin" valueType="num">
                                      <p:cBhvr>
                                        <p:cTn id="71" dur="1000" fill="hold"/>
                                        <p:tgtEl>
                                          <p:spTgt spid="576"/>
                                        </p:tgtEl>
                                        <p:attrNameLst>
                                          <p:attrName>style.rotation</p:attrName>
                                        </p:attrNameLst>
                                      </p:cBhvr>
                                      <p:tavLst>
                                        <p:tav tm="0">
                                          <p:val>
                                            <p:fltVal val="90"/>
                                          </p:val>
                                        </p:tav>
                                        <p:tav tm="100000">
                                          <p:val>
                                            <p:fltVal val="0"/>
                                          </p:val>
                                        </p:tav>
                                      </p:tavLst>
                                    </p:anim>
                                    <p:animEffect transition="in" filter="fade">
                                      <p:cBhvr>
                                        <p:cTn id="72" dur="1000"/>
                                        <p:tgtEl>
                                          <p:spTgt spid="576"/>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577"/>
                                        </p:tgtEl>
                                        <p:attrNameLst>
                                          <p:attrName>style.visibility</p:attrName>
                                        </p:attrNameLst>
                                      </p:cBhvr>
                                      <p:to>
                                        <p:strVal val="visible"/>
                                      </p:to>
                                    </p:set>
                                    <p:anim calcmode="lin" valueType="num">
                                      <p:cBhvr>
                                        <p:cTn id="75" dur="1000" fill="hold"/>
                                        <p:tgtEl>
                                          <p:spTgt spid="577"/>
                                        </p:tgtEl>
                                        <p:attrNameLst>
                                          <p:attrName>ppt_w</p:attrName>
                                        </p:attrNameLst>
                                      </p:cBhvr>
                                      <p:tavLst>
                                        <p:tav tm="0">
                                          <p:val>
                                            <p:fltVal val="0"/>
                                          </p:val>
                                        </p:tav>
                                        <p:tav tm="100000">
                                          <p:val>
                                            <p:strVal val="#ppt_w"/>
                                          </p:val>
                                        </p:tav>
                                      </p:tavLst>
                                    </p:anim>
                                    <p:anim calcmode="lin" valueType="num">
                                      <p:cBhvr>
                                        <p:cTn id="76" dur="1000" fill="hold"/>
                                        <p:tgtEl>
                                          <p:spTgt spid="577"/>
                                        </p:tgtEl>
                                        <p:attrNameLst>
                                          <p:attrName>ppt_h</p:attrName>
                                        </p:attrNameLst>
                                      </p:cBhvr>
                                      <p:tavLst>
                                        <p:tav tm="0">
                                          <p:val>
                                            <p:fltVal val="0"/>
                                          </p:val>
                                        </p:tav>
                                        <p:tav tm="100000">
                                          <p:val>
                                            <p:strVal val="#ppt_h"/>
                                          </p:val>
                                        </p:tav>
                                      </p:tavLst>
                                    </p:anim>
                                    <p:anim calcmode="lin" valueType="num">
                                      <p:cBhvr>
                                        <p:cTn id="77" dur="1000" fill="hold"/>
                                        <p:tgtEl>
                                          <p:spTgt spid="577"/>
                                        </p:tgtEl>
                                        <p:attrNameLst>
                                          <p:attrName>style.rotation</p:attrName>
                                        </p:attrNameLst>
                                      </p:cBhvr>
                                      <p:tavLst>
                                        <p:tav tm="0">
                                          <p:val>
                                            <p:fltVal val="90"/>
                                          </p:val>
                                        </p:tav>
                                        <p:tav tm="100000">
                                          <p:val>
                                            <p:fltVal val="0"/>
                                          </p:val>
                                        </p:tav>
                                      </p:tavLst>
                                    </p:anim>
                                    <p:animEffect transition="in" filter="fade">
                                      <p:cBhvr>
                                        <p:cTn id="78" dur="1000"/>
                                        <p:tgtEl>
                                          <p:spTgt spid="577"/>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578"/>
                                        </p:tgtEl>
                                        <p:attrNameLst>
                                          <p:attrName>style.visibility</p:attrName>
                                        </p:attrNameLst>
                                      </p:cBhvr>
                                      <p:to>
                                        <p:strVal val="visible"/>
                                      </p:to>
                                    </p:set>
                                    <p:anim calcmode="lin" valueType="num">
                                      <p:cBhvr>
                                        <p:cTn id="81" dur="1000" fill="hold"/>
                                        <p:tgtEl>
                                          <p:spTgt spid="578"/>
                                        </p:tgtEl>
                                        <p:attrNameLst>
                                          <p:attrName>ppt_w</p:attrName>
                                        </p:attrNameLst>
                                      </p:cBhvr>
                                      <p:tavLst>
                                        <p:tav tm="0">
                                          <p:val>
                                            <p:fltVal val="0"/>
                                          </p:val>
                                        </p:tav>
                                        <p:tav tm="100000">
                                          <p:val>
                                            <p:strVal val="#ppt_w"/>
                                          </p:val>
                                        </p:tav>
                                      </p:tavLst>
                                    </p:anim>
                                    <p:anim calcmode="lin" valueType="num">
                                      <p:cBhvr>
                                        <p:cTn id="82" dur="1000" fill="hold"/>
                                        <p:tgtEl>
                                          <p:spTgt spid="578"/>
                                        </p:tgtEl>
                                        <p:attrNameLst>
                                          <p:attrName>ppt_h</p:attrName>
                                        </p:attrNameLst>
                                      </p:cBhvr>
                                      <p:tavLst>
                                        <p:tav tm="0">
                                          <p:val>
                                            <p:fltVal val="0"/>
                                          </p:val>
                                        </p:tav>
                                        <p:tav tm="100000">
                                          <p:val>
                                            <p:strVal val="#ppt_h"/>
                                          </p:val>
                                        </p:tav>
                                      </p:tavLst>
                                    </p:anim>
                                    <p:anim calcmode="lin" valueType="num">
                                      <p:cBhvr>
                                        <p:cTn id="83" dur="1000" fill="hold"/>
                                        <p:tgtEl>
                                          <p:spTgt spid="578"/>
                                        </p:tgtEl>
                                        <p:attrNameLst>
                                          <p:attrName>style.rotation</p:attrName>
                                        </p:attrNameLst>
                                      </p:cBhvr>
                                      <p:tavLst>
                                        <p:tav tm="0">
                                          <p:val>
                                            <p:fltVal val="90"/>
                                          </p:val>
                                        </p:tav>
                                        <p:tav tm="100000">
                                          <p:val>
                                            <p:fltVal val="0"/>
                                          </p:val>
                                        </p:tav>
                                      </p:tavLst>
                                    </p:anim>
                                    <p:animEffect transition="in" filter="fade">
                                      <p:cBhvr>
                                        <p:cTn id="84" dur="1000"/>
                                        <p:tgtEl>
                                          <p:spTgt spid="578"/>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579"/>
                                        </p:tgtEl>
                                        <p:attrNameLst>
                                          <p:attrName>style.visibility</p:attrName>
                                        </p:attrNameLst>
                                      </p:cBhvr>
                                      <p:to>
                                        <p:strVal val="visible"/>
                                      </p:to>
                                    </p:set>
                                    <p:anim calcmode="lin" valueType="num">
                                      <p:cBhvr>
                                        <p:cTn id="87" dur="1000" fill="hold"/>
                                        <p:tgtEl>
                                          <p:spTgt spid="579"/>
                                        </p:tgtEl>
                                        <p:attrNameLst>
                                          <p:attrName>ppt_w</p:attrName>
                                        </p:attrNameLst>
                                      </p:cBhvr>
                                      <p:tavLst>
                                        <p:tav tm="0">
                                          <p:val>
                                            <p:fltVal val="0"/>
                                          </p:val>
                                        </p:tav>
                                        <p:tav tm="100000">
                                          <p:val>
                                            <p:strVal val="#ppt_w"/>
                                          </p:val>
                                        </p:tav>
                                      </p:tavLst>
                                    </p:anim>
                                    <p:anim calcmode="lin" valueType="num">
                                      <p:cBhvr>
                                        <p:cTn id="88" dur="1000" fill="hold"/>
                                        <p:tgtEl>
                                          <p:spTgt spid="579"/>
                                        </p:tgtEl>
                                        <p:attrNameLst>
                                          <p:attrName>ppt_h</p:attrName>
                                        </p:attrNameLst>
                                      </p:cBhvr>
                                      <p:tavLst>
                                        <p:tav tm="0">
                                          <p:val>
                                            <p:fltVal val="0"/>
                                          </p:val>
                                        </p:tav>
                                        <p:tav tm="100000">
                                          <p:val>
                                            <p:strVal val="#ppt_h"/>
                                          </p:val>
                                        </p:tav>
                                      </p:tavLst>
                                    </p:anim>
                                    <p:anim calcmode="lin" valueType="num">
                                      <p:cBhvr>
                                        <p:cTn id="89" dur="1000" fill="hold"/>
                                        <p:tgtEl>
                                          <p:spTgt spid="579"/>
                                        </p:tgtEl>
                                        <p:attrNameLst>
                                          <p:attrName>style.rotation</p:attrName>
                                        </p:attrNameLst>
                                      </p:cBhvr>
                                      <p:tavLst>
                                        <p:tav tm="0">
                                          <p:val>
                                            <p:fltVal val="90"/>
                                          </p:val>
                                        </p:tav>
                                        <p:tav tm="100000">
                                          <p:val>
                                            <p:fltVal val="0"/>
                                          </p:val>
                                        </p:tav>
                                      </p:tavLst>
                                    </p:anim>
                                    <p:animEffect transition="in" filter="fade">
                                      <p:cBhvr>
                                        <p:cTn id="90" dur="1000"/>
                                        <p:tgtEl>
                                          <p:spTgt spid="579"/>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580"/>
                                        </p:tgtEl>
                                        <p:attrNameLst>
                                          <p:attrName>style.visibility</p:attrName>
                                        </p:attrNameLst>
                                      </p:cBhvr>
                                      <p:to>
                                        <p:strVal val="visible"/>
                                      </p:to>
                                    </p:set>
                                    <p:anim calcmode="lin" valueType="num">
                                      <p:cBhvr>
                                        <p:cTn id="93" dur="1000" fill="hold"/>
                                        <p:tgtEl>
                                          <p:spTgt spid="580"/>
                                        </p:tgtEl>
                                        <p:attrNameLst>
                                          <p:attrName>ppt_w</p:attrName>
                                        </p:attrNameLst>
                                      </p:cBhvr>
                                      <p:tavLst>
                                        <p:tav tm="0">
                                          <p:val>
                                            <p:fltVal val="0"/>
                                          </p:val>
                                        </p:tav>
                                        <p:tav tm="100000">
                                          <p:val>
                                            <p:strVal val="#ppt_w"/>
                                          </p:val>
                                        </p:tav>
                                      </p:tavLst>
                                    </p:anim>
                                    <p:anim calcmode="lin" valueType="num">
                                      <p:cBhvr>
                                        <p:cTn id="94" dur="1000" fill="hold"/>
                                        <p:tgtEl>
                                          <p:spTgt spid="580"/>
                                        </p:tgtEl>
                                        <p:attrNameLst>
                                          <p:attrName>ppt_h</p:attrName>
                                        </p:attrNameLst>
                                      </p:cBhvr>
                                      <p:tavLst>
                                        <p:tav tm="0">
                                          <p:val>
                                            <p:fltVal val="0"/>
                                          </p:val>
                                        </p:tav>
                                        <p:tav tm="100000">
                                          <p:val>
                                            <p:strVal val="#ppt_h"/>
                                          </p:val>
                                        </p:tav>
                                      </p:tavLst>
                                    </p:anim>
                                    <p:anim calcmode="lin" valueType="num">
                                      <p:cBhvr>
                                        <p:cTn id="95" dur="1000" fill="hold"/>
                                        <p:tgtEl>
                                          <p:spTgt spid="580"/>
                                        </p:tgtEl>
                                        <p:attrNameLst>
                                          <p:attrName>style.rotation</p:attrName>
                                        </p:attrNameLst>
                                      </p:cBhvr>
                                      <p:tavLst>
                                        <p:tav tm="0">
                                          <p:val>
                                            <p:fltVal val="90"/>
                                          </p:val>
                                        </p:tav>
                                        <p:tav tm="100000">
                                          <p:val>
                                            <p:fltVal val="0"/>
                                          </p:val>
                                        </p:tav>
                                      </p:tavLst>
                                    </p:anim>
                                    <p:animEffect transition="in" filter="fade">
                                      <p:cBhvr>
                                        <p:cTn id="96" dur="1000"/>
                                        <p:tgtEl>
                                          <p:spTgt spid="580"/>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581"/>
                                        </p:tgtEl>
                                        <p:attrNameLst>
                                          <p:attrName>style.visibility</p:attrName>
                                        </p:attrNameLst>
                                      </p:cBhvr>
                                      <p:to>
                                        <p:strVal val="visible"/>
                                      </p:to>
                                    </p:set>
                                    <p:anim calcmode="lin" valueType="num">
                                      <p:cBhvr>
                                        <p:cTn id="99" dur="1000" fill="hold"/>
                                        <p:tgtEl>
                                          <p:spTgt spid="581"/>
                                        </p:tgtEl>
                                        <p:attrNameLst>
                                          <p:attrName>ppt_w</p:attrName>
                                        </p:attrNameLst>
                                      </p:cBhvr>
                                      <p:tavLst>
                                        <p:tav tm="0">
                                          <p:val>
                                            <p:fltVal val="0"/>
                                          </p:val>
                                        </p:tav>
                                        <p:tav tm="100000">
                                          <p:val>
                                            <p:strVal val="#ppt_w"/>
                                          </p:val>
                                        </p:tav>
                                      </p:tavLst>
                                    </p:anim>
                                    <p:anim calcmode="lin" valueType="num">
                                      <p:cBhvr>
                                        <p:cTn id="100" dur="1000" fill="hold"/>
                                        <p:tgtEl>
                                          <p:spTgt spid="581"/>
                                        </p:tgtEl>
                                        <p:attrNameLst>
                                          <p:attrName>ppt_h</p:attrName>
                                        </p:attrNameLst>
                                      </p:cBhvr>
                                      <p:tavLst>
                                        <p:tav tm="0">
                                          <p:val>
                                            <p:fltVal val="0"/>
                                          </p:val>
                                        </p:tav>
                                        <p:tav tm="100000">
                                          <p:val>
                                            <p:strVal val="#ppt_h"/>
                                          </p:val>
                                        </p:tav>
                                      </p:tavLst>
                                    </p:anim>
                                    <p:anim calcmode="lin" valueType="num">
                                      <p:cBhvr>
                                        <p:cTn id="101" dur="1000" fill="hold"/>
                                        <p:tgtEl>
                                          <p:spTgt spid="581"/>
                                        </p:tgtEl>
                                        <p:attrNameLst>
                                          <p:attrName>style.rotation</p:attrName>
                                        </p:attrNameLst>
                                      </p:cBhvr>
                                      <p:tavLst>
                                        <p:tav tm="0">
                                          <p:val>
                                            <p:fltVal val="90"/>
                                          </p:val>
                                        </p:tav>
                                        <p:tav tm="100000">
                                          <p:val>
                                            <p:fltVal val="0"/>
                                          </p:val>
                                        </p:tav>
                                      </p:tavLst>
                                    </p:anim>
                                    <p:animEffect transition="in" filter="fade">
                                      <p:cBhvr>
                                        <p:cTn id="102" dur="1000"/>
                                        <p:tgtEl>
                                          <p:spTgt spid="581"/>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591"/>
                                        </p:tgtEl>
                                        <p:attrNameLst>
                                          <p:attrName>style.visibility</p:attrName>
                                        </p:attrNameLst>
                                      </p:cBhvr>
                                      <p:to>
                                        <p:strVal val="visible"/>
                                      </p:to>
                                    </p:set>
                                    <p:anim calcmode="lin" valueType="num">
                                      <p:cBhvr>
                                        <p:cTn id="105" dur="1000" fill="hold"/>
                                        <p:tgtEl>
                                          <p:spTgt spid="591"/>
                                        </p:tgtEl>
                                        <p:attrNameLst>
                                          <p:attrName>ppt_w</p:attrName>
                                        </p:attrNameLst>
                                      </p:cBhvr>
                                      <p:tavLst>
                                        <p:tav tm="0">
                                          <p:val>
                                            <p:fltVal val="0"/>
                                          </p:val>
                                        </p:tav>
                                        <p:tav tm="100000">
                                          <p:val>
                                            <p:strVal val="#ppt_w"/>
                                          </p:val>
                                        </p:tav>
                                      </p:tavLst>
                                    </p:anim>
                                    <p:anim calcmode="lin" valueType="num">
                                      <p:cBhvr>
                                        <p:cTn id="106" dur="1000" fill="hold"/>
                                        <p:tgtEl>
                                          <p:spTgt spid="591"/>
                                        </p:tgtEl>
                                        <p:attrNameLst>
                                          <p:attrName>ppt_h</p:attrName>
                                        </p:attrNameLst>
                                      </p:cBhvr>
                                      <p:tavLst>
                                        <p:tav tm="0">
                                          <p:val>
                                            <p:fltVal val="0"/>
                                          </p:val>
                                        </p:tav>
                                        <p:tav tm="100000">
                                          <p:val>
                                            <p:strVal val="#ppt_h"/>
                                          </p:val>
                                        </p:tav>
                                      </p:tavLst>
                                    </p:anim>
                                    <p:anim calcmode="lin" valueType="num">
                                      <p:cBhvr>
                                        <p:cTn id="107" dur="1000" fill="hold"/>
                                        <p:tgtEl>
                                          <p:spTgt spid="591"/>
                                        </p:tgtEl>
                                        <p:attrNameLst>
                                          <p:attrName>style.rotation</p:attrName>
                                        </p:attrNameLst>
                                      </p:cBhvr>
                                      <p:tavLst>
                                        <p:tav tm="0">
                                          <p:val>
                                            <p:fltVal val="90"/>
                                          </p:val>
                                        </p:tav>
                                        <p:tav tm="100000">
                                          <p:val>
                                            <p:fltVal val="0"/>
                                          </p:val>
                                        </p:tav>
                                      </p:tavLst>
                                    </p:anim>
                                    <p:animEffect transition="in" filter="fade">
                                      <p:cBhvr>
                                        <p:cTn id="108" dur="1000"/>
                                        <p:tgtEl>
                                          <p:spTgt spid="591"/>
                                        </p:tgtEl>
                                      </p:cBhvr>
                                    </p:animEffect>
                                  </p:childTnLst>
                                </p:cTn>
                              </p:par>
                              <p:par>
                                <p:cTn id="109" presetID="31" presetClass="entr" presetSubtype="0" fill="hold" nodeType="withEffect">
                                  <p:stCondLst>
                                    <p:cond delay="0"/>
                                  </p:stCondLst>
                                  <p:childTnLst>
                                    <p:set>
                                      <p:cBhvr>
                                        <p:cTn id="110" dur="1" fill="hold">
                                          <p:stCondLst>
                                            <p:cond delay="0"/>
                                          </p:stCondLst>
                                        </p:cTn>
                                        <p:tgtEl>
                                          <p:spTgt spid="607"/>
                                        </p:tgtEl>
                                        <p:attrNameLst>
                                          <p:attrName>style.visibility</p:attrName>
                                        </p:attrNameLst>
                                      </p:cBhvr>
                                      <p:to>
                                        <p:strVal val="visible"/>
                                      </p:to>
                                    </p:set>
                                    <p:anim calcmode="lin" valueType="num">
                                      <p:cBhvr>
                                        <p:cTn id="111" dur="1000" fill="hold"/>
                                        <p:tgtEl>
                                          <p:spTgt spid="607"/>
                                        </p:tgtEl>
                                        <p:attrNameLst>
                                          <p:attrName>ppt_w</p:attrName>
                                        </p:attrNameLst>
                                      </p:cBhvr>
                                      <p:tavLst>
                                        <p:tav tm="0">
                                          <p:val>
                                            <p:fltVal val="0"/>
                                          </p:val>
                                        </p:tav>
                                        <p:tav tm="100000">
                                          <p:val>
                                            <p:strVal val="#ppt_w"/>
                                          </p:val>
                                        </p:tav>
                                      </p:tavLst>
                                    </p:anim>
                                    <p:anim calcmode="lin" valueType="num">
                                      <p:cBhvr>
                                        <p:cTn id="112" dur="1000" fill="hold"/>
                                        <p:tgtEl>
                                          <p:spTgt spid="607"/>
                                        </p:tgtEl>
                                        <p:attrNameLst>
                                          <p:attrName>ppt_h</p:attrName>
                                        </p:attrNameLst>
                                      </p:cBhvr>
                                      <p:tavLst>
                                        <p:tav tm="0">
                                          <p:val>
                                            <p:fltVal val="0"/>
                                          </p:val>
                                        </p:tav>
                                        <p:tav tm="100000">
                                          <p:val>
                                            <p:strVal val="#ppt_h"/>
                                          </p:val>
                                        </p:tav>
                                      </p:tavLst>
                                    </p:anim>
                                    <p:anim calcmode="lin" valueType="num">
                                      <p:cBhvr>
                                        <p:cTn id="113" dur="1000" fill="hold"/>
                                        <p:tgtEl>
                                          <p:spTgt spid="607"/>
                                        </p:tgtEl>
                                        <p:attrNameLst>
                                          <p:attrName>style.rotation</p:attrName>
                                        </p:attrNameLst>
                                      </p:cBhvr>
                                      <p:tavLst>
                                        <p:tav tm="0">
                                          <p:val>
                                            <p:fltVal val="90"/>
                                          </p:val>
                                        </p:tav>
                                        <p:tav tm="100000">
                                          <p:val>
                                            <p:fltVal val="0"/>
                                          </p:val>
                                        </p:tav>
                                      </p:tavLst>
                                    </p:anim>
                                    <p:animEffect transition="in" filter="fade">
                                      <p:cBhvr>
                                        <p:cTn id="114" dur="1000"/>
                                        <p:tgtEl>
                                          <p:spTgt spid="607"/>
                                        </p:tgtEl>
                                      </p:cBhvr>
                                    </p:animEffect>
                                  </p:childTnLst>
                                </p:cTn>
                              </p:par>
                              <p:par>
                                <p:cTn id="115" presetID="31" presetClass="entr" presetSubtype="0" fill="hold" nodeType="withEffect">
                                  <p:stCondLst>
                                    <p:cond delay="0"/>
                                  </p:stCondLst>
                                  <p:childTnLst>
                                    <p:set>
                                      <p:cBhvr>
                                        <p:cTn id="116" dur="1" fill="hold">
                                          <p:stCondLst>
                                            <p:cond delay="0"/>
                                          </p:stCondLst>
                                        </p:cTn>
                                        <p:tgtEl>
                                          <p:spTgt spid="613"/>
                                        </p:tgtEl>
                                        <p:attrNameLst>
                                          <p:attrName>style.visibility</p:attrName>
                                        </p:attrNameLst>
                                      </p:cBhvr>
                                      <p:to>
                                        <p:strVal val="visible"/>
                                      </p:to>
                                    </p:set>
                                    <p:anim calcmode="lin" valueType="num">
                                      <p:cBhvr>
                                        <p:cTn id="117" dur="1000" fill="hold"/>
                                        <p:tgtEl>
                                          <p:spTgt spid="613"/>
                                        </p:tgtEl>
                                        <p:attrNameLst>
                                          <p:attrName>ppt_w</p:attrName>
                                        </p:attrNameLst>
                                      </p:cBhvr>
                                      <p:tavLst>
                                        <p:tav tm="0">
                                          <p:val>
                                            <p:fltVal val="0"/>
                                          </p:val>
                                        </p:tav>
                                        <p:tav tm="100000">
                                          <p:val>
                                            <p:strVal val="#ppt_w"/>
                                          </p:val>
                                        </p:tav>
                                      </p:tavLst>
                                    </p:anim>
                                    <p:anim calcmode="lin" valueType="num">
                                      <p:cBhvr>
                                        <p:cTn id="118" dur="1000" fill="hold"/>
                                        <p:tgtEl>
                                          <p:spTgt spid="613"/>
                                        </p:tgtEl>
                                        <p:attrNameLst>
                                          <p:attrName>ppt_h</p:attrName>
                                        </p:attrNameLst>
                                      </p:cBhvr>
                                      <p:tavLst>
                                        <p:tav tm="0">
                                          <p:val>
                                            <p:fltVal val="0"/>
                                          </p:val>
                                        </p:tav>
                                        <p:tav tm="100000">
                                          <p:val>
                                            <p:strVal val="#ppt_h"/>
                                          </p:val>
                                        </p:tav>
                                      </p:tavLst>
                                    </p:anim>
                                    <p:anim calcmode="lin" valueType="num">
                                      <p:cBhvr>
                                        <p:cTn id="119" dur="1000" fill="hold"/>
                                        <p:tgtEl>
                                          <p:spTgt spid="613"/>
                                        </p:tgtEl>
                                        <p:attrNameLst>
                                          <p:attrName>style.rotation</p:attrName>
                                        </p:attrNameLst>
                                      </p:cBhvr>
                                      <p:tavLst>
                                        <p:tav tm="0">
                                          <p:val>
                                            <p:fltVal val="90"/>
                                          </p:val>
                                        </p:tav>
                                        <p:tav tm="100000">
                                          <p:val>
                                            <p:fltVal val="0"/>
                                          </p:val>
                                        </p:tav>
                                      </p:tavLst>
                                    </p:anim>
                                    <p:animEffect transition="in" filter="fade">
                                      <p:cBhvr>
                                        <p:cTn id="120" dur="1000"/>
                                        <p:tgtEl>
                                          <p:spTgt spid="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p:bldP spid="577" grpId="0" animBg="1"/>
      <p:bldP spid="578" grpId="0"/>
      <p:bldP spid="579" grpId="0" animBg="1"/>
      <p:bldP spid="580" grpId="0" animBg="1"/>
      <p:bldP spid="581" grpId="0" animBg="1"/>
      <p:bldP spid="582" grpId="0" animBg="1"/>
      <p:bldP spid="585" grpId="0"/>
      <p:bldP spid="587" grpId="0"/>
      <p:bldP spid="591" grpId="0"/>
      <p:bldP spid="592" grpId="0" animBg="1"/>
      <p:bldP spid="593" grpId="0"/>
      <p:bldP spid="594" grpId="0" animBg="1"/>
      <p:bldP spid="595" grpId="0" animBg="1"/>
      <p:bldP spid="59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4294" y="1130768"/>
            <a:ext cx="6571192" cy="239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Chương 2:</a:t>
            </a:r>
            <a:br>
              <a:rPr lang="en-US"/>
            </a:br>
            <a:r>
              <a:rPr lang="en-US"/>
              <a:t>CƠ SỞ DỮ LIỆU TẬP TRUNG</a:t>
            </a:r>
            <a:endParaRPr/>
          </a:p>
        </p:txBody>
      </p:sp>
      <p:grpSp>
        <p:nvGrpSpPr>
          <p:cNvPr id="186" name="Google Shape;1603;p26">
            <a:extLst>
              <a:ext uri="{FF2B5EF4-FFF2-40B4-BE49-F238E27FC236}">
                <a16:creationId xmlns:a16="http://schemas.microsoft.com/office/drawing/2014/main" id="{649F0B4E-A037-2407-10ED-A75BCCCC2025}"/>
              </a:ext>
            </a:extLst>
          </p:cNvPr>
          <p:cNvGrpSpPr/>
          <p:nvPr/>
        </p:nvGrpSpPr>
        <p:grpSpPr>
          <a:xfrm>
            <a:off x="5779306" y="1035075"/>
            <a:ext cx="2864964" cy="4108425"/>
            <a:chOff x="1047817" y="1158425"/>
            <a:chExt cx="2532953" cy="3574389"/>
          </a:xfrm>
        </p:grpSpPr>
        <p:sp>
          <p:nvSpPr>
            <p:cNvPr id="187" name="Google Shape;1604;p26">
              <a:extLst>
                <a:ext uri="{FF2B5EF4-FFF2-40B4-BE49-F238E27FC236}">
                  <a16:creationId xmlns:a16="http://schemas.microsoft.com/office/drawing/2014/main" id="{3CFFC650-B6A6-9134-A440-421E8D866722}"/>
                </a:ext>
              </a:extLst>
            </p:cNvPr>
            <p:cNvSpPr/>
            <p:nvPr/>
          </p:nvSpPr>
          <p:spPr>
            <a:xfrm>
              <a:off x="2444996" y="1158425"/>
              <a:ext cx="801628" cy="1427472"/>
            </a:xfrm>
            <a:custGeom>
              <a:avLst/>
              <a:gdLst/>
              <a:ahLst/>
              <a:cxnLst/>
              <a:rect l="l" t="t" r="r" b="b"/>
              <a:pathLst>
                <a:path w="24539" h="43697" extrusionOk="0">
                  <a:moveTo>
                    <a:pt x="11787" y="43696"/>
                  </a:moveTo>
                  <a:cubicBezTo>
                    <a:pt x="10751" y="43661"/>
                    <a:pt x="10406" y="42839"/>
                    <a:pt x="10406" y="41458"/>
                  </a:cubicBezTo>
                  <a:cubicBezTo>
                    <a:pt x="10430" y="30897"/>
                    <a:pt x="10430" y="20336"/>
                    <a:pt x="10418" y="9788"/>
                  </a:cubicBezTo>
                  <a:lnTo>
                    <a:pt x="10418" y="8585"/>
                  </a:lnTo>
                  <a:cubicBezTo>
                    <a:pt x="10108" y="9097"/>
                    <a:pt x="9906" y="9418"/>
                    <a:pt x="9716" y="9740"/>
                  </a:cubicBezTo>
                  <a:cubicBezTo>
                    <a:pt x="7489" y="13586"/>
                    <a:pt x="5263" y="17431"/>
                    <a:pt x="3048" y="21265"/>
                  </a:cubicBezTo>
                  <a:cubicBezTo>
                    <a:pt x="2488" y="22218"/>
                    <a:pt x="1869" y="22801"/>
                    <a:pt x="1107" y="22825"/>
                  </a:cubicBezTo>
                  <a:cubicBezTo>
                    <a:pt x="452" y="22837"/>
                    <a:pt x="0" y="22408"/>
                    <a:pt x="12" y="21551"/>
                  </a:cubicBezTo>
                  <a:cubicBezTo>
                    <a:pt x="36" y="20896"/>
                    <a:pt x="191" y="20003"/>
                    <a:pt x="524" y="19408"/>
                  </a:cubicBezTo>
                  <a:cubicBezTo>
                    <a:pt x="3953" y="13395"/>
                    <a:pt x="7406" y="7418"/>
                    <a:pt x="10894" y="1453"/>
                  </a:cubicBezTo>
                  <a:cubicBezTo>
                    <a:pt x="11144" y="1048"/>
                    <a:pt x="11490" y="715"/>
                    <a:pt x="11787" y="346"/>
                  </a:cubicBezTo>
                  <a:lnTo>
                    <a:pt x="12549" y="1"/>
                  </a:lnTo>
                  <a:cubicBezTo>
                    <a:pt x="13002" y="203"/>
                    <a:pt x="13478" y="334"/>
                    <a:pt x="13871" y="644"/>
                  </a:cubicBezTo>
                  <a:cubicBezTo>
                    <a:pt x="17169" y="3251"/>
                    <a:pt x="20443" y="5894"/>
                    <a:pt x="23729" y="8526"/>
                  </a:cubicBezTo>
                  <a:cubicBezTo>
                    <a:pt x="24277" y="8966"/>
                    <a:pt x="24539" y="9633"/>
                    <a:pt x="24289" y="10704"/>
                  </a:cubicBezTo>
                  <a:cubicBezTo>
                    <a:pt x="24063" y="11681"/>
                    <a:pt x="23563" y="12419"/>
                    <a:pt x="22848" y="12883"/>
                  </a:cubicBezTo>
                  <a:cubicBezTo>
                    <a:pt x="22134" y="13336"/>
                    <a:pt x="21646" y="13133"/>
                    <a:pt x="21169" y="12752"/>
                  </a:cubicBezTo>
                  <a:cubicBezTo>
                    <a:pt x="19014" y="10990"/>
                    <a:pt x="16847" y="9252"/>
                    <a:pt x="14680" y="7502"/>
                  </a:cubicBezTo>
                  <a:cubicBezTo>
                    <a:pt x="14490" y="7323"/>
                    <a:pt x="14311" y="7132"/>
                    <a:pt x="14145" y="6942"/>
                  </a:cubicBezTo>
                  <a:lnTo>
                    <a:pt x="13930" y="7121"/>
                  </a:lnTo>
                  <a:lnTo>
                    <a:pt x="13930" y="8085"/>
                  </a:lnTo>
                  <a:cubicBezTo>
                    <a:pt x="13930" y="18682"/>
                    <a:pt x="13907" y="29278"/>
                    <a:pt x="13942" y="39851"/>
                  </a:cubicBezTo>
                  <a:cubicBezTo>
                    <a:pt x="13942" y="41244"/>
                    <a:pt x="13573" y="42351"/>
                    <a:pt x="12549" y="43351"/>
                  </a:cubicBez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605;p26">
              <a:extLst>
                <a:ext uri="{FF2B5EF4-FFF2-40B4-BE49-F238E27FC236}">
                  <a16:creationId xmlns:a16="http://schemas.microsoft.com/office/drawing/2014/main" id="{53AF1462-074F-DD69-6FB9-19346773FEE0}"/>
                </a:ext>
              </a:extLst>
            </p:cNvPr>
            <p:cNvSpPr/>
            <p:nvPr/>
          </p:nvSpPr>
          <p:spPr>
            <a:xfrm>
              <a:off x="1047817" y="2283181"/>
              <a:ext cx="1538345" cy="1835750"/>
            </a:xfrm>
            <a:custGeom>
              <a:avLst/>
              <a:gdLst/>
              <a:ahLst/>
              <a:cxnLst/>
              <a:rect l="l" t="t" r="r" b="b"/>
              <a:pathLst>
                <a:path w="47091" h="56195" extrusionOk="0">
                  <a:moveTo>
                    <a:pt x="46352" y="1"/>
                  </a:moveTo>
                  <a:cubicBezTo>
                    <a:pt x="46138" y="1"/>
                    <a:pt x="45890" y="72"/>
                    <a:pt x="45626" y="224"/>
                  </a:cubicBezTo>
                  <a:lnTo>
                    <a:pt x="24659" y="12333"/>
                  </a:lnTo>
                  <a:lnTo>
                    <a:pt x="1465" y="25727"/>
                  </a:lnTo>
                  <a:cubicBezTo>
                    <a:pt x="656" y="26179"/>
                    <a:pt x="1" y="27227"/>
                    <a:pt x="1" y="28025"/>
                  </a:cubicBezTo>
                  <a:lnTo>
                    <a:pt x="1" y="55350"/>
                  </a:lnTo>
                  <a:cubicBezTo>
                    <a:pt x="1" y="55893"/>
                    <a:pt x="295" y="56195"/>
                    <a:pt x="734" y="56195"/>
                  </a:cubicBezTo>
                  <a:cubicBezTo>
                    <a:pt x="949" y="56195"/>
                    <a:pt x="1199" y="56122"/>
                    <a:pt x="1465" y="55969"/>
                  </a:cubicBezTo>
                  <a:lnTo>
                    <a:pt x="16491" y="47301"/>
                  </a:lnTo>
                  <a:lnTo>
                    <a:pt x="45626" y="30478"/>
                  </a:lnTo>
                  <a:cubicBezTo>
                    <a:pt x="46435" y="30013"/>
                    <a:pt x="47090" y="28977"/>
                    <a:pt x="47090" y="28168"/>
                  </a:cubicBezTo>
                  <a:lnTo>
                    <a:pt x="47090" y="843"/>
                  </a:lnTo>
                  <a:cubicBezTo>
                    <a:pt x="47090" y="306"/>
                    <a:pt x="46793" y="1"/>
                    <a:pt x="46352"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606;p26">
              <a:extLst>
                <a:ext uri="{FF2B5EF4-FFF2-40B4-BE49-F238E27FC236}">
                  <a16:creationId xmlns:a16="http://schemas.microsoft.com/office/drawing/2014/main" id="{55CF9C5B-B956-176E-65E2-1926AE517112}"/>
                </a:ext>
              </a:extLst>
            </p:cNvPr>
            <p:cNvSpPr/>
            <p:nvPr/>
          </p:nvSpPr>
          <p:spPr>
            <a:xfrm>
              <a:off x="1055233" y="2281548"/>
              <a:ext cx="1538313" cy="1851398"/>
            </a:xfrm>
            <a:custGeom>
              <a:avLst/>
              <a:gdLst/>
              <a:ahLst/>
              <a:cxnLst/>
              <a:rect l="l" t="t" r="r" b="b"/>
              <a:pathLst>
                <a:path w="47090" h="56674" extrusionOk="0">
                  <a:moveTo>
                    <a:pt x="0" y="28265"/>
                  </a:moveTo>
                  <a:lnTo>
                    <a:pt x="0" y="55590"/>
                  </a:lnTo>
                  <a:cubicBezTo>
                    <a:pt x="0" y="56388"/>
                    <a:pt x="655" y="56674"/>
                    <a:pt x="1465" y="56209"/>
                  </a:cubicBezTo>
                  <a:lnTo>
                    <a:pt x="16490" y="47530"/>
                  </a:lnTo>
                  <a:lnTo>
                    <a:pt x="45625" y="30718"/>
                  </a:lnTo>
                  <a:cubicBezTo>
                    <a:pt x="46435" y="30254"/>
                    <a:pt x="47089" y="29206"/>
                    <a:pt x="47089" y="28408"/>
                  </a:cubicBezTo>
                  <a:lnTo>
                    <a:pt x="47089" y="1084"/>
                  </a:lnTo>
                  <a:cubicBezTo>
                    <a:pt x="47089" y="274"/>
                    <a:pt x="46435" y="0"/>
                    <a:pt x="45625" y="464"/>
                  </a:cubicBezTo>
                  <a:lnTo>
                    <a:pt x="24658" y="12573"/>
                  </a:lnTo>
                  <a:lnTo>
                    <a:pt x="1465" y="25968"/>
                  </a:lnTo>
                  <a:cubicBezTo>
                    <a:pt x="655" y="26420"/>
                    <a:pt x="0" y="27456"/>
                    <a:pt x="0" y="2826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607;p26">
              <a:extLst>
                <a:ext uri="{FF2B5EF4-FFF2-40B4-BE49-F238E27FC236}">
                  <a16:creationId xmlns:a16="http://schemas.microsoft.com/office/drawing/2014/main" id="{54587303-6B60-F610-7728-E0D258681B8E}"/>
                </a:ext>
              </a:extLst>
            </p:cNvPr>
            <p:cNvSpPr/>
            <p:nvPr/>
          </p:nvSpPr>
          <p:spPr>
            <a:xfrm>
              <a:off x="1062616" y="2287754"/>
              <a:ext cx="1538313" cy="1851431"/>
            </a:xfrm>
            <a:custGeom>
              <a:avLst/>
              <a:gdLst/>
              <a:ahLst/>
              <a:cxnLst/>
              <a:rect l="l" t="t" r="r" b="b"/>
              <a:pathLst>
                <a:path w="47090" h="56675" extrusionOk="0">
                  <a:moveTo>
                    <a:pt x="0" y="28266"/>
                  </a:moveTo>
                  <a:lnTo>
                    <a:pt x="0" y="55591"/>
                  </a:lnTo>
                  <a:cubicBezTo>
                    <a:pt x="0" y="56388"/>
                    <a:pt x="655" y="56674"/>
                    <a:pt x="1465" y="56210"/>
                  </a:cubicBezTo>
                  <a:lnTo>
                    <a:pt x="16502" y="47530"/>
                  </a:lnTo>
                  <a:lnTo>
                    <a:pt x="45625" y="30707"/>
                  </a:lnTo>
                  <a:cubicBezTo>
                    <a:pt x="46435" y="30242"/>
                    <a:pt x="47090" y="29207"/>
                    <a:pt x="47090" y="28409"/>
                  </a:cubicBezTo>
                  <a:lnTo>
                    <a:pt x="47090" y="1084"/>
                  </a:lnTo>
                  <a:cubicBezTo>
                    <a:pt x="47090" y="274"/>
                    <a:pt x="46435" y="1"/>
                    <a:pt x="45625" y="465"/>
                  </a:cubicBezTo>
                  <a:lnTo>
                    <a:pt x="24658" y="12562"/>
                  </a:lnTo>
                  <a:lnTo>
                    <a:pt x="1465" y="25956"/>
                  </a:lnTo>
                  <a:cubicBezTo>
                    <a:pt x="655" y="26420"/>
                    <a:pt x="0" y="27456"/>
                    <a:pt x="0" y="2826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608;p26">
              <a:extLst>
                <a:ext uri="{FF2B5EF4-FFF2-40B4-BE49-F238E27FC236}">
                  <a16:creationId xmlns:a16="http://schemas.microsoft.com/office/drawing/2014/main" id="{610C0298-6BD4-A789-9A30-FE62E4C3243E}"/>
                </a:ext>
              </a:extLst>
            </p:cNvPr>
            <p:cNvSpPr/>
            <p:nvPr/>
          </p:nvSpPr>
          <p:spPr>
            <a:xfrm>
              <a:off x="1101176" y="2362981"/>
              <a:ext cx="1460139" cy="1704394"/>
            </a:xfrm>
            <a:custGeom>
              <a:avLst/>
              <a:gdLst/>
              <a:ahLst/>
              <a:cxnLst/>
              <a:rect l="l" t="t" r="r" b="b"/>
              <a:pathLst>
                <a:path w="44697" h="52174" extrusionOk="0">
                  <a:moveTo>
                    <a:pt x="44697" y="0"/>
                  </a:moveTo>
                  <a:lnTo>
                    <a:pt x="1" y="25837"/>
                  </a:lnTo>
                  <a:lnTo>
                    <a:pt x="1" y="52173"/>
                  </a:lnTo>
                  <a:lnTo>
                    <a:pt x="44673" y="26194"/>
                  </a:lnTo>
                  <a:lnTo>
                    <a:pt x="44697"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609;p26">
              <a:extLst>
                <a:ext uri="{FF2B5EF4-FFF2-40B4-BE49-F238E27FC236}">
                  <a16:creationId xmlns:a16="http://schemas.microsoft.com/office/drawing/2014/main" id="{DD534F6A-8020-5B96-879B-5AEF28BBB68E}"/>
                </a:ext>
              </a:extLst>
            </p:cNvPr>
            <p:cNvSpPr/>
            <p:nvPr/>
          </p:nvSpPr>
          <p:spPr>
            <a:xfrm>
              <a:off x="1105769" y="2375661"/>
              <a:ext cx="1460531" cy="1692732"/>
            </a:xfrm>
            <a:custGeom>
              <a:avLst/>
              <a:gdLst/>
              <a:ahLst/>
              <a:cxnLst/>
              <a:rect l="l" t="t" r="r" b="b"/>
              <a:pathLst>
                <a:path w="44709" h="51817" extrusionOk="0">
                  <a:moveTo>
                    <a:pt x="1" y="25801"/>
                  </a:moveTo>
                  <a:lnTo>
                    <a:pt x="1" y="51661"/>
                  </a:lnTo>
                  <a:cubicBezTo>
                    <a:pt x="1" y="51757"/>
                    <a:pt x="108" y="51816"/>
                    <a:pt x="203" y="51769"/>
                  </a:cubicBezTo>
                  <a:lnTo>
                    <a:pt x="44637" y="26075"/>
                  </a:lnTo>
                  <a:cubicBezTo>
                    <a:pt x="44685" y="26063"/>
                    <a:pt x="44709" y="26015"/>
                    <a:pt x="44709" y="25968"/>
                  </a:cubicBezTo>
                  <a:lnTo>
                    <a:pt x="44673" y="167"/>
                  </a:lnTo>
                  <a:cubicBezTo>
                    <a:pt x="44673" y="60"/>
                    <a:pt x="44566" y="0"/>
                    <a:pt x="44471" y="48"/>
                  </a:cubicBezTo>
                  <a:lnTo>
                    <a:pt x="72" y="25682"/>
                  </a:lnTo>
                  <a:cubicBezTo>
                    <a:pt x="25" y="25706"/>
                    <a:pt x="1" y="25754"/>
                    <a:pt x="1" y="2580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610;p26">
              <a:extLst>
                <a:ext uri="{FF2B5EF4-FFF2-40B4-BE49-F238E27FC236}">
                  <a16:creationId xmlns:a16="http://schemas.microsoft.com/office/drawing/2014/main" id="{965DDD31-A33E-8F0C-9F84-7988DDF0F50E}"/>
                </a:ext>
              </a:extLst>
            </p:cNvPr>
            <p:cNvSpPr/>
            <p:nvPr/>
          </p:nvSpPr>
          <p:spPr>
            <a:xfrm>
              <a:off x="1817940" y="2742052"/>
              <a:ext cx="27245" cy="35804"/>
            </a:xfrm>
            <a:custGeom>
              <a:avLst/>
              <a:gdLst/>
              <a:ahLst/>
              <a:cxnLst/>
              <a:rect l="l" t="t" r="r" b="b"/>
              <a:pathLst>
                <a:path w="834" h="1096" extrusionOk="0">
                  <a:moveTo>
                    <a:pt x="0" y="786"/>
                  </a:moveTo>
                  <a:cubicBezTo>
                    <a:pt x="36" y="512"/>
                    <a:pt x="191" y="274"/>
                    <a:pt x="417" y="131"/>
                  </a:cubicBezTo>
                  <a:cubicBezTo>
                    <a:pt x="655" y="0"/>
                    <a:pt x="834" y="71"/>
                    <a:pt x="834" y="310"/>
                  </a:cubicBezTo>
                  <a:cubicBezTo>
                    <a:pt x="810" y="583"/>
                    <a:pt x="655" y="822"/>
                    <a:pt x="417" y="964"/>
                  </a:cubicBezTo>
                  <a:cubicBezTo>
                    <a:pt x="191" y="1095"/>
                    <a:pt x="0" y="1012"/>
                    <a:pt x="0" y="786"/>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611;p26">
              <a:extLst>
                <a:ext uri="{FF2B5EF4-FFF2-40B4-BE49-F238E27FC236}">
                  <a16:creationId xmlns:a16="http://schemas.microsoft.com/office/drawing/2014/main" id="{B9ACE71B-B408-2125-2426-617FD3BEEB06}"/>
                </a:ext>
              </a:extLst>
            </p:cNvPr>
            <p:cNvSpPr/>
            <p:nvPr/>
          </p:nvSpPr>
          <p:spPr>
            <a:xfrm>
              <a:off x="1814883" y="2741883"/>
              <a:ext cx="15615" cy="17640"/>
            </a:xfrm>
            <a:custGeom>
              <a:avLst/>
              <a:gdLst/>
              <a:ahLst/>
              <a:cxnLst/>
              <a:rect l="l" t="t" r="r" b="b"/>
              <a:pathLst>
                <a:path w="478" h="540" extrusionOk="0">
                  <a:moveTo>
                    <a:pt x="353" y="0"/>
                  </a:moveTo>
                  <a:cubicBezTo>
                    <a:pt x="319" y="0"/>
                    <a:pt x="280" y="11"/>
                    <a:pt x="239" y="34"/>
                  </a:cubicBezTo>
                  <a:cubicBezTo>
                    <a:pt x="108" y="117"/>
                    <a:pt x="25" y="248"/>
                    <a:pt x="1" y="403"/>
                  </a:cubicBezTo>
                  <a:cubicBezTo>
                    <a:pt x="1" y="489"/>
                    <a:pt x="48" y="539"/>
                    <a:pt x="117" y="539"/>
                  </a:cubicBezTo>
                  <a:cubicBezTo>
                    <a:pt x="153" y="539"/>
                    <a:pt x="195" y="526"/>
                    <a:pt x="239" y="498"/>
                  </a:cubicBezTo>
                  <a:cubicBezTo>
                    <a:pt x="370" y="427"/>
                    <a:pt x="453" y="284"/>
                    <a:pt x="477" y="141"/>
                  </a:cubicBezTo>
                  <a:cubicBezTo>
                    <a:pt x="477" y="51"/>
                    <a:pt x="427" y="0"/>
                    <a:pt x="353"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612;p26">
              <a:extLst>
                <a:ext uri="{FF2B5EF4-FFF2-40B4-BE49-F238E27FC236}">
                  <a16:creationId xmlns:a16="http://schemas.microsoft.com/office/drawing/2014/main" id="{93917626-D2A4-4F35-9E8A-2AC95088987E}"/>
                </a:ext>
              </a:extLst>
            </p:cNvPr>
            <p:cNvSpPr/>
            <p:nvPr/>
          </p:nvSpPr>
          <p:spPr>
            <a:xfrm>
              <a:off x="1096145" y="3257529"/>
              <a:ext cx="2484625" cy="1443413"/>
            </a:xfrm>
            <a:custGeom>
              <a:avLst/>
              <a:gdLst/>
              <a:ahLst/>
              <a:cxnLst/>
              <a:rect l="l" t="t" r="r" b="b"/>
              <a:pathLst>
                <a:path w="76058" h="44185" extrusionOk="0">
                  <a:moveTo>
                    <a:pt x="0" y="26885"/>
                  </a:moveTo>
                  <a:lnTo>
                    <a:pt x="0" y="26968"/>
                  </a:lnTo>
                  <a:cubicBezTo>
                    <a:pt x="12" y="27313"/>
                    <a:pt x="238" y="27659"/>
                    <a:pt x="691" y="27921"/>
                  </a:cubicBezTo>
                  <a:lnTo>
                    <a:pt x="27932" y="43649"/>
                  </a:lnTo>
                  <a:cubicBezTo>
                    <a:pt x="28873" y="44185"/>
                    <a:pt x="30397" y="44185"/>
                    <a:pt x="31337" y="43649"/>
                  </a:cubicBezTo>
                  <a:lnTo>
                    <a:pt x="75355" y="18229"/>
                  </a:lnTo>
                  <a:cubicBezTo>
                    <a:pt x="75819" y="17967"/>
                    <a:pt x="76045" y="17634"/>
                    <a:pt x="76057" y="17288"/>
                  </a:cubicBezTo>
                  <a:lnTo>
                    <a:pt x="76057" y="17205"/>
                  </a:lnTo>
                  <a:cubicBezTo>
                    <a:pt x="76045" y="16872"/>
                    <a:pt x="75807" y="16526"/>
                    <a:pt x="75355" y="16264"/>
                  </a:cubicBezTo>
                  <a:lnTo>
                    <a:pt x="48125" y="548"/>
                  </a:lnTo>
                  <a:cubicBezTo>
                    <a:pt x="47185" y="1"/>
                    <a:pt x="45661" y="1"/>
                    <a:pt x="44720" y="548"/>
                  </a:cubicBezTo>
                  <a:lnTo>
                    <a:pt x="691" y="25956"/>
                  </a:lnTo>
                  <a:cubicBezTo>
                    <a:pt x="250" y="26218"/>
                    <a:pt x="12" y="26551"/>
                    <a:pt x="0" y="2688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613;p26">
              <a:extLst>
                <a:ext uri="{FF2B5EF4-FFF2-40B4-BE49-F238E27FC236}">
                  <a16:creationId xmlns:a16="http://schemas.microsoft.com/office/drawing/2014/main" id="{3EF3ABE1-4BFE-D58D-ADAB-36055EBAF9AD}"/>
                </a:ext>
              </a:extLst>
            </p:cNvPr>
            <p:cNvSpPr/>
            <p:nvPr/>
          </p:nvSpPr>
          <p:spPr>
            <a:xfrm>
              <a:off x="1287116" y="3359808"/>
              <a:ext cx="1874363" cy="1085606"/>
            </a:xfrm>
            <a:custGeom>
              <a:avLst/>
              <a:gdLst/>
              <a:ahLst/>
              <a:cxnLst/>
              <a:rect l="l" t="t" r="r" b="b"/>
              <a:pathLst>
                <a:path w="57377" h="33232" extrusionOk="0">
                  <a:moveTo>
                    <a:pt x="60" y="23468"/>
                  </a:moveTo>
                  <a:cubicBezTo>
                    <a:pt x="119" y="23670"/>
                    <a:pt x="262" y="23837"/>
                    <a:pt x="464" y="23932"/>
                  </a:cubicBezTo>
                  <a:lnTo>
                    <a:pt x="16014" y="32910"/>
                  </a:lnTo>
                  <a:cubicBezTo>
                    <a:pt x="16633" y="33231"/>
                    <a:pt x="17383" y="33231"/>
                    <a:pt x="18002" y="32910"/>
                  </a:cubicBezTo>
                  <a:lnTo>
                    <a:pt x="56924" y="10443"/>
                  </a:lnTo>
                  <a:cubicBezTo>
                    <a:pt x="57114" y="10347"/>
                    <a:pt x="57257" y="10181"/>
                    <a:pt x="57317" y="9966"/>
                  </a:cubicBezTo>
                  <a:cubicBezTo>
                    <a:pt x="57376" y="9728"/>
                    <a:pt x="57245" y="9478"/>
                    <a:pt x="56924" y="9288"/>
                  </a:cubicBezTo>
                  <a:lnTo>
                    <a:pt x="41374" y="310"/>
                  </a:lnTo>
                  <a:cubicBezTo>
                    <a:pt x="40743" y="1"/>
                    <a:pt x="40005" y="1"/>
                    <a:pt x="39386" y="310"/>
                  </a:cubicBezTo>
                  <a:lnTo>
                    <a:pt x="464" y="22789"/>
                  </a:lnTo>
                  <a:cubicBezTo>
                    <a:pt x="143" y="22968"/>
                    <a:pt x="0" y="23218"/>
                    <a:pt x="60" y="23468"/>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614;p26">
              <a:extLst>
                <a:ext uri="{FF2B5EF4-FFF2-40B4-BE49-F238E27FC236}">
                  <a16:creationId xmlns:a16="http://schemas.microsoft.com/office/drawing/2014/main" id="{AD6D4D66-E3D3-2BAE-4E70-2227CF6A9CC4}"/>
                </a:ext>
              </a:extLst>
            </p:cNvPr>
            <p:cNvSpPr/>
            <p:nvPr/>
          </p:nvSpPr>
          <p:spPr>
            <a:xfrm>
              <a:off x="2306129" y="3952548"/>
              <a:ext cx="717640" cy="415433"/>
            </a:xfrm>
            <a:custGeom>
              <a:avLst/>
              <a:gdLst/>
              <a:ahLst/>
              <a:cxnLst/>
              <a:rect l="l" t="t" r="r" b="b"/>
              <a:pathLst>
                <a:path w="21968" h="12717" extrusionOk="0">
                  <a:moveTo>
                    <a:pt x="36" y="7835"/>
                  </a:moveTo>
                  <a:cubicBezTo>
                    <a:pt x="60" y="7931"/>
                    <a:pt x="131" y="8002"/>
                    <a:pt x="215" y="8038"/>
                  </a:cubicBezTo>
                  <a:lnTo>
                    <a:pt x="8073" y="12574"/>
                  </a:lnTo>
                  <a:cubicBezTo>
                    <a:pt x="8359" y="12717"/>
                    <a:pt x="8692" y="12717"/>
                    <a:pt x="8978" y="12574"/>
                  </a:cubicBezTo>
                  <a:lnTo>
                    <a:pt x="21753" y="5204"/>
                  </a:lnTo>
                  <a:cubicBezTo>
                    <a:pt x="21837" y="5156"/>
                    <a:pt x="21896" y="5085"/>
                    <a:pt x="21932" y="5002"/>
                  </a:cubicBezTo>
                  <a:cubicBezTo>
                    <a:pt x="21968" y="4883"/>
                    <a:pt x="21908" y="4763"/>
                    <a:pt x="21753" y="4680"/>
                  </a:cubicBezTo>
                  <a:lnTo>
                    <a:pt x="13895" y="144"/>
                  </a:lnTo>
                  <a:cubicBezTo>
                    <a:pt x="13609" y="1"/>
                    <a:pt x="13276" y="1"/>
                    <a:pt x="12990" y="144"/>
                  </a:cubicBezTo>
                  <a:lnTo>
                    <a:pt x="215" y="7514"/>
                  </a:lnTo>
                  <a:cubicBezTo>
                    <a:pt x="60" y="7609"/>
                    <a:pt x="1" y="7728"/>
                    <a:pt x="36" y="7835"/>
                  </a:cubicBezTo>
                  <a:close/>
                </a:path>
              </a:pathLst>
            </a:custGeom>
            <a:solidFill>
              <a:srgbClr val="2D18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615;p26">
              <a:extLst>
                <a:ext uri="{FF2B5EF4-FFF2-40B4-BE49-F238E27FC236}">
                  <a16:creationId xmlns:a16="http://schemas.microsoft.com/office/drawing/2014/main" id="{F6FD010B-F96C-D015-F070-BE3C052817AB}"/>
                </a:ext>
              </a:extLst>
            </p:cNvPr>
            <p:cNvSpPr/>
            <p:nvPr/>
          </p:nvSpPr>
          <p:spPr>
            <a:xfrm>
              <a:off x="2307305" y="3956468"/>
              <a:ext cx="716856" cy="411512"/>
            </a:xfrm>
            <a:custGeom>
              <a:avLst/>
              <a:gdLst/>
              <a:ahLst/>
              <a:cxnLst/>
              <a:rect l="l" t="t" r="r" b="b"/>
              <a:pathLst>
                <a:path w="21944" h="12597" extrusionOk="0">
                  <a:moveTo>
                    <a:pt x="0" y="7715"/>
                  </a:moveTo>
                  <a:cubicBezTo>
                    <a:pt x="24" y="7811"/>
                    <a:pt x="95" y="7882"/>
                    <a:pt x="179" y="7918"/>
                  </a:cubicBezTo>
                  <a:lnTo>
                    <a:pt x="8037" y="12454"/>
                  </a:lnTo>
                  <a:cubicBezTo>
                    <a:pt x="8323" y="12597"/>
                    <a:pt x="8656" y="12597"/>
                    <a:pt x="8942" y="12454"/>
                  </a:cubicBezTo>
                  <a:lnTo>
                    <a:pt x="21717" y="5084"/>
                  </a:lnTo>
                  <a:cubicBezTo>
                    <a:pt x="21943" y="5048"/>
                    <a:pt x="21943" y="4715"/>
                    <a:pt x="21717" y="4679"/>
                  </a:cubicBezTo>
                  <a:lnTo>
                    <a:pt x="13859" y="143"/>
                  </a:lnTo>
                  <a:cubicBezTo>
                    <a:pt x="13573" y="0"/>
                    <a:pt x="13240" y="0"/>
                    <a:pt x="12954" y="143"/>
                  </a:cubicBezTo>
                  <a:lnTo>
                    <a:pt x="179" y="7513"/>
                  </a:lnTo>
                  <a:cubicBezTo>
                    <a:pt x="95" y="7560"/>
                    <a:pt x="24" y="7632"/>
                    <a:pt x="0" y="7715"/>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616;p26">
              <a:extLst>
                <a:ext uri="{FF2B5EF4-FFF2-40B4-BE49-F238E27FC236}">
                  <a16:creationId xmlns:a16="http://schemas.microsoft.com/office/drawing/2014/main" id="{5CE9DAAA-B39E-3943-2479-93B349CA2206}"/>
                </a:ext>
              </a:extLst>
            </p:cNvPr>
            <p:cNvSpPr/>
            <p:nvPr/>
          </p:nvSpPr>
          <p:spPr>
            <a:xfrm>
              <a:off x="1320567" y="3382773"/>
              <a:ext cx="1824970" cy="1029582"/>
            </a:xfrm>
            <a:custGeom>
              <a:avLst/>
              <a:gdLst/>
              <a:ahLst/>
              <a:cxnLst/>
              <a:rect l="l" t="t" r="r" b="b"/>
              <a:pathLst>
                <a:path w="55865" h="31517" extrusionOk="0">
                  <a:moveTo>
                    <a:pt x="4584" y="25456"/>
                  </a:moveTo>
                  <a:cubicBezTo>
                    <a:pt x="4441" y="25527"/>
                    <a:pt x="4274" y="25527"/>
                    <a:pt x="4132" y="25456"/>
                  </a:cubicBezTo>
                  <a:lnTo>
                    <a:pt x="2238" y="24360"/>
                  </a:lnTo>
                  <a:cubicBezTo>
                    <a:pt x="2119" y="24313"/>
                    <a:pt x="2119" y="24146"/>
                    <a:pt x="2238" y="24110"/>
                  </a:cubicBezTo>
                  <a:lnTo>
                    <a:pt x="4560" y="22765"/>
                  </a:lnTo>
                  <a:cubicBezTo>
                    <a:pt x="4703" y="22694"/>
                    <a:pt x="4870" y="22694"/>
                    <a:pt x="5013" y="22765"/>
                  </a:cubicBezTo>
                  <a:lnTo>
                    <a:pt x="6906" y="23860"/>
                  </a:lnTo>
                  <a:cubicBezTo>
                    <a:pt x="7025" y="23908"/>
                    <a:pt x="7025" y="24075"/>
                    <a:pt x="6906" y="24122"/>
                  </a:cubicBezTo>
                  <a:close/>
                  <a:moveTo>
                    <a:pt x="44089" y="2655"/>
                  </a:moveTo>
                  <a:cubicBezTo>
                    <a:pt x="44208" y="2608"/>
                    <a:pt x="44208" y="2441"/>
                    <a:pt x="44089" y="2394"/>
                  </a:cubicBezTo>
                  <a:lnTo>
                    <a:pt x="42196" y="1298"/>
                  </a:lnTo>
                  <a:cubicBezTo>
                    <a:pt x="42053" y="1227"/>
                    <a:pt x="41886" y="1227"/>
                    <a:pt x="41743" y="1298"/>
                  </a:cubicBezTo>
                  <a:lnTo>
                    <a:pt x="36778" y="4168"/>
                  </a:lnTo>
                  <a:cubicBezTo>
                    <a:pt x="36659" y="4203"/>
                    <a:pt x="36659" y="4382"/>
                    <a:pt x="36778" y="4418"/>
                  </a:cubicBezTo>
                  <a:lnTo>
                    <a:pt x="38672" y="5513"/>
                  </a:lnTo>
                  <a:cubicBezTo>
                    <a:pt x="38814" y="5584"/>
                    <a:pt x="38981" y="5584"/>
                    <a:pt x="39124" y="5513"/>
                  </a:cubicBezTo>
                  <a:close/>
                  <a:moveTo>
                    <a:pt x="46684" y="4144"/>
                  </a:moveTo>
                  <a:cubicBezTo>
                    <a:pt x="46804" y="4108"/>
                    <a:pt x="46804" y="3929"/>
                    <a:pt x="46684" y="3894"/>
                  </a:cubicBezTo>
                  <a:lnTo>
                    <a:pt x="44791" y="2798"/>
                  </a:lnTo>
                  <a:cubicBezTo>
                    <a:pt x="44649" y="2727"/>
                    <a:pt x="44482" y="2727"/>
                    <a:pt x="44339" y="2798"/>
                  </a:cubicBezTo>
                  <a:lnTo>
                    <a:pt x="40684" y="4918"/>
                  </a:lnTo>
                  <a:cubicBezTo>
                    <a:pt x="40553" y="4953"/>
                    <a:pt x="40553" y="5132"/>
                    <a:pt x="40684" y="5180"/>
                  </a:cubicBezTo>
                  <a:lnTo>
                    <a:pt x="42577" y="6263"/>
                  </a:lnTo>
                  <a:cubicBezTo>
                    <a:pt x="42720" y="6334"/>
                    <a:pt x="42874" y="6334"/>
                    <a:pt x="43017" y="6263"/>
                  </a:cubicBezTo>
                  <a:close/>
                  <a:moveTo>
                    <a:pt x="49375" y="5703"/>
                  </a:moveTo>
                  <a:cubicBezTo>
                    <a:pt x="49494" y="5656"/>
                    <a:pt x="49494" y="5489"/>
                    <a:pt x="49375" y="5441"/>
                  </a:cubicBezTo>
                  <a:lnTo>
                    <a:pt x="47470" y="4346"/>
                  </a:lnTo>
                  <a:cubicBezTo>
                    <a:pt x="47327" y="4275"/>
                    <a:pt x="47173" y="4275"/>
                    <a:pt x="47030" y="4346"/>
                  </a:cubicBezTo>
                  <a:lnTo>
                    <a:pt x="41398" y="7597"/>
                  </a:lnTo>
                  <a:cubicBezTo>
                    <a:pt x="41267" y="7644"/>
                    <a:pt x="41267" y="7811"/>
                    <a:pt x="41398" y="7858"/>
                  </a:cubicBezTo>
                  <a:lnTo>
                    <a:pt x="43291" y="8954"/>
                  </a:lnTo>
                  <a:cubicBezTo>
                    <a:pt x="43434" y="9025"/>
                    <a:pt x="43589" y="9025"/>
                    <a:pt x="43732" y="8954"/>
                  </a:cubicBezTo>
                  <a:close/>
                  <a:moveTo>
                    <a:pt x="52054" y="7251"/>
                  </a:moveTo>
                  <a:cubicBezTo>
                    <a:pt x="52173" y="7216"/>
                    <a:pt x="52173" y="7037"/>
                    <a:pt x="52054" y="6989"/>
                  </a:cubicBezTo>
                  <a:lnTo>
                    <a:pt x="50149" y="5894"/>
                  </a:lnTo>
                  <a:cubicBezTo>
                    <a:pt x="50006" y="5822"/>
                    <a:pt x="49852" y="5822"/>
                    <a:pt x="49709" y="5894"/>
                  </a:cubicBezTo>
                  <a:lnTo>
                    <a:pt x="42744" y="9918"/>
                  </a:lnTo>
                  <a:cubicBezTo>
                    <a:pt x="42624" y="9954"/>
                    <a:pt x="42624" y="10133"/>
                    <a:pt x="42744" y="10168"/>
                  </a:cubicBezTo>
                  <a:lnTo>
                    <a:pt x="44637" y="11264"/>
                  </a:lnTo>
                  <a:cubicBezTo>
                    <a:pt x="44779" y="11335"/>
                    <a:pt x="44946" y="11335"/>
                    <a:pt x="45089" y="11264"/>
                  </a:cubicBezTo>
                  <a:close/>
                  <a:moveTo>
                    <a:pt x="10823" y="24849"/>
                  </a:moveTo>
                  <a:cubicBezTo>
                    <a:pt x="10942" y="24801"/>
                    <a:pt x="10942" y="24634"/>
                    <a:pt x="10823" y="24587"/>
                  </a:cubicBezTo>
                  <a:lnTo>
                    <a:pt x="8930" y="23491"/>
                  </a:lnTo>
                  <a:cubicBezTo>
                    <a:pt x="8787" y="23420"/>
                    <a:pt x="8620" y="23420"/>
                    <a:pt x="8477" y="23491"/>
                  </a:cubicBezTo>
                  <a:lnTo>
                    <a:pt x="4834" y="25611"/>
                  </a:lnTo>
                  <a:cubicBezTo>
                    <a:pt x="4715" y="25646"/>
                    <a:pt x="4715" y="25813"/>
                    <a:pt x="4834" y="25861"/>
                  </a:cubicBezTo>
                  <a:lnTo>
                    <a:pt x="6727" y="26956"/>
                  </a:lnTo>
                  <a:cubicBezTo>
                    <a:pt x="6870" y="27027"/>
                    <a:pt x="7037" y="27027"/>
                    <a:pt x="7180" y="26956"/>
                  </a:cubicBezTo>
                  <a:close/>
                  <a:moveTo>
                    <a:pt x="14085" y="25968"/>
                  </a:moveTo>
                  <a:cubicBezTo>
                    <a:pt x="14204" y="25920"/>
                    <a:pt x="14204" y="25754"/>
                    <a:pt x="14085" y="25706"/>
                  </a:cubicBezTo>
                  <a:lnTo>
                    <a:pt x="12180" y="24611"/>
                  </a:lnTo>
                  <a:cubicBezTo>
                    <a:pt x="12037" y="24539"/>
                    <a:pt x="11883" y="24539"/>
                    <a:pt x="11740" y="24611"/>
                  </a:cubicBezTo>
                  <a:lnTo>
                    <a:pt x="7418" y="27099"/>
                  </a:lnTo>
                  <a:cubicBezTo>
                    <a:pt x="7299" y="27147"/>
                    <a:pt x="7299" y="27313"/>
                    <a:pt x="7418" y="27361"/>
                  </a:cubicBezTo>
                  <a:lnTo>
                    <a:pt x="9323" y="28456"/>
                  </a:lnTo>
                  <a:cubicBezTo>
                    <a:pt x="9454" y="28528"/>
                    <a:pt x="9620" y="28528"/>
                    <a:pt x="9763" y="28456"/>
                  </a:cubicBezTo>
                  <a:close/>
                  <a:moveTo>
                    <a:pt x="17967" y="26706"/>
                  </a:moveTo>
                  <a:cubicBezTo>
                    <a:pt x="18086" y="26658"/>
                    <a:pt x="18086" y="26492"/>
                    <a:pt x="17967" y="26444"/>
                  </a:cubicBezTo>
                  <a:lnTo>
                    <a:pt x="16074" y="25349"/>
                  </a:lnTo>
                  <a:cubicBezTo>
                    <a:pt x="15931" y="25289"/>
                    <a:pt x="15764" y="25289"/>
                    <a:pt x="15633" y="25349"/>
                  </a:cubicBezTo>
                  <a:lnTo>
                    <a:pt x="10013" y="28599"/>
                  </a:lnTo>
                  <a:cubicBezTo>
                    <a:pt x="9894" y="28635"/>
                    <a:pt x="9894" y="28813"/>
                    <a:pt x="10013" y="28849"/>
                  </a:cubicBezTo>
                  <a:lnTo>
                    <a:pt x="11930" y="29956"/>
                  </a:lnTo>
                  <a:cubicBezTo>
                    <a:pt x="12061" y="30028"/>
                    <a:pt x="12228" y="30028"/>
                    <a:pt x="12371" y="29956"/>
                  </a:cubicBezTo>
                  <a:close/>
                  <a:moveTo>
                    <a:pt x="17919" y="29730"/>
                  </a:moveTo>
                  <a:cubicBezTo>
                    <a:pt x="18038" y="29683"/>
                    <a:pt x="18038" y="29516"/>
                    <a:pt x="17919" y="29468"/>
                  </a:cubicBezTo>
                  <a:lnTo>
                    <a:pt x="16026" y="28373"/>
                  </a:lnTo>
                  <a:cubicBezTo>
                    <a:pt x="15883" y="28313"/>
                    <a:pt x="15716" y="28313"/>
                    <a:pt x="15573" y="28373"/>
                  </a:cubicBezTo>
                  <a:lnTo>
                    <a:pt x="12597" y="30087"/>
                  </a:lnTo>
                  <a:cubicBezTo>
                    <a:pt x="12478" y="30135"/>
                    <a:pt x="12478" y="30302"/>
                    <a:pt x="12597" y="30349"/>
                  </a:cubicBezTo>
                  <a:lnTo>
                    <a:pt x="14502" y="31445"/>
                  </a:lnTo>
                  <a:cubicBezTo>
                    <a:pt x="14633" y="31516"/>
                    <a:pt x="14800" y="31516"/>
                    <a:pt x="14942" y="31445"/>
                  </a:cubicBezTo>
                  <a:close/>
                  <a:moveTo>
                    <a:pt x="38850" y="17657"/>
                  </a:moveTo>
                  <a:cubicBezTo>
                    <a:pt x="38969" y="17610"/>
                    <a:pt x="38969" y="17443"/>
                    <a:pt x="38850" y="17395"/>
                  </a:cubicBezTo>
                  <a:lnTo>
                    <a:pt x="36957" y="16300"/>
                  </a:lnTo>
                  <a:cubicBezTo>
                    <a:pt x="36814" y="16229"/>
                    <a:pt x="36648" y="16229"/>
                    <a:pt x="36505" y="16300"/>
                  </a:cubicBezTo>
                  <a:lnTo>
                    <a:pt x="24098" y="23468"/>
                  </a:lnTo>
                  <a:cubicBezTo>
                    <a:pt x="23979" y="23515"/>
                    <a:pt x="23979" y="23682"/>
                    <a:pt x="24098" y="23729"/>
                  </a:cubicBezTo>
                  <a:lnTo>
                    <a:pt x="26003" y="24825"/>
                  </a:lnTo>
                  <a:cubicBezTo>
                    <a:pt x="26134" y="24884"/>
                    <a:pt x="26301" y="24884"/>
                    <a:pt x="26444" y="24825"/>
                  </a:cubicBezTo>
                  <a:close/>
                  <a:moveTo>
                    <a:pt x="3751" y="22944"/>
                  </a:moveTo>
                  <a:cubicBezTo>
                    <a:pt x="3870" y="22896"/>
                    <a:pt x="3870" y="22729"/>
                    <a:pt x="3751" y="22682"/>
                  </a:cubicBezTo>
                  <a:lnTo>
                    <a:pt x="2322" y="21860"/>
                  </a:lnTo>
                  <a:cubicBezTo>
                    <a:pt x="2179" y="21789"/>
                    <a:pt x="2024" y="21789"/>
                    <a:pt x="1881" y="21860"/>
                  </a:cubicBezTo>
                  <a:lnTo>
                    <a:pt x="119" y="22884"/>
                  </a:lnTo>
                  <a:cubicBezTo>
                    <a:pt x="0" y="22920"/>
                    <a:pt x="0" y="23098"/>
                    <a:pt x="119" y="23134"/>
                  </a:cubicBezTo>
                  <a:lnTo>
                    <a:pt x="1536" y="23968"/>
                  </a:lnTo>
                  <a:cubicBezTo>
                    <a:pt x="1679" y="24027"/>
                    <a:pt x="1846" y="24027"/>
                    <a:pt x="1988" y="23968"/>
                  </a:cubicBezTo>
                  <a:close/>
                  <a:moveTo>
                    <a:pt x="6215" y="21527"/>
                  </a:moveTo>
                  <a:cubicBezTo>
                    <a:pt x="6334" y="21479"/>
                    <a:pt x="6334" y="21301"/>
                    <a:pt x="6215" y="21265"/>
                  </a:cubicBezTo>
                  <a:lnTo>
                    <a:pt x="4786" y="20443"/>
                  </a:lnTo>
                  <a:cubicBezTo>
                    <a:pt x="4644" y="20372"/>
                    <a:pt x="4477" y="20372"/>
                    <a:pt x="4334" y="20443"/>
                  </a:cubicBezTo>
                  <a:lnTo>
                    <a:pt x="2572" y="21467"/>
                  </a:lnTo>
                  <a:cubicBezTo>
                    <a:pt x="2453" y="21503"/>
                    <a:pt x="2453" y="21670"/>
                    <a:pt x="2572" y="21717"/>
                  </a:cubicBezTo>
                  <a:lnTo>
                    <a:pt x="4001" y="22539"/>
                  </a:lnTo>
                  <a:cubicBezTo>
                    <a:pt x="4132" y="22610"/>
                    <a:pt x="4298" y="22610"/>
                    <a:pt x="4441" y="22539"/>
                  </a:cubicBezTo>
                  <a:close/>
                  <a:moveTo>
                    <a:pt x="8549" y="20169"/>
                  </a:moveTo>
                  <a:cubicBezTo>
                    <a:pt x="8668" y="20134"/>
                    <a:pt x="8668" y="19955"/>
                    <a:pt x="8549" y="19919"/>
                  </a:cubicBezTo>
                  <a:lnTo>
                    <a:pt x="7120" y="19098"/>
                  </a:lnTo>
                  <a:cubicBezTo>
                    <a:pt x="6977" y="19015"/>
                    <a:pt x="6822" y="19015"/>
                    <a:pt x="6679" y="19098"/>
                  </a:cubicBezTo>
                  <a:lnTo>
                    <a:pt x="4917" y="20110"/>
                  </a:lnTo>
                  <a:cubicBezTo>
                    <a:pt x="4786" y="20146"/>
                    <a:pt x="4786" y="20324"/>
                    <a:pt x="4917" y="20372"/>
                  </a:cubicBezTo>
                  <a:lnTo>
                    <a:pt x="6334" y="21193"/>
                  </a:lnTo>
                  <a:cubicBezTo>
                    <a:pt x="6477" y="21265"/>
                    <a:pt x="6644" y="21265"/>
                    <a:pt x="6787" y="21193"/>
                  </a:cubicBezTo>
                  <a:close/>
                  <a:moveTo>
                    <a:pt x="10882" y="18824"/>
                  </a:moveTo>
                  <a:cubicBezTo>
                    <a:pt x="11001" y="18776"/>
                    <a:pt x="11001" y="18610"/>
                    <a:pt x="10882" y="18562"/>
                  </a:cubicBezTo>
                  <a:lnTo>
                    <a:pt x="9454" y="17741"/>
                  </a:lnTo>
                  <a:cubicBezTo>
                    <a:pt x="9311" y="17669"/>
                    <a:pt x="9156" y="17669"/>
                    <a:pt x="9013" y="17741"/>
                  </a:cubicBezTo>
                  <a:lnTo>
                    <a:pt x="7251" y="18765"/>
                  </a:lnTo>
                  <a:cubicBezTo>
                    <a:pt x="7132" y="18800"/>
                    <a:pt x="7132" y="18967"/>
                    <a:pt x="7251" y="19015"/>
                  </a:cubicBezTo>
                  <a:lnTo>
                    <a:pt x="8680" y="19836"/>
                  </a:lnTo>
                  <a:cubicBezTo>
                    <a:pt x="8823" y="19908"/>
                    <a:pt x="8989" y="19908"/>
                    <a:pt x="9120" y="19836"/>
                  </a:cubicBezTo>
                  <a:close/>
                  <a:moveTo>
                    <a:pt x="13216" y="17467"/>
                  </a:moveTo>
                  <a:cubicBezTo>
                    <a:pt x="13347" y="17431"/>
                    <a:pt x="13347" y="17252"/>
                    <a:pt x="13216" y="17217"/>
                  </a:cubicBezTo>
                  <a:lnTo>
                    <a:pt x="11799" y="16395"/>
                  </a:lnTo>
                  <a:cubicBezTo>
                    <a:pt x="11656" y="16324"/>
                    <a:pt x="11490" y="16324"/>
                    <a:pt x="11347" y="16395"/>
                  </a:cubicBezTo>
                  <a:lnTo>
                    <a:pt x="9585" y="17407"/>
                  </a:lnTo>
                  <a:cubicBezTo>
                    <a:pt x="9466" y="17455"/>
                    <a:pt x="9466" y="17622"/>
                    <a:pt x="9585" y="17669"/>
                  </a:cubicBezTo>
                  <a:lnTo>
                    <a:pt x="11013" y="18491"/>
                  </a:lnTo>
                  <a:cubicBezTo>
                    <a:pt x="11156" y="18562"/>
                    <a:pt x="11323" y="18562"/>
                    <a:pt x="11454" y="18491"/>
                  </a:cubicBezTo>
                  <a:close/>
                  <a:moveTo>
                    <a:pt x="15562" y="16121"/>
                  </a:moveTo>
                  <a:cubicBezTo>
                    <a:pt x="15681" y="16074"/>
                    <a:pt x="15681" y="15907"/>
                    <a:pt x="15562" y="15859"/>
                  </a:cubicBezTo>
                  <a:lnTo>
                    <a:pt x="14145" y="15038"/>
                  </a:lnTo>
                  <a:cubicBezTo>
                    <a:pt x="14002" y="14966"/>
                    <a:pt x="13835" y="14966"/>
                    <a:pt x="13692" y="15038"/>
                  </a:cubicBezTo>
                  <a:lnTo>
                    <a:pt x="11930" y="16062"/>
                  </a:lnTo>
                  <a:cubicBezTo>
                    <a:pt x="11811" y="16098"/>
                    <a:pt x="11811" y="16276"/>
                    <a:pt x="11930" y="16312"/>
                  </a:cubicBezTo>
                  <a:lnTo>
                    <a:pt x="13359" y="17133"/>
                  </a:lnTo>
                  <a:cubicBezTo>
                    <a:pt x="13502" y="17205"/>
                    <a:pt x="13657" y="17205"/>
                    <a:pt x="13799" y="17133"/>
                  </a:cubicBezTo>
                  <a:close/>
                  <a:moveTo>
                    <a:pt x="17895" y="14764"/>
                  </a:moveTo>
                  <a:cubicBezTo>
                    <a:pt x="18014" y="14728"/>
                    <a:pt x="18014" y="14562"/>
                    <a:pt x="17895" y="14514"/>
                  </a:cubicBezTo>
                  <a:lnTo>
                    <a:pt x="16478" y="13693"/>
                  </a:lnTo>
                  <a:cubicBezTo>
                    <a:pt x="16335" y="13621"/>
                    <a:pt x="16169" y="13621"/>
                    <a:pt x="16026" y="13693"/>
                  </a:cubicBezTo>
                  <a:lnTo>
                    <a:pt x="14264" y="14705"/>
                  </a:lnTo>
                  <a:cubicBezTo>
                    <a:pt x="14145" y="14752"/>
                    <a:pt x="14145" y="14919"/>
                    <a:pt x="14264" y="14966"/>
                  </a:cubicBezTo>
                  <a:lnTo>
                    <a:pt x="15693" y="15788"/>
                  </a:lnTo>
                  <a:cubicBezTo>
                    <a:pt x="15823" y="15859"/>
                    <a:pt x="15990" y="15859"/>
                    <a:pt x="16133" y="15788"/>
                  </a:cubicBezTo>
                  <a:close/>
                  <a:moveTo>
                    <a:pt x="20241" y="13419"/>
                  </a:moveTo>
                  <a:cubicBezTo>
                    <a:pt x="20360" y="13371"/>
                    <a:pt x="20360" y="13204"/>
                    <a:pt x="20241" y="13157"/>
                  </a:cubicBezTo>
                  <a:lnTo>
                    <a:pt x="18812" y="12335"/>
                  </a:lnTo>
                  <a:cubicBezTo>
                    <a:pt x="18669" y="12264"/>
                    <a:pt x="18502" y="12264"/>
                    <a:pt x="18371" y="12335"/>
                  </a:cubicBezTo>
                  <a:lnTo>
                    <a:pt x="16597" y="13359"/>
                  </a:lnTo>
                  <a:cubicBezTo>
                    <a:pt x="16478" y="13407"/>
                    <a:pt x="16478" y="13573"/>
                    <a:pt x="16597" y="13609"/>
                  </a:cubicBezTo>
                  <a:lnTo>
                    <a:pt x="18026" y="14443"/>
                  </a:lnTo>
                  <a:cubicBezTo>
                    <a:pt x="18169" y="14514"/>
                    <a:pt x="18336" y="14514"/>
                    <a:pt x="18479" y="14443"/>
                  </a:cubicBezTo>
                  <a:close/>
                  <a:moveTo>
                    <a:pt x="22574" y="12073"/>
                  </a:moveTo>
                  <a:cubicBezTo>
                    <a:pt x="22693" y="12026"/>
                    <a:pt x="22693" y="11859"/>
                    <a:pt x="22574" y="11811"/>
                  </a:cubicBezTo>
                  <a:lnTo>
                    <a:pt x="21157" y="10990"/>
                  </a:lnTo>
                  <a:cubicBezTo>
                    <a:pt x="21015" y="10918"/>
                    <a:pt x="20848" y="10918"/>
                    <a:pt x="20705" y="10990"/>
                  </a:cubicBezTo>
                  <a:lnTo>
                    <a:pt x="18943" y="12002"/>
                  </a:lnTo>
                  <a:cubicBezTo>
                    <a:pt x="18824" y="12049"/>
                    <a:pt x="18824" y="12216"/>
                    <a:pt x="18943" y="12264"/>
                  </a:cubicBezTo>
                  <a:lnTo>
                    <a:pt x="20372" y="13085"/>
                  </a:lnTo>
                  <a:cubicBezTo>
                    <a:pt x="20515" y="13157"/>
                    <a:pt x="20669" y="13157"/>
                    <a:pt x="20812" y="13085"/>
                  </a:cubicBezTo>
                  <a:close/>
                  <a:moveTo>
                    <a:pt x="24920" y="10728"/>
                  </a:moveTo>
                  <a:cubicBezTo>
                    <a:pt x="25039" y="10680"/>
                    <a:pt x="25039" y="10514"/>
                    <a:pt x="24920" y="10466"/>
                  </a:cubicBezTo>
                  <a:lnTo>
                    <a:pt x="23503" y="9644"/>
                  </a:lnTo>
                  <a:cubicBezTo>
                    <a:pt x="23360" y="9573"/>
                    <a:pt x="23193" y="9573"/>
                    <a:pt x="23051" y="9644"/>
                  </a:cubicBezTo>
                  <a:lnTo>
                    <a:pt x="21288" y="10656"/>
                  </a:lnTo>
                  <a:cubicBezTo>
                    <a:pt x="21169" y="10704"/>
                    <a:pt x="21169" y="10871"/>
                    <a:pt x="21288" y="10918"/>
                  </a:cubicBezTo>
                  <a:lnTo>
                    <a:pt x="22717" y="11740"/>
                  </a:lnTo>
                  <a:cubicBezTo>
                    <a:pt x="22860" y="11811"/>
                    <a:pt x="23015" y="11811"/>
                    <a:pt x="23158" y="11740"/>
                  </a:cubicBezTo>
                  <a:close/>
                  <a:moveTo>
                    <a:pt x="27265" y="9371"/>
                  </a:moveTo>
                  <a:cubicBezTo>
                    <a:pt x="27384" y="9323"/>
                    <a:pt x="27384" y="9156"/>
                    <a:pt x="27265" y="9109"/>
                  </a:cubicBezTo>
                  <a:lnTo>
                    <a:pt x="25837" y="8287"/>
                  </a:lnTo>
                  <a:cubicBezTo>
                    <a:pt x="25694" y="8216"/>
                    <a:pt x="25527" y="8216"/>
                    <a:pt x="25396" y="8287"/>
                  </a:cubicBezTo>
                  <a:lnTo>
                    <a:pt x="23622" y="9311"/>
                  </a:lnTo>
                  <a:cubicBezTo>
                    <a:pt x="23503" y="9359"/>
                    <a:pt x="23503" y="9525"/>
                    <a:pt x="23622" y="9573"/>
                  </a:cubicBezTo>
                  <a:lnTo>
                    <a:pt x="25051" y="10394"/>
                  </a:lnTo>
                  <a:cubicBezTo>
                    <a:pt x="25194" y="10466"/>
                    <a:pt x="25360" y="10466"/>
                    <a:pt x="25503" y="10394"/>
                  </a:cubicBezTo>
                  <a:close/>
                  <a:moveTo>
                    <a:pt x="29599" y="8025"/>
                  </a:moveTo>
                  <a:cubicBezTo>
                    <a:pt x="29718" y="7978"/>
                    <a:pt x="29718" y="7811"/>
                    <a:pt x="29599" y="7763"/>
                  </a:cubicBezTo>
                  <a:lnTo>
                    <a:pt x="28182" y="6942"/>
                  </a:lnTo>
                  <a:cubicBezTo>
                    <a:pt x="28039" y="6870"/>
                    <a:pt x="27873" y="6870"/>
                    <a:pt x="27730" y="6942"/>
                  </a:cubicBezTo>
                  <a:lnTo>
                    <a:pt x="25968" y="7954"/>
                  </a:lnTo>
                  <a:cubicBezTo>
                    <a:pt x="25849" y="8001"/>
                    <a:pt x="25849" y="8168"/>
                    <a:pt x="25968" y="8216"/>
                  </a:cubicBezTo>
                  <a:lnTo>
                    <a:pt x="27396" y="9037"/>
                  </a:lnTo>
                  <a:cubicBezTo>
                    <a:pt x="27527" y="9109"/>
                    <a:pt x="27694" y="9109"/>
                    <a:pt x="27837" y="9037"/>
                  </a:cubicBezTo>
                  <a:close/>
                  <a:moveTo>
                    <a:pt x="31945" y="6668"/>
                  </a:moveTo>
                  <a:cubicBezTo>
                    <a:pt x="32064" y="6632"/>
                    <a:pt x="32064" y="6454"/>
                    <a:pt x="31945" y="6418"/>
                  </a:cubicBezTo>
                  <a:lnTo>
                    <a:pt x="30516" y="5584"/>
                  </a:lnTo>
                  <a:cubicBezTo>
                    <a:pt x="30373" y="5525"/>
                    <a:pt x="30206" y="5525"/>
                    <a:pt x="30075" y="5584"/>
                  </a:cubicBezTo>
                  <a:lnTo>
                    <a:pt x="28301" y="6608"/>
                  </a:lnTo>
                  <a:cubicBezTo>
                    <a:pt x="28182" y="6656"/>
                    <a:pt x="28182" y="6823"/>
                    <a:pt x="28301" y="6870"/>
                  </a:cubicBezTo>
                  <a:lnTo>
                    <a:pt x="29730" y="7692"/>
                  </a:lnTo>
                  <a:cubicBezTo>
                    <a:pt x="29873" y="7763"/>
                    <a:pt x="30040" y="7763"/>
                    <a:pt x="30182" y="7692"/>
                  </a:cubicBezTo>
                  <a:close/>
                  <a:moveTo>
                    <a:pt x="34469" y="5203"/>
                  </a:moveTo>
                  <a:cubicBezTo>
                    <a:pt x="34600" y="5168"/>
                    <a:pt x="34600" y="4989"/>
                    <a:pt x="34469" y="4953"/>
                  </a:cubicBezTo>
                  <a:lnTo>
                    <a:pt x="33064" y="4120"/>
                  </a:lnTo>
                  <a:cubicBezTo>
                    <a:pt x="32921" y="4048"/>
                    <a:pt x="32754" y="4048"/>
                    <a:pt x="32611" y="4120"/>
                  </a:cubicBezTo>
                  <a:lnTo>
                    <a:pt x="30849" y="5144"/>
                  </a:lnTo>
                  <a:cubicBezTo>
                    <a:pt x="30730" y="5180"/>
                    <a:pt x="30730" y="5358"/>
                    <a:pt x="30849" y="5394"/>
                  </a:cubicBezTo>
                  <a:lnTo>
                    <a:pt x="32278" y="6227"/>
                  </a:lnTo>
                  <a:cubicBezTo>
                    <a:pt x="32409" y="6299"/>
                    <a:pt x="32576" y="6299"/>
                    <a:pt x="32718" y="6227"/>
                  </a:cubicBezTo>
                  <a:close/>
                  <a:moveTo>
                    <a:pt x="36814" y="3858"/>
                  </a:moveTo>
                  <a:cubicBezTo>
                    <a:pt x="36933" y="3810"/>
                    <a:pt x="36933" y="3644"/>
                    <a:pt x="36814" y="3596"/>
                  </a:cubicBezTo>
                  <a:lnTo>
                    <a:pt x="35385" y="2775"/>
                  </a:lnTo>
                  <a:cubicBezTo>
                    <a:pt x="35243" y="2703"/>
                    <a:pt x="35076" y="2703"/>
                    <a:pt x="34945" y="2775"/>
                  </a:cubicBezTo>
                  <a:lnTo>
                    <a:pt x="33171" y="3798"/>
                  </a:lnTo>
                  <a:cubicBezTo>
                    <a:pt x="33052" y="3834"/>
                    <a:pt x="33052" y="4013"/>
                    <a:pt x="33171" y="4048"/>
                  </a:cubicBezTo>
                  <a:lnTo>
                    <a:pt x="34600" y="4870"/>
                  </a:lnTo>
                  <a:cubicBezTo>
                    <a:pt x="34743" y="4941"/>
                    <a:pt x="34909" y="4941"/>
                    <a:pt x="35052" y="4870"/>
                  </a:cubicBezTo>
                  <a:close/>
                  <a:moveTo>
                    <a:pt x="39160" y="2501"/>
                  </a:moveTo>
                  <a:cubicBezTo>
                    <a:pt x="39279" y="2453"/>
                    <a:pt x="39279" y="2286"/>
                    <a:pt x="39160" y="2251"/>
                  </a:cubicBezTo>
                  <a:lnTo>
                    <a:pt x="37731" y="1417"/>
                  </a:lnTo>
                  <a:cubicBezTo>
                    <a:pt x="37588" y="1346"/>
                    <a:pt x="37433" y="1346"/>
                    <a:pt x="37290" y="1417"/>
                  </a:cubicBezTo>
                  <a:lnTo>
                    <a:pt x="35528" y="2441"/>
                  </a:lnTo>
                  <a:cubicBezTo>
                    <a:pt x="35397" y="2489"/>
                    <a:pt x="35397" y="2655"/>
                    <a:pt x="35528" y="2703"/>
                  </a:cubicBezTo>
                  <a:lnTo>
                    <a:pt x="36945" y="3525"/>
                  </a:lnTo>
                  <a:cubicBezTo>
                    <a:pt x="37088" y="3596"/>
                    <a:pt x="37255" y="3596"/>
                    <a:pt x="37398" y="3525"/>
                  </a:cubicBezTo>
                  <a:close/>
                  <a:moveTo>
                    <a:pt x="41505" y="1155"/>
                  </a:moveTo>
                  <a:cubicBezTo>
                    <a:pt x="41624" y="1108"/>
                    <a:pt x="41624" y="941"/>
                    <a:pt x="41505" y="893"/>
                  </a:cubicBezTo>
                  <a:lnTo>
                    <a:pt x="40077" y="72"/>
                  </a:lnTo>
                  <a:cubicBezTo>
                    <a:pt x="39934" y="0"/>
                    <a:pt x="39767" y="0"/>
                    <a:pt x="39624" y="72"/>
                  </a:cubicBezTo>
                  <a:lnTo>
                    <a:pt x="37862" y="1096"/>
                  </a:lnTo>
                  <a:cubicBezTo>
                    <a:pt x="37743" y="1131"/>
                    <a:pt x="37743" y="1298"/>
                    <a:pt x="37862" y="1346"/>
                  </a:cubicBezTo>
                  <a:lnTo>
                    <a:pt x="39291" y="2167"/>
                  </a:lnTo>
                  <a:cubicBezTo>
                    <a:pt x="39434" y="2239"/>
                    <a:pt x="39600" y="2239"/>
                    <a:pt x="39731" y="2167"/>
                  </a:cubicBezTo>
                  <a:close/>
                  <a:moveTo>
                    <a:pt x="9513" y="22610"/>
                  </a:moveTo>
                  <a:cubicBezTo>
                    <a:pt x="9632" y="22575"/>
                    <a:pt x="9632" y="22396"/>
                    <a:pt x="9513" y="22360"/>
                  </a:cubicBezTo>
                  <a:lnTo>
                    <a:pt x="7620" y="21265"/>
                  </a:lnTo>
                  <a:cubicBezTo>
                    <a:pt x="7477" y="21193"/>
                    <a:pt x="7311" y="21193"/>
                    <a:pt x="7168" y="21265"/>
                  </a:cubicBezTo>
                  <a:lnTo>
                    <a:pt x="5275" y="22360"/>
                  </a:lnTo>
                  <a:cubicBezTo>
                    <a:pt x="5155" y="22396"/>
                    <a:pt x="5155" y="22563"/>
                    <a:pt x="5275" y="22610"/>
                  </a:cubicBezTo>
                  <a:lnTo>
                    <a:pt x="7168" y="23706"/>
                  </a:lnTo>
                  <a:cubicBezTo>
                    <a:pt x="7311" y="23777"/>
                    <a:pt x="7477" y="23777"/>
                    <a:pt x="7620" y="23706"/>
                  </a:cubicBezTo>
                  <a:close/>
                  <a:moveTo>
                    <a:pt x="14776" y="19574"/>
                  </a:moveTo>
                  <a:cubicBezTo>
                    <a:pt x="14895" y="19527"/>
                    <a:pt x="14895" y="19360"/>
                    <a:pt x="14776" y="19312"/>
                  </a:cubicBezTo>
                  <a:lnTo>
                    <a:pt x="12883" y="18217"/>
                  </a:lnTo>
                  <a:cubicBezTo>
                    <a:pt x="12740" y="18145"/>
                    <a:pt x="12573" y="18145"/>
                    <a:pt x="12430" y="18217"/>
                  </a:cubicBezTo>
                  <a:lnTo>
                    <a:pt x="10537" y="19312"/>
                  </a:lnTo>
                  <a:cubicBezTo>
                    <a:pt x="10406" y="19360"/>
                    <a:pt x="10406" y="19527"/>
                    <a:pt x="10537" y="19574"/>
                  </a:cubicBezTo>
                  <a:lnTo>
                    <a:pt x="12430" y="20670"/>
                  </a:lnTo>
                  <a:cubicBezTo>
                    <a:pt x="12573" y="20741"/>
                    <a:pt x="12740" y="20741"/>
                    <a:pt x="12883" y="20670"/>
                  </a:cubicBezTo>
                  <a:close/>
                  <a:moveTo>
                    <a:pt x="12144" y="21098"/>
                  </a:moveTo>
                  <a:cubicBezTo>
                    <a:pt x="12264" y="21051"/>
                    <a:pt x="12264" y="20872"/>
                    <a:pt x="12144" y="20836"/>
                  </a:cubicBezTo>
                  <a:lnTo>
                    <a:pt x="10251" y="19741"/>
                  </a:lnTo>
                  <a:cubicBezTo>
                    <a:pt x="10108" y="19669"/>
                    <a:pt x="9942" y="19669"/>
                    <a:pt x="9799" y="19741"/>
                  </a:cubicBezTo>
                  <a:lnTo>
                    <a:pt x="7906" y="20848"/>
                  </a:lnTo>
                  <a:cubicBezTo>
                    <a:pt x="7787" y="20884"/>
                    <a:pt x="7787" y="21062"/>
                    <a:pt x="7906" y="21098"/>
                  </a:cubicBezTo>
                  <a:lnTo>
                    <a:pt x="9799" y="22182"/>
                  </a:lnTo>
                  <a:cubicBezTo>
                    <a:pt x="9942" y="22253"/>
                    <a:pt x="10108" y="22253"/>
                    <a:pt x="10251" y="22182"/>
                  </a:cubicBezTo>
                  <a:close/>
                  <a:moveTo>
                    <a:pt x="17407" y="18050"/>
                  </a:moveTo>
                  <a:cubicBezTo>
                    <a:pt x="17526" y="18014"/>
                    <a:pt x="17526" y="17836"/>
                    <a:pt x="17407" y="17800"/>
                  </a:cubicBezTo>
                  <a:lnTo>
                    <a:pt x="15514" y="16705"/>
                  </a:lnTo>
                  <a:cubicBezTo>
                    <a:pt x="15371" y="16633"/>
                    <a:pt x="15204" y="16633"/>
                    <a:pt x="15061" y="16705"/>
                  </a:cubicBezTo>
                  <a:lnTo>
                    <a:pt x="13168" y="17800"/>
                  </a:lnTo>
                  <a:cubicBezTo>
                    <a:pt x="13049" y="17836"/>
                    <a:pt x="13049" y="18014"/>
                    <a:pt x="13168" y="18050"/>
                  </a:cubicBezTo>
                  <a:lnTo>
                    <a:pt x="15061" y="19146"/>
                  </a:lnTo>
                  <a:cubicBezTo>
                    <a:pt x="15204" y="19217"/>
                    <a:pt x="15371" y="19217"/>
                    <a:pt x="15514" y="19146"/>
                  </a:cubicBezTo>
                  <a:close/>
                  <a:moveTo>
                    <a:pt x="20038" y="16538"/>
                  </a:moveTo>
                  <a:cubicBezTo>
                    <a:pt x="20157" y="16490"/>
                    <a:pt x="20157" y="16324"/>
                    <a:pt x="20038" y="16276"/>
                  </a:cubicBezTo>
                  <a:lnTo>
                    <a:pt x="18145" y="15193"/>
                  </a:lnTo>
                  <a:cubicBezTo>
                    <a:pt x="18002" y="15109"/>
                    <a:pt x="17836" y="15109"/>
                    <a:pt x="17693" y="15193"/>
                  </a:cubicBezTo>
                  <a:lnTo>
                    <a:pt x="15800" y="16276"/>
                  </a:lnTo>
                  <a:cubicBezTo>
                    <a:pt x="15669" y="16324"/>
                    <a:pt x="15669" y="16490"/>
                    <a:pt x="15800" y="16538"/>
                  </a:cubicBezTo>
                  <a:lnTo>
                    <a:pt x="17693" y="17633"/>
                  </a:lnTo>
                  <a:cubicBezTo>
                    <a:pt x="17836" y="17705"/>
                    <a:pt x="17990" y="17705"/>
                    <a:pt x="18133" y="17633"/>
                  </a:cubicBezTo>
                  <a:close/>
                  <a:moveTo>
                    <a:pt x="22670" y="15014"/>
                  </a:moveTo>
                  <a:cubicBezTo>
                    <a:pt x="22789" y="14966"/>
                    <a:pt x="22789" y="14800"/>
                    <a:pt x="22670" y="14764"/>
                  </a:cubicBezTo>
                  <a:lnTo>
                    <a:pt x="20776" y="13669"/>
                  </a:lnTo>
                  <a:cubicBezTo>
                    <a:pt x="20634" y="13585"/>
                    <a:pt x="20467" y="13585"/>
                    <a:pt x="20324" y="13669"/>
                  </a:cubicBezTo>
                  <a:lnTo>
                    <a:pt x="18431" y="14764"/>
                  </a:lnTo>
                  <a:cubicBezTo>
                    <a:pt x="18312" y="14800"/>
                    <a:pt x="18312" y="14966"/>
                    <a:pt x="18431" y="15014"/>
                  </a:cubicBezTo>
                  <a:lnTo>
                    <a:pt x="20324" y="16109"/>
                  </a:lnTo>
                  <a:cubicBezTo>
                    <a:pt x="20467" y="16181"/>
                    <a:pt x="20634" y="16181"/>
                    <a:pt x="20776" y="16109"/>
                  </a:cubicBezTo>
                  <a:close/>
                  <a:moveTo>
                    <a:pt x="25301" y="13502"/>
                  </a:moveTo>
                  <a:cubicBezTo>
                    <a:pt x="25420" y="13454"/>
                    <a:pt x="25420" y="13288"/>
                    <a:pt x="25301" y="13240"/>
                  </a:cubicBezTo>
                  <a:lnTo>
                    <a:pt x="23408" y="12145"/>
                  </a:lnTo>
                  <a:cubicBezTo>
                    <a:pt x="23265" y="12073"/>
                    <a:pt x="23098" y="12073"/>
                    <a:pt x="22955" y="12145"/>
                  </a:cubicBezTo>
                  <a:lnTo>
                    <a:pt x="21062" y="13240"/>
                  </a:lnTo>
                  <a:cubicBezTo>
                    <a:pt x="20943" y="13276"/>
                    <a:pt x="20943" y="13454"/>
                    <a:pt x="21062" y="13502"/>
                  </a:cubicBezTo>
                  <a:lnTo>
                    <a:pt x="22955" y="14597"/>
                  </a:lnTo>
                  <a:cubicBezTo>
                    <a:pt x="23098" y="14669"/>
                    <a:pt x="23265" y="14669"/>
                    <a:pt x="23408" y="14597"/>
                  </a:cubicBezTo>
                  <a:close/>
                  <a:moveTo>
                    <a:pt x="27932" y="11978"/>
                  </a:moveTo>
                  <a:cubicBezTo>
                    <a:pt x="28051" y="11930"/>
                    <a:pt x="28051" y="11764"/>
                    <a:pt x="27932" y="11716"/>
                  </a:cubicBezTo>
                  <a:lnTo>
                    <a:pt x="26039" y="10621"/>
                  </a:lnTo>
                  <a:cubicBezTo>
                    <a:pt x="25896" y="10549"/>
                    <a:pt x="25729" y="10549"/>
                    <a:pt x="25587" y="10621"/>
                  </a:cubicBezTo>
                  <a:lnTo>
                    <a:pt x="23694" y="11716"/>
                  </a:lnTo>
                  <a:cubicBezTo>
                    <a:pt x="23574" y="11764"/>
                    <a:pt x="23574" y="11930"/>
                    <a:pt x="23694" y="11978"/>
                  </a:cubicBezTo>
                  <a:lnTo>
                    <a:pt x="25587" y="13073"/>
                  </a:lnTo>
                  <a:cubicBezTo>
                    <a:pt x="25729" y="13145"/>
                    <a:pt x="25896" y="13145"/>
                    <a:pt x="26039" y="13073"/>
                  </a:cubicBezTo>
                  <a:close/>
                  <a:moveTo>
                    <a:pt x="30563" y="10454"/>
                  </a:moveTo>
                  <a:cubicBezTo>
                    <a:pt x="30682" y="10418"/>
                    <a:pt x="30682" y="10240"/>
                    <a:pt x="30563" y="10204"/>
                  </a:cubicBezTo>
                  <a:lnTo>
                    <a:pt x="28670" y="9109"/>
                  </a:lnTo>
                  <a:cubicBezTo>
                    <a:pt x="28527" y="9037"/>
                    <a:pt x="28361" y="9037"/>
                    <a:pt x="28218" y="9109"/>
                  </a:cubicBezTo>
                  <a:lnTo>
                    <a:pt x="26325" y="10204"/>
                  </a:lnTo>
                  <a:cubicBezTo>
                    <a:pt x="26206" y="10240"/>
                    <a:pt x="26206" y="10418"/>
                    <a:pt x="26325" y="10454"/>
                  </a:cubicBezTo>
                  <a:lnTo>
                    <a:pt x="28218" y="11549"/>
                  </a:lnTo>
                  <a:cubicBezTo>
                    <a:pt x="28361" y="11621"/>
                    <a:pt x="28527" y="11621"/>
                    <a:pt x="28670" y="11549"/>
                  </a:cubicBezTo>
                  <a:close/>
                  <a:moveTo>
                    <a:pt x="33195" y="8942"/>
                  </a:moveTo>
                  <a:cubicBezTo>
                    <a:pt x="33326" y="8894"/>
                    <a:pt x="33326" y="8716"/>
                    <a:pt x="33195" y="8680"/>
                  </a:cubicBezTo>
                  <a:lnTo>
                    <a:pt x="31302" y="7585"/>
                  </a:lnTo>
                  <a:cubicBezTo>
                    <a:pt x="31159" y="7513"/>
                    <a:pt x="30992" y="7513"/>
                    <a:pt x="30849" y="7585"/>
                  </a:cubicBezTo>
                  <a:lnTo>
                    <a:pt x="28956" y="8680"/>
                  </a:lnTo>
                  <a:cubicBezTo>
                    <a:pt x="28837" y="8728"/>
                    <a:pt x="28837" y="8894"/>
                    <a:pt x="28956" y="8942"/>
                  </a:cubicBezTo>
                  <a:lnTo>
                    <a:pt x="30849" y="10037"/>
                  </a:lnTo>
                  <a:cubicBezTo>
                    <a:pt x="30992" y="10097"/>
                    <a:pt x="31159" y="10097"/>
                    <a:pt x="31302" y="10037"/>
                  </a:cubicBezTo>
                  <a:close/>
                  <a:moveTo>
                    <a:pt x="35826" y="7418"/>
                  </a:moveTo>
                  <a:cubicBezTo>
                    <a:pt x="35945" y="7370"/>
                    <a:pt x="35945" y="7204"/>
                    <a:pt x="35826" y="7156"/>
                  </a:cubicBezTo>
                  <a:lnTo>
                    <a:pt x="33933" y="6061"/>
                  </a:lnTo>
                  <a:cubicBezTo>
                    <a:pt x="33790" y="5989"/>
                    <a:pt x="33623" y="5989"/>
                    <a:pt x="33480" y="6061"/>
                  </a:cubicBezTo>
                  <a:lnTo>
                    <a:pt x="31587" y="7156"/>
                  </a:lnTo>
                  <a:cubicBezTo>
                    <a:pt x="31468" y="7204"/>
                    <a:pt x="31468" y="7370"/>
                    <a:pt x="31587" y="7418"/>
                  </a:cubicBezTo>
                  <a:lnTo>
                    <a:pt x="33480" y="8513"/>
                  </a:lnTo>
                  <a:cubicBezTo>
                    <a:pt x="33623" y="8585"/>
                    <a:pt x="33790" y="8585"/>
                    <a:pt x="33933" y="8513"/>
                  </a:cubicBezTo>
                  <a:close/>
                  <a:moveTo>
                    <a:pt x="38457" y="5894"/>
                  </a:moveTo>
                  <a:cubicBezTo>
                    <a:pt x="38576" y="5858"/>
                    <a:pt x="38576" y="5680"/>
                    <a:pt x="38457" y="5644"/>
                  </a:cubicBezTo>
                  <a:lnTo>
                    <a:pt x="36564" y="4549"/>
                  </a:lnTo>
                  <a:cubicBezTo>
                    <a:pt x="36421" y="4477"/>
                    <a:pt x="36255" y="4477"/>
                    <a:pt x="36112" y="4549"/>
                  </a:cubicBezTo>
                  <a:lnTo>
                    <a:pt x="34219" y="5644"/>
                  </a:lnTo>
                  <a:cubicBezTo>
                    <a:pt x="34100" y="5680"/>
                    <a:pt x="34100" y="5858"/>
                    <a:pt x="34219" y="5894"/>
                  </a:cubicBezTo>
                  <a:lnTo>
                    <a:pt x="36124" y="7001"/>
                  </a:lnTo>
                  <a:cubicBezTo>
                    <a:pt x="36255" y="7073"/>
                    <a:pt x="36421" y="7073"/>
                    <a:pt x="36564" y="7001"/>
                  </a:cubicBezTo>
                  <a:close/>
                  <a:moveTo>
                    <a:pt x="13418" y="23360"/>
                  </a:moveTo>
                  <a:cubicBezTo>
                    <a:pt x="13537" y="23313"/>
                    <a:pt x="13537" y="23146"/>
                    <a:pt x="13418" y="23098"/>
                  </a:cubicBezTo>
                  <a:lnTo>
                    <a:pt x="11513" y="22003"/>
                  </a:lnTo>
                  <a:cubicBezTo>
                    <a:pt x="11371" y="21932"/>
                    <a:pt x="11204" y="21932"/>
                    <a:pt x="11073" y="22003"/>
                  </a:cubicBezTo>
                  <a:lnTo>
                    <a:pt x="9168" y="23098"/>
                  </a:lnTo>
                  <a:cubicBezTo>
                    <a:pt x="9049" y="23146"/>
                    <a:pt x="9049" y="23313"/>
                    <a:pt x="9168" y="23360"/>
                  </a:cubicBezTo>
                  <a:lnTo>
                    <a:pt x="11073" y="24456"/>
                  </a:lnTo>
                  <a:cubicBezTo>
                    <a:pt x="11204" y="24527"/>
                    <a:pt x="11371" y="24527"/>
                    <a:pt x="11513" y="24456"/>
                  </a:cubicBezTo>
                  <a:close/>
                  <a:moveTo>
                    <a:pt x="16050" y="21836"/>
                  </a:moveTo>
                  <a:cubicBezTo>
                    <a:pt x="16169" y="21801"/>
                    <a:pt x="16169" y="21622"/>
                    <a:pt x="16050" y="21586"/>
                  </a:cubicBezTo>
                  <a:lnTo>
                    <a:pt x="14145" y="20491"/>
                  </a:lnTo>
                  <a:cubicBezTo>
                    <a:pt x="14002" y="20420"/>
                    <a:pt x="13847" y="20420"/>
                    <a:pt x="13704" y="20491"/>
                  </a:cubicBezTo>
                  <a:lnTo>
                    <a:pt x="11799" y="21586"/>
                  </a:lnTo>
                  <a:cubicBezTo>
                    <a:pt x="11680" y="21634"/>
                    <a:pt x="11680" y="21801"/>
                    <a:pt x="11799" y="21848"/>
                  </a:cubicBezTo>
                  <a:lnTo>
                    <a:pt x="13692" y="22944"/>
                  </a:lnTo>
                  <a:cubicBezTo>
                    <a:pt x="13835" y="23015"/>
                    <a:pt x="14002" y="23015"/>
                    <a:pt x="14145" y="22944"/>
                  </a:cubicBezTo>
                  <a:close/>
                  <a:moveTo>
                    <a:pt x="18681" y="20324"/>
                  </a:moveTo>
                  <a:cubicBezTo>
                    <a:pt x="18800" y="20277"/>
                    <a:pt x="18800" y="20110"/>
                    <a:pt x="18681" y="20062"/>
                  </a:cubicBezTo>
                  <a:lnTo>
                    <a:pt x="16776" y="18967"/>
                  </a:lnTo>
                  <a:cubicBezTo>
                    <a:pt x="16633" y="18896"/>
                    <a:pt x="16478" y="18896"/>
                    <a:pt x="16335" y="18967"/>
                  </a:cubicBezTo>
                  <a:lnTo>
                    <a:pt x="14430" y="20062"/>
                  </a:lnTo>
                  <a:cubicBezTo>
                    <a:pt x="14311" y="20110"/>
                    <a:pt x="14311" y="20277"/>
                    <a:pt x="14430" y="20324"/>
                  </a:cubicBezTo>
                  <a:lnTo>
                    <a:pt x="16335" y="21420"/>
                  </a:lnTo>
                  <a:cubicBezTo>
                    <a:pt x="16478" y="21491"/>
                    <a:pt x="16633" y="21491"/>
                    <a:pt x="16776" y="21420"/>
                  </a:cubicBezTo>
                  <a:close/>
                  <a:moveTo>
                    <a:pt x="21300" y="18800"/>
                  </a:moveTo>
                  <a:cubicBezTo>
                    <a:pt x="21419" y="18765"/>
                    <a:pt x="21419" y="18586"/>
                    <a:pt x="21300" y="18550"/>
                  </a:cubicBezTo>
                  <a:lnTo>
                    <a:pt x="19407" y="17455"/>
                  </a:lnTo>
                  <a:cubicBezTo>
                    <a:pt x="19264" y="17372"/>
                    <a:pt x="19098" y="17372"/>
                    <a:pt x="18955" y="17455"/>
                  </a:cubicBezTo>
                  <a:lnTo>
                    <a:pt x="17062" y="18550"/>
                  </a:lnTo>
                  <a:cubicBezTo>
                    <a:pt x="16943" y="18586"/>
                    <a:pt x="16943" y="18753"/>
                    <a:pt x="17062" y="18800"/>
                  </a:cubicBezTo>
                  <a:lnTo>
                    <a:pt x="18955" y="19896"/>
                  </a:lnTo>
                  <a:cubicBezTo>
                    <a:pt x="19098" y="19967"/>
                    <a:pt x="19264" y="19967"/>
                    <a:pt x="19407" y="19896"/>
                  </a:cubicBezTo>
                  <a:close/>
                  <a:moveTo>
                    <a:pt x="23932" y="17288"/>
                  </a:moveTo>
                  <a:cubicBezTo>
                    <a:pt x="24051" y="17241"/>
                    <a:pt x="24051" y="17074"/>
                    <a:pt x="23932" y="17026"/>
                  </a:cubicBezTo>
                  <a:lnTo>
                    <a:pt x="22039" y="15931"/>
                  </a:lnTo>
                  <a:cubicBezTo>
                    <a:pt x="21896" y="15859"/>
                    <a:pt x="21729" y="15859"/>
                    <a:pt x="21586" y="15931"/>
                  </a:cubicBezTo>
                  <a:lnTo>
                    <a:pt x="19693" y="17026"/>
                  </a:lnTo>
                  <a:cubicBezTo>
                    <a:pt x="19574" y="17062"/>
                    <a:pt x="19574" y="17241"/>
                    <a:pt x="19693" y="17288"/>
                  </a:cubicBezTo>
                  <a:lnTo>
                    <a:pt x="21598" y="18372"/>
                  </a:lnTo>
                  <a:cubicBezTo>
                    <a:pt x="21741" y="18443"/>
                    <a:pt x="21908" y="18443"/>
                    <a:pt x="22050" y="18372"/>
                  </a:cubicBezTo>
                  <a:close/>
                  <a:moveTo>
                    <a:pt x="26563" y="15764"/>
                  </a:moveTo>
                  <a:cubicBezTo>
                    <a:pt x="26682" y="15717"/>
                    <a:pt x="26682" y="15550"/>
                    <a:pt x="26563" y="15502"/>
                  </a:cubicBezTo>
                  <a:lnTo>
                    <a:pt x="24670" y="14407"/>
                  </a:lnTo>
                  <a:cubicBezTo>
                    <a:pt x="24527" y="14335"/>
                    <a:pt x="24360" y="14335"/>
                    <a:pt x="24217" y="14407"/>
                  </a:cubicBezTo>
                  <a:lnTo>
                    <a:pt x="22324" y="15502"/>
                  </a:lnTo>
                  <a:cubicBezTo>
                    <a:pt x="22205" y="15550"/>
                    <a:pt x="22205" y="15717"/>
                    <a:pt x="22324" y="15764"/>
                  </a:cubicBezTo>
                  <a:lnTo>
                    <a:pt x="24217" y="16860"/>
                  </a:lnTo>
                  <a:cubicBezTo>
                    <a:pt x="24360" y="16931"/>
                    <a:pt x="24527" y="16931"/>
                    <a:pt x="24670" y="16860"/>
                  </a:cubicBezTo>
                  <a:close/>
                  <a:moveTo>
                    <a:pt x="29194" y="14240"/>
                  </a:moveTo>
                  <a:cubicBezTo>
                    <a:pt x="29313" y="14204"/>
                    <a:pt x="29313" y="14026"/>
                    <a:pt x="29194" y="13990"/>
                  </a:cubicBezTo>
                  <a:lnTo>
                    <a:pt x="27301" y="12895"/>
                  </a:lnTo>
                  <a:cubicBezTo>
                    <a:pt x="27158" y="12823"/>
                    <a:pt x="26992" y="12823"/>
                    <a:pt x="26849" y="12895"/>
                  </a:cubicBezTo>
                  <a:lnTo>
                    <a:pt x="24956" y="13990"/>
                  </a:lnTo>
                  <a:cubicBezTo>
                    <a:pt x="24837" y="14026"/>
                    <a:pt x="24837" y="14204"/>
                    <a:pt x="24956" y="14240"/>
                  </a:cubicBezTo>
                  <a:lnTo>
                    <a:pt x="26849" y="15336"/>
                  </a:lnTo>
                  <a:cubicBezTo>
                    <a:pt x="26992" y="15407"/>
                    <a:pt x="27158" y="15407"/>
                    <a:pt x="27301" y="15336"/>
                  </a:cubicBezTo>
                  <a:close/>
                  <a:moveTo>
                    <a:pt x="31825" y="12728"/>
                  </a:moveTo>
                  <a:cubicBezTo>
                    <a:pt x="31956" y="12680"/>
                    <a:pt x="31956" y="12502"/>
                    <a:pt x="31825" y="12466"/>
                  </a:cubicBezTo>
                  <a:lnTo>
                    <a:pt x="29932" y="11371"/>
                  </a:lnTo>
                  <a:cubicBezTo>
                    <a:pt x="29790" y="11299"/>
                    <a:pt x="29623" y="11299"/>
                    <a:pt x="29492" y="11371"/>
                  </a:cubicBezTo>
                  <a:lnTo>
                    <a:pt x="27587" y="12466"/>
                  </a:lnTo>
                  <a:cubicBezTo>
                    <a:pt x="27468" y="12514"/>
                    <a:pt x="27468" y="12680"/>
                    <a:pt x="27587" y="12728"/>
                  </a:cubicBezTo>
                  <a:lnTo>
                    <a:pt x="29492" y="13823"/>
                  </a:lnTo>
                  <a:cubicBezTo>
                    <a:pt x="29623" y="13895"/>
                    <a:pt x="29790" y="13895"/>
                    <a:pt x="29932" y="13823"/>
                  </a:cubicBezTo>
                  <a:close/>
                  <a:moveTo>
                    <a:pt x="34457" y="11204"/>
                  </a:moveTo>
                  <a:cubicBezTo>
                    <a:pt x="34576" y="11156"/>
                    <a:pt x="34576" y="10990"/>
                    <a:pt x="34457" y="10942"/>
                  </a:cubicBezTo>
                  <a:lnTo>
                    <a:pt x="32564" y="9847"/>
                  </a:lnTo>
                  <a:cubicBezTo>
                    <a:pt x="32421" y="9775"/>
                    <a:pt x="32254" y="9775"/>
                    <a:pt x="32111" y="9847"/>
                  </a:cubicBezTo>
                  <a:lnTo>
                    <a:pt x="30218" y="10942"/>
                  </a:lnTo>
                  <a:cubicBezTo>
                    <a:pt x="30099" y="10990"/>
                    <a:pt x="30099" y="11168"/>
                    <a:pt x="30218" y="11204"/>
                  </a:cubicBezTo>
                  <a:lnTo>
                    <a:pt x="32111" y="12299"/>
                  </a:lnTo>
                  <a:cubicBezTo>
                    <a:pt x="32254" y="12371"/>
                    <a:pt x="32421" y="12371"/>
                    <a:pt x="32564" y="12299"/>
                  </a:cubicBezTo>
                  <a:close/>
                  <a:moveTo>
                    <a:pt x="37088" y="9680"/>
                  </a:moveTo>
                  <a:cubicBezTo>
                    <a:pt x="37207" y="9632"/>
                    <a:pt x="37207" y="9466"/>
                    <a:pt x="37088" y="9418"/>
                  </a:cubicBezTo>
                  <a:lnTo>
                    <a:pt x="35195" y="8347"/>
                  </a:lnTo>
                  <a:cubicBezTo>
                    <a:pt x="35052" y="8263"/>
                    <a:pt x="34885" y="8263"/>
                    <a:pt x="34743" y="8347"/>
                  </a:cubicBezTo>
                  <a:lnTo>
                    <a:pt x="32849" y="9430"/>
                  </a:lnTo>
                  <a:cubicBezTo>
                    <a:pt x="32730" y="9478"/>
                    <a:pt x="32730" y="9644"/>
                    <a:pt x="32849" y="9692"/>
                  </a:cubicBezTo>
                  <a:lnTo>
                    <a:pt x="34743" y="10787"/>
                  </a:lnTo>
                  <a:cubicBezTo>
                    <a:pt x="34885" y="10859"/>
                    <a:pt x="35052" y="10859"/>
                    <a:pt x="35195" y="10787"/>
                  </a:cubicBezTo>
                  <a:close/>
                  <a:moveTo>
                    <a:pt x="39719" y="8156"/>
                  </a:moveTo>
                  <a:cubicBezTo>
                    <a:pt x="39838" y="8120"/>
                    <a:pt x="39838" y="7942"/>
                    <a:pt x="39719" y="7906"/>
                  </a:cubicBezTo>
                  <a:lnTo>
                    <a:pt x="37826" y="6811"/>
                  </a:lnTo>
                  <a:cubicBezTo>
                    <a:pt x="37683" y="6739"/>
                    <a:pt x="37517" y="6739"/>
                    <a:pt x="37374" y="6811"/>
                  </a:cubicBezTo>
                  <a:lnTo>
                    <a:pt x="35481" y="7906"/>
                  </a:lnTo>
                  <a:cubicBezTo>
                    <a:pt x="35362" y="7954"/>
                    <a:pt x="35362" y="8120"/>
                    <a:pt x="35481" y="8168"/>
                  </a:cubicBezTo>
                  <a:lnTo>
                    <a:pt x="37374" y="9263"/>
                  </a:lnTo>
                  <a:cubicBezTo>
                    <a:pt x="37517" y="9335"/>
                    <a:pt x="37683" y="9335"/>
                    <a:pt x="37826" y="9263"/>
                  </a:cubicBezTo>
                  <a:close/>
                  <a:moveTo>
                    <a:pt x="42351" y="6644"/>
                  </a:moveTo>
                  <a:cubicBezTo>
                    <a:pt x="42482" y="6596"/>
                    <a:pt x="42482" y="6430"/>
                    <a:pt x="42351" y="6382"/>
                  </a:cubicBezTo>
                  <a:lnTo>
                    <a:pt x="40458" y="5287"/>
                  </a:lnTo>
                  <a:cubicBezTo>
                    <a:pt x="40315" y="5215"/>
                    <a:pt x="40148" y="5215"/>
                    <a:pt x="40017" y="5287"/>
                  </a:cubicBezTo>
                  <a:lnTo>
                    <a:pt x="38124" y="6394"/>
                  </a:lnTo>
                  <a:cubicBezTo>
                    <a:pt x="37993" y="6430"/>
                    <a:pt x="37993" y="6608"/>
                    <a:pt x="38124" y="6644"/>
                  </a:cubicBezTo>
                  <a:lnTo>
                    <a:pt x="40017" y="7751"/>
                  </a:lnTo>
                  <a:cubicBezTo>
                    <a:pt x="40148" y="7823"/>
                    <a:pt x="40315" y="7823"/>
                    <a:pt x="40458" y="7751"/>
                  </a:cubicBezTo>
                  <a:close/>
                  <a:moveTo>
                    <a:pt x="16657" y="24587"/>
                  </a:moveTo>
                  <a:cubicBezTo>
                    <a:pt x="16776" y="24551"/>
                    <a:pt x="16776" y="24372"/>
                    <a:pt x="16657" y="24337"/>
                  </a:cubicBezTo>
                  <a:lnTo>
                    <a:pt x="14752" y="23241"/>
                  </a:lnTo>
                  <a:cubicBezTo>
                    <a:pt x="14609" y="23170"/>
                    <a:pt x="14442" y="23170"/>
                    <a:pt x="14311" y="23241"/>
                  </a:cubicBezTo>
                  <a:lnTo>
                    <a:pt x="12406" y="24337"/>
                  </a:lnTo>
                  <a:cubicBezTo>
                    <a:pt x="12287" y="24372"/>
                    <a:pt x="12287" y="24551"/>
                    <a:pt x="12406" y="24587"/>
                  </a:cubicBezTo>
                  <a:lnTo>
                    <a:pt x="14311" y="25682"/>
                  </a:lnTo>
                  <a:cubicBezTo>
                    <a:pt x="14442" y="25754"/>
                    <a:pt x="14609" y="25754"/>
                    <a:pt x="14752" y="25682"/>
                  </a:cubicBezTo>
                  <a:close/>
                  <a:moveTo>
                    <a:pt x="19288" y="23075"/>
                  </a:moveTo>
                  <a:cubicBezTo>
                    <a:pt x="19407" y="23027"/>
                    <a:pt x="19407" y="22860"/>
                    <a:pt x="19288" y="22813"/>
                  </a:cubicBezTo>
                  <a:lnTo>
                    <a:pt x="17383" y="21717"/>
                  </a:lnTo>
                  <a:cubicBezTo>
                    <a:pt x="17240" y="21658"/>
                    <a:pt x="17086" y="21658"/>
                    <a:pt x="16943" y="21717"/>
                  </a:cubicBezTo>
                  <a:lnTo>
                    <a:pt x="15050" y="22813"/>
                  </a:lnTo>
                  <a:cubicBezTo>
                    <a:pt x="14931" y="22860"/>
                    <a:pt x="14931" y="23027"/>
                    <a:pt x="15050" y="23075"/>
                  </a:cubicBezTo>
                  <a:lnTo>
                    <a:pt x="16943" y="24170"/>
                  </a:lnTo>
                  <a:cubicBezTo>
                    <a:pt x="17086" y="24230"/>
                    <a:pt x="17252" y="24230"/>
                    <a:pt x="17395" y="24170"/>
                  </a:cubicBezTo>
                  <a:close/>
                  <a:moveTo>
                    <a:pt x="21919" y="21551"/>
                  </a:moveTo>
                  <a:cubicBezTo>
                    <a:pt x="22039" y="21515"/>
                    <a:pt x="22039" y="21336"/>
                    <a:pt x="21919" y="21301"/>
                  </a:cubicBezTo>
                  <a:lnTo>
                    <a:pt x="20014" y="20205"/>
                  </a:lnTo>
                  <a:cubicBezTo>
                    <a:pt x="19872" y="20134"/>
                    <a:pt x="19717" y="20134"/>
                    <a:pt x="19574" y="20205"/>
                  </a:cubicBezTo>
                  <a:lnTo>
                    <a:pt x="17681" y="21289"/>
                  </a:lnTo>
                  <a:cubicBezTo>
                    <a:pt x="17550" y="21336"/>
                    <a:pt x="17550" y="21503"/>
                    <a:pt x="17681" y="21551"/>
                  </a:cubicBezTo>
                  <a:lnTo>
                    <a:pt x="19574" y="22646"/>
                  </a:lnTo>
                  <a:cubicBezTo>
                    <a:pt x="19717" y="22706"/>
                    <a:pt x="19872" y="22706"/>
                    <a:pt x="20014" y="22646"/>
                  </a:cubicBezTo>
                  <a:close/>
                  <a:moveTo>
                    <a:pt x="24551" y="20039"/>
                  </a:moveTo>
                  <a:cubicBezTo>
                    <a:pt x="24670" y="19991"/>
                    <a:pt x="24670" y="19824"/>
                    <a:pt x="24551" y="19777"/>
                  </a:cubicBezTo>
                  <a:lnTo>
                    <a:pt x="22646" y="18681"/>
                  </a:lnTo>
                  <a:cubicBezTo>
                    <a:pt x="22503" y="18610"/>
                    <a:pt x="22348" y="18610"/>
                    <a:pt x="22205" y="18681"/>
                  </a:cubicBezTo>
                  <a:lnTo>
                    <a:pt x="20300" y="19777"/>
                  </a:lnTo>
                  <a:cubicBezTo>
                    <a:pt x="20181" y="19824"/>
                    <a:pt x="20181" y="19991"/>
                    <a:pt x="20300" y="20039"/>
                  </a:cubicBezTo>
                  <a:lnTo>
                    <a:pt x="22205" y="21134"/>
                  </a:lnTo>
                  <a:cubicBezTo>
                    <a:pt x="22348" y="21205"/>
                    <a:pt x="22503" y="21205"/>
                    <a:pt x="22646" y="21134"/>
                  </a:cubicBezTo>
                  <a:close/>
                  <a:moveTo>
                    <a:pt x="27182" y="18515"/>
                  </a:moveTo>
                  <a:cubicBezTo>
                    <a:pt x="27301" y="18467"/>
                    <a:pt x="27301" y="18300"/>
                    <a:pt x="27182" y="18253"/>
                  </a:cubicBezTo>
                  <a:lnTo>
                    <a:pt x="25277" y="17169"/>
                  </a:lnTo>
                  <a:cubicBezTo>
                    <a:pt x="25134" y="17098"/>
                    <a:pt x="24979" y="17098"/>
                    <a:pt x="24837" y="17169"/>
                  </a:cubicBezTo>
                  <a:lnTo>
                    <a:pt x="22943" y="18253"/>
                  </a:lnTo>
                  <a:cubicBezTo>
                    <a:pt x="22812" y="18300"/>
                    <a:pt x="22812" y="18467"/>
                    <a:pt x="22943" y="18515"/>
                  </a:cubicBezTo>
                  <a:lnTo>
                    <a:pt x="24837" y="19610"/>
                  </a:lnTo>
                  <a:cubicBezTo>
                    <a:pt x="24979" y="19681"/>
                    <a:pt x="25134" y="19681"/>
                    <a:pt x="25277" y="19610"/>
                  </a:cubicBezTo>
                  <a:close/>
                  <a:moveTo>
                    <a:pt x="29813" y="16991"/>
                  </a:moveTo>
                  <a:cubicBezTo>
                    <a:pt x="29932" y="16955"/>
                    <a:pt x="29932" y="16788"/>
                    <a:pt x="29813" y="16741"/>
                  </a:cubicBezTo>
                  <a:lnTo>
                    <a:pt x="27908" y="15645"/>
                  </a:lnTo>
                  <a:cubicBezTo>
                    <a:pt x="27765" y="15574"/>
                    <a:pt x="27611" y="15574"/>
                    <a:pt x="27468" y="15645"/>
                  </a:cubicBezTo>
                  <a:lnTo>
                    <a:pt x="25575" y="16741"/>
                  </a:lnTo>
                  <a:cubicBezTo>
                    <a:pt x="25444" y="16788"/>
                    <a:pt x="25444" y="16955"/>
                    <a:pt x="25575" y="16991"/>
                  </a:cubicBezTo>
                  <a:lnTo>
                    <a:pt x="27468" y="18086"/>
                  </a:lnTo>
                  <a:cubicBezTo>
                    <a:pt x="27611" y="18157"/>
                    <a:pt x="27765" y="18157"/>
                    <a:pt x="27908" y="18086"/>
                  </a:cubicBezTo>
                  <a:close/>
                  <a:moveTo>
                    <a:pt x="32445" y="15478"/>
                  </a:moveTo>
                  <a:cubicBezTo>
                    <a:pt x="32564" y="15431"/>
                    <a:pt x="32564" y="15264"/>
                    <a:pt x="32445" y="15217"/>
                  </a:cubicBezTo>
                  <a:lnTo>
                    <a:pt x="30540" y="14121"/>
                  </a:lnTo>
                  <a:cubicBezTo>
                    <a:pt x="30409" y="14050"/>
                    <a:pt x="30242" y="14050"/>
                    <a:pt x="30099" y="14121"/>
                  </a:cubicBezTo>
                  <a:lnTo>
                    <a:pt x="28206" y="15217"/>
                  </a:lnTo>
                  <a:cubicBezTo>
                    <a:pt x="28075" y="15264"/>
                    <a:pt x="28075" y="15431"/>
                    <a:pt x="28206" y="15478"/>
                  </a:cubicBezTo>
                  <a:lnTo>
                    <a:pt x="30099" y="16574"/>
                  </a:lnTo>
                  <a:cubicBezTo>
                    <a:pt x="30242" y="16645"/>
                    <a:pt x="30409" y="16645"/>
                    <a:pt x="30540" y="16574"/>
                  </a:cubicBezTo>
                  <a:close/>
                  <a:moveTo>
                    <a:pt x="35076" y="13954"/>
                  </a:moveTo>
                  <a:cubicBezTo>
                    <a:pt x="35195" y="13919"/>
                    <a:pt x="35195" y="13740"/>
                    <a:pt x="35076" y="13704"/>
                  </a:cubicBezTo>
                  <a:lnTo>
                    <a:pt x="33171" y="12609"/>
                  </a:lnTo>
                  <a:cubicBezTo>
                    <a:pt x="33040" y="12538"/>
                    <a:pt x="32873" y="12538"/>
                    <a:pt x="32730" y="12609"/>
                  </a:cubicBezTo>
                  <a:lnTo>
                    <a:pt x="30837" y="13704"/>
                  </a:lnTo>
                  <a:cubicBezTo>
                    <a:pt x="30706" y="13740"/>
                    <a:pt x="30706" y="13907"/>
                    <a:pt x="30837" y="13954"/>
                  </a:cubicBezTo>
                  <a:lnTo>
                    <a:pt x="32730" y="15050"/>
                  </a:lnTo>
                  <a:cubicBezTo>
                    <a:pt x="32873" y="15121"/>
                    <a:pt x="33040" y="15121"/>
                    <a:pt x="33183" y="15050"/>
                  </a:cubicBezTo>
                  <a:close/>
                  <a:moveTo>
                    <a:pt x="37707" y="12442"/>
                  </a:moveTo>
                  <a:cubicBezTo>
                    <a:pt x="37826" y="12395"/>
                    <a:pt x="37826" y="12228"/>
                    <a:pt x="37707" y="12180"/>
                  </a:cubicBezTo>
                  <a:lnTo>
                    <a:pt x="35802" y="11085"/>
                  </a:lnTo>
                  <a:cubicBezTo>
                    <a:pt x="35671" y="11014"/>
                    <a:pt x="35505" y="11014"/>
                    <a:pt x="35362" y="11085"/>
                  </a:cubicBezTo>
                  <a:lnTo>
                    <a:pt x="33469" y="12180"/>
                  </a:lnTo>
                  <a:cubicBezTo>
                    <a:pt x="33338" y="12228"/>
                    <a:pt x="33338" y="12395"/>
                    <a:pt x="33469" y="12442"/>
                  </a:cubicBezTo>
                  <a:lnTo>
                    <a:pt x="35362" y="13538"/>
                  </a:lnTo>
                  <a:cubicBezTo>
                    <a:pt x="35505" y="13609"/>
                    <a:pt x="35671" y="13609"/>
                    <a:pt x="35802" y="13538"/>
                  </a:cubicBezTo>
                  <a:close/>
                  <a:moveTo>
                    <a:pt x="40338" y="10918"/>
                  </a:moveTo>
                  <a:cubicBezTo>
                    <a:pt x="40458" y="10871"/>
                    <a:pt x="40458" y="10704"/>
                    <a:pt x="40338" y="10656"/>
                  </a:cubicBezTo>
                  <a:lnTo>
                    <a:pt x="38433" y="9561"/>
                  </a:lnTo>
                  <a:cubicBezTo>
                    <a:pt x="38302" y="9490"/>
                    <a:pt x="38136" y="9490"/>
                    <a:pt x="37993" y="9561"/>
                  </a:cubicBezTo>
                  <a:lnTo>
                    <a:pt x="36100" y="10656"/>
                  </a:lnTo>
                  <a:cubicBezTo>
                    <a:pt x="35969" y="10704"/>
                    <a:pt x="35969" y="10871"/>
                    <a:pt x="36100" y="10918"/>
                  </a:cubicBezTo>
                  <a:lnTo>
                    <a:pt x="37993" y="12014"/>
                  </a:lnTo>
                  <a:cubicBezTo>
                    <a:pt x="38136" y="12085"/>
                    <a:pt x="38302" y="12085"/>
                    <a:pt x="38433" y="12014"/>
                  </a:cubicBezTo>
                  <a:close/>
                  <a:moveTo>
                    <a:pt x="42970" y="9394"/>
                  </a:moveTo>
                  <a:cubicBezTo>
                    <a:pt x="43089" y="9347"/>
                    <a:pt x="43089" y="9180"/>
                    <a:pt x="42970" y="9132"/>
                  </a:cubicBezTo>
                  <a:lnTo>
                    <a:pt x="41077" y="8049"/>
                  </a:lnTo>
                  <a:cubicBezTo>
                    <a:pt x="40934" y="7978"/>
                    <a:pt x="40767" y="7978"/>
                    <a:pt x="40624" y="8049"/>
                  </a:cubicBezTo>
                  <a:lnTo>
                    <a:pt x="38731" y="9144"/>
                  </a:lnTo>
                  <a:cubicBezTo>
                    <a:pt x="38612" y="9180"/>
                    <a:pt x="38612" y="9347"/>
                    <a:pt x="38731" y="9394"/>
                  </a:cubicBezTo>
                  <a:lnTo>
                    <a:pt x="40624" y="10490"/>
                  </a:lnTo>
                  <a:cubicBezTo>
                    <a:pt x="40767" y="10561"/>
                    <a:pt x="40934" y="10561"/>
                    <a:pt x="41077" y="10490"/>
                  </a:cubicBezTo>
                  <a:close/>
                  <a:moveTo>
                    <a:pt x="23217" y="23682"/>
                  </a:moveTo>
                  <a:cubicBezTo>
                    <a:pt x="23336" y="23646"/>
                    <a:pt x="23336" y="23468"/>
                    <a:pt x="23217" y="23420"/>
                  </a:cubicBezTo>
                  <a:lnTo>
                    <a:pt x="21312" y="22336"/>
                  </a:lnTo>
                  <a:cubicBezTo>
                    <a:pt x="21181" y="22265"/>
                    <a:pt x="21015" y="22265"/>
                    <a:pt x="20872" y="22336"/>
                  </a:cubicBezTo>
                  <a:lnTo>
                    <a:pt x="18979" y="23432"/>
                  </a:lnTo>
                  <a:cubicBezTo>
                    <a:pt x="18848" y="23468"/>
                    <a:pt x="18848" y="23634"/>
                    <a:pt x="18979" y="23682"/>
                  </a:cubicBezTo>
                  <a:lnTo>
                    <a:pt x="20872" y="24777"/>
                  </a:lnTo>
                  <a:cubicBezTo>
                    <a:pt x="21015" y="24849"/>
                    <a:pt x="21181" y="24849"/>
                    <a:pt x="21312" y="24777"/>
                  </a:cubicBezTo>
                  <a:close/>
                  <a:moveTo>
                    <a:pt x="25849" y="22158"/>
                  </a:moveTo>
                  <a:cubicBezTo>
                    <a:pt x="25968" y="22122"/>
                    <a:pt x="25968" y="21944"/>
                    <a:pt x="25849" y="21908"/>
                  </a:cubicBezTo>
                  <a:lnTo>
                    <a:pt x="23944" y="20812"/>
                  </a:lnTo>
                  <a:cubicBezTo>
                    <a:pt x="23813" y="20741"/>
                    <a:pt x="23646" y="20741"/>
                    <a:pt x="23503" y="20812"/>
                  </a:cubicBezTo>
                  <a:lnTo>
                    <a:pt x="21610" y="21908"/>
                  </a:lnTo>
                  <a:cubicBezTo>
                    <a:pt x="21479" y="21944"/>
                    <a:pt x="21479" y="22122"/>
                    <a:pt x="21610" y="22158"/>
                  </a:cubicBezTo>
                  <a:lnTo>
                    <a:pt x="23503" y="23253"/>
                  </a:lnTo>
                  <a:cubicBezTo>
                    <a:pt x="23646" y="23325"/>
                    <a:pt x="23813" y="23325"/>
                    <a:pt x="23944" y="23253"/>
                  </a:cubicBezTo>
                  <a:close/>
                  <a:moveTo>
                    <a:pt x="20443" y="28290"/>
                  </a:moveTo>
                  <a:cubicBezTo>
                    <a:pt x="20562" y="28242"/>
                    <a:pt x="20562" y="28075"/>
                    <a:pt x="20443" y="28028"/>
                  </a:cubicBezTo>
                  <a:lnTo>
                    <a:pt x="18550" y="26932"/>
                  </a:lnTo>
                  <a:cubicBezTo>
                    <a:pt x="18407" y="26861"/>
                    <a:pt x="18240" y="26861"/>
                    <a:pt x="18109" y="26932"/>
                  </a:cubicBezTo>
                  <a:lnTo>
                    <a:pt x="16204" y="28028"/>
                  </a:lnTo>
                  <a:cubicBezTo>
                    <a:pt x="16085" y="28063"/>
                    <a:pt x="16085" y="28242"/>
                    <a:pt x="16204" y="28290"/>
                  </a:cubicBezTo>
                  <a:lnTo>
                    <a:pt x="18109" y="29373"/>
                  </a:lnTo>
                  <a:cubicBezTo>
                    <a:pt x="18240" y="29444"/>
                    <a:pt x="18407" y="29444"/>
                    <a:pt x="18550" y="29373"/>
                  </a:cubicBezTo>
                  <a:close/>
                  <a:moveTo>
                    <a:pt x="23086" y="26766"/>
                  </a:moveTo>
                  <a:cubicBezTo>
                    <a:pt x="23205" y="26718"/>
                    <a:pt x="23205" y="26551"/>
                    <a:pt x="23086" y="26504"/>
                  </a:cubicBezTo>
                  <a:lnTo>
                    <a:pt x="21193" y="25408"/>
                  </a:lnTo>
                  <a:cubicBezTo>
                    <a:pt x="21050" y="25337"/>
                    <a:pt x="20884" y="25337"/>
                    <a:pt x="20741" y="25408"/>
                  </a:cubicBezTo>
                  <a:lnTo>
                    <a:pt x="18848" y="26504"/>
                  </a:lnTo>
                  <a:cubicBezTo>
                    <a:pt x="18729" y="26551"/>
                    <a:pt x="18729" y="26718"/>
                    <a:pt x="18848" y="26766"/>
                  </a:cubicBezTo>
                  <a:lnTo>
                    <a:pt x="20741" y="27861"/>
                  </a:lnTo>
                  <a:cubicBezTo>
                    <a:pt x="20884" y="27932"/>
                    <a:pt x="21050" y="27932"/>
                    <a:pt x="21193" y="27861"/>
                  </a:cubicBezTo>
                  <a:close/>
                  <a:moveTo>
                    <a:pt x="25718" y="25242"/>
                  </a:moveTo>
                  <a:cubicBezTo>
                    <a:pt x="25837" y="25194"/>
                    <a:pt x="25837" y="25027"/>
                    <a:pt x="25718" y="24980"/>
                  </a:cubicBezTo>
                  <a:lnTo>
                    <a:pt x="23824" y="23884"/>
                  </a:lnTo>
                  <a:cubicBezTo>
                    <a:pt x="23682" y="23825"/>
                    <a:pt x="23515" y="23825"/>
                    <a:pt x="23372" y="23884"/>
                  </a:cubicBezTo>
                  <a:lnTo>
                    <a:pt x="21479" y="24980"/>
                  </a:lnTo>
                  <a:cubicBezTo>
                    <a:pt x="21360" y="25027"/>
                    <a:pt x="21360" y="25194"/>
                    <a:pt x="21479" y="25242"/>
                  </a:cubicBezTo>
                  <a:lnTo>
                    <a:pt x="23372" y="26337"/>
                  </a:lnTo>
                  <a:cubicBezTo>
                    <a:pt x="23515" y="26408"/>
                    <a:pt x="23682" y="26408"/>
                    <a:pt x="23824" y="26337"/>
                  </a:cubicBezTo>
                  <a:close/>
                  <a:moveTo>
                    <a:pt x="41601" y="16074"/>
                  </a:moveTo>
                  <a:cubicBezTo>
                    <a:pt x="41720" y="16026"/>
                    <a:pt x="41720" y="15859"/>
                    <a:pt x="41601" y="15812"/>
                  </a:cubicBezTo>
                  <a:lnTo>
                    <a:pt x="39707" y="14716"/>
                  </a:lnTo>
                  <a:cubicBezTo>
                    <a:pt x="39565" y="14645"/>
                    <a:pt x="39398" y="14645"/>
                    <a:pt x="39267" y="14716"/>
                  </a:cubicBezTo>
                  <a:lnTo>
                    <a:pt x="37362" y="15812"/>
                  </a:lnTo>
                  <a:cubicBezTo>
                    <a:pt x="37243" y="15859"/>
                    <a:pt x="37243" y="16026"/>
                    <a:pt x="37362" y="16074"/>
                  </a:cubicBezTo>
                  <a:lnTo>
                    <a:pt x="39267" y="17169"/>
                  </a:lnTo>
                  <a:cubicBezTo>
                    <a:pt x="39398" y="17241"/>
                    <a:pt x="39565" y="17241"/>
                    <a:pt x="39707" y="17169"/>
                  </a:cubicBezTo>
                  <a:close/>
                  <a:moveTo>
                    <a:pt x="44232" y="14550"/>
                  </a:moveTo>
                  <a:cubicBezTo>
                    <a:pt x="44351" y="14502"/>
                    <a:pt x="44351" y="14335"/>
                    <a:pt x="44232" y="14288"/>
                  </a:cubicBezTo>
                  <a:lnTo>
                    <a:pt x="42339" y="13192"/>
                  </a:lnTo>
                  <a:cubicBezTo>
                    <a:pt x="42196" y="13133"/>
                    <a:pt x="42029" y="13133"/>
                    <a:pt x="41898" y="13192"/>
                  </a:cubicBezTo>
                  <a:lnTo>
                    <a:pt x="39993" y="14300"/>
                  </a:lnTo>
                  <a:cubicBezTo>
                    <a:pt x="39874" y="14335"/>
                    <a:pt x="39874" y="14502"/>
                    <a:pt x="39993" y="14550"/>
                  </a:cubicBezTo>
                  <a:lnTo>
                    <a:pt x="41886" y="15645"/>
                  </a:lnTo>
                  <a:cubicBezTo>
                    <a:pt x="42029" y="15717"/>
                    <a:pt x="42196" y="15717"/>
                    <a:pt x="42339" y="15645"/>
                  </a:cubicBezTo>
                  <a:close/>
                  <a:moveTo>
                    <a:pt x="46863" y="13026"/>
                  </a:moveTo>
                  <a:cubicBezTo>
                    <a:pt x="46994" y="12990"/>
                    <a:pt x="46994" y="12811"/>
                    <a:pt x="46863" y="12776"/>
                  </a:cubicBezTo>
                  <a:lnTo>
                    <a:pt x="44970" y="11680"/>
                  </a:lnTo>
                  <a:cubicBezTo>
                    <a:pt x="44827" y="11609"/>
                    <a:pt x="44660" y="11609"/>
                    <a:pt x="44518" y="11680"/>
                  </a:cubicBezTo>
                  <a:lnTo>
                    <a:pt x="42624" y="12776"/>
                  </a:lnTo>
                  <a:cubicBezTo>
                    <a:pt x="42505" y="12823"/>
                    <a:pt x="42505" y="12990"/>
                    <a:pt x="42624" y="13038"/>
                  </a:cubicBezTo>
                  <a:lnTo>
                    <a:pt x="44518" y="14133"/>
                  </a:lnTo>
                  <a:cubicBezTo>
                    <a:pt x="44660" y="14193"/>
                    <a:pt x="44827" y="14193"/>
                    <a:pt x="44970" y="14133"/>
                  </a:cubicBezTo>
                  <a:close/>
                  <a:moveTo>
                    <a:pt x="51483" y="9835"/>
                  </a:moveTo>
                  <a:cubicBezTo>
                    <a:pt x="51602" y="9799"/>
                    <a:pt x="51602" y="9621"/>
                    <a:pt x="51483" y="9585"/>
                  </a:cubicBezTo>
                  <a:lnTo>
                    <a:pt x="50042" y="8751"/>
                  </a:lnTo>
                  <a:cubicBezTo>
                    <a:pt x="49899" y="8680"/>
                    <a:pt x="49732" y="8680"/>
                    <a:pt x="49590" y="8751"/>
                  </a:cubicBezTo>
                  <a:lnTo>
                    <a:pt x="47697" y="9847"/>
                  </a:lnTo>
                  <a:cubicBezTo>
                    <a:pt x="47577" y="9894"/>
                    <a:pt x="47577" y="10061"/>
                    <a:pt x="47697" y="10109"/>
                  </a:cubicBezTo>
                  <a:lnTo>
                    <a:pt x="49137" y="10930"/>
                  </a:lnTo>
                  <a:cubicBezTo>
                    <a:pt x="49280" y="11002"/>
                    <a:pt x="49447" y="11002"/>
                    <a:pt x="49590" y="10930"/>
                  </a:cubicBezTo>
                  <a:close/>
                  <a:moveTo>
                    <a:pt x="53209" y="10835"/>
                  </a:moveTo>
                  <a:cubicBezTo>
                    <a:pt x="53328" y="10799"/>
                    <a:pt x="53328" y="10621"/>
                    <a:pt x="53209" y="10585"/>
                  </a:cubicBezTo>
                  <a:lnTo>
                    <a:pt x="51768" y="9752"/>
                  </a:lnTo>
                  <a:cubicBezTo>
                    <a:pt x="51626" y="9680"/>
                    <a:pt x="51471" y="9680"/>
                    <a:pt x="51328" y="9752"/>
                  </a:cubicBezTo>
                  <a:lnTo>
                    <a:pt x="49435" y="10847"/>
                  </a:lnTo>
                  <a:cubicBezTo>
                    <a:pt x="49304" y="10895"/>
                    <a:pt x="49304" y="11061"/>
                    <a:pt x="49435" y="11109"/>
                  </a:cubicBezTo>
                  <a:lnTo>
                    <a:pt x="50875" y="11930"/>
                  </a:lnTo>
                  <a:cubicBezTo>
                    <a:pt x="51006" y="12002"/>
                    <a:pt x="51173" y="12002"/>
                    <a:pt x="51316" y="11930"/>
                  </a:cubicBezTo>
                  <a:close/>
                  <a:moveTo>
                    <a:pt x="50685" y="12299"/>
                  </a:moveTo>
                  <a:cubicBezTo>
                    <a:pt x="50804" y="12264"/>
                    <a:pt x="50804" y="12085"/>
                    <a:pt x="50685" y="12049"/>
                  </a:cubicBezTo>
                  <a:lnTo>
                    <a:pt x="49244" y="11216"/>
                  </a:lnTo>
                  <a:cubicBezTo>
                    <a:pt x="49101" y="11145"/>
                    <a:pt x="48935" y="11145"/>
                    <a:pt x="48792" y="11216"/>
                  </a:cubicBezTo>
                  <a:lnTo>
                    <a:pt x="46899" y="12311"/>
                  </a:lnTo>
                  <a:cubicBezTo>
                    <a:pt x="46780" y="12359"/>
                    <a:pt x="46780" y="12526"/>
                    <a:pt x="46899" y="12561"/>
                  </a:cubicBezTo>
                  <a:lnTo>
                    <a:pt x="48339" y="13395"/>
                  </a:lnTo>
                  <a:cubicBezTo>
                    <a:pt x="48482" y="13466"/>
                    <a:pt x="48649" y="13466"/>
                    <a:pt x="48792" y="13395"/>
                  </a:cubicBezTo>
                  <a:close/>
                  <a:moveTo>
                    <a:pt x="55745" y="9382"/>
                  </a:moveTo>
                  <a:cubicBezTo>
                    <a:pt x="55864" y="9335"/>
                    <a:pt x="55864" y="9168"/>
                    <a:pt x="55745" y="9132"/>
                  </a:cubicBezTo>
                  <a:lnTo>
                    <a:pt x="54304" y="8287"/>
                  </a:lnTo>
                  <a:cubicBezTo>
                    <a:pt x="54162" y="8228"/>
                    <a:pt x="53995" y="8228"/>
                    <a:pt x="53852" y="8287"/>
                  </a:cubicBezTo>
                  <a:lnTo>
                    <a:pt x="51959" y="9382"/>
                  </a:lnTo>
                  <a:cubicBezTo>
                    <a:pt x="51840" y="9430"/>
                    <a:pt x="51840" y="9597"/>
                    <a:pt x="51959" y="9644"/>
                  </a:cubicBezTo>
                  <a:lnTo>
                    <a:pt x="53400" y="10478"/>
                  </a:lnTo>
                  <a:cubicBezTo>
                    <a:pt x="53542" y="10537"/>
                    <a:pt x="53709" y="10537"/>
                    <a:pt x="53852" y="10478"/>
                  </a:cubicBezTo>
                  <a:close/>
                  <a:moveTo>
                    <a:pt x="28480" y="20658"/>
                  </a:moveTo>
                  <a:cubicBezTo>
                    <a:pt x="28599" y="20610"/>
                    <a:pt x="28599" y="20443"/>
                    <a:pt x="28480" y="20396"/>
                  </a:cubicBezTo>
                  <a:lnTo>
                    <a:pt x="26575" y="19300"/>
                  </a:lnTo>
                  <a:cubicBezTo>
                    <a:pt x="26444" y="19229"/>
                    <a:pt x="26277" y="19229"/>
                    <a:pt x="26134" y="19300"/>
                  </a:cubicBezTo>
                  <a:lnTo>
                    <a:pt x="24241" y="20396"/>
                  </a:lnTo>
                  <a:cubicBezTo>
                    <a:pt x="24110" y="20431"/>
                    <a:pt x="24110" y="20610"/>
                    <a:pt x="24241" y="20658"/>
                  </a:cubicBezTo>
                  <a:lnTo>
                    <a:pt x="26134" y="21753"/>
                  </a:lnTo>
                  <a:cubicBezTo>
                    <a:pt x="26277" y="21824"/>
                    <a:pt x="26444" y="21824"/>
                    <a:pt x="26587" y="21753"/>
                  </a:cubicBezTo>
                  <a:close/>
                  <a:moveTo>
                    <a:pt x="31111" y="19134"/>
                  </a:moveTo>
                  <a:cubicBezTo>
                    <a:pt x="31230" y="19086"/>
                    <a:pt x="31230" y="18919"/>
                    <a:pt x="31111" y="18872"/>
                  </a:cubicBezTo>
                  <a:lnTo>
                    <a:pt x="29218" y="17776"/>
                  </a:lnTo>
                  <a:cubicBezTo>
                    <a:pt x="29075" y="17705"/>
                    <a:pt x="28908" y="17705"/>
                    <a:pt x="28766" y="17776"/>
                  </a:cubicBezTo>
                  <a:lnTo>
                    <a:pt x="26872" y="18872"/>
                  </a:lnTo>
                  <a:cubicBezTo>
                    <a:pt x="26753" y="18919"/>
                    <a:pt x="26753" y="19086"/>
                    <a:pt x="26872" y="19134"/>
                  </a:cubicBezTo>
                  <a:lnTo>
                    <a:pt x="28766" y="20229"/>
                  </a:lnTo>
                  <a:cubicBezTo>
                    <a:pt x="28908" y="20300"/>
                    <a:pt x="29075" y="20300"/>
                    <a:pt x="29218" y="20229"/>
                  </a:cubicBezTo>
                  <a:close/>
                  <a:moveTo>
                    <a:pt x="33742" y="17610"/>
                  </a:moveTo>
                  <a:cubicBezTo>
                    <a:pt x="33861" y="17562"/>
                    <a:pt x="33861" y="17395"/>
                    <a:pt x="33742" y="17360"/>
                  </a:cubicBezTo>
                  <a:lnTo>
                    <a:pt x="31849" y="16264"/>
                  </a:lnTo>
                  <a:cubicBezTo>
                    <a:pt x="31706" y="16193"/>
                    <a:pt x="31540" y="16193"/>
                    <a:pt x="31397" y="16264"/>
                  </a:cubicBezTo>
                  <a:lnTo>
                    <a:pt x="29504" y="17360"/>
                  </a:lnTo>
                  <a:cubicBezTo>
                    <a:pt x="29385" y="17395"/>
                    <a:pt x="29385" y="17562"/>
                    <a:pt x="29504" y="17610"/>
                  </a:cubicBezTo>
                  <a:lnTo>
                    <a:pt x="31397" y="18705"/>
                  </a:lnTo>
                  <a:cubicBezTo>
                    <a:pt x="31540" y="18776"/>
                    <a:pt x="31706" y="18776"/>
                    <a:pt x="31849" y="18705"/>
                  </a:cubicBezTo>
                  <a:close/>
                  <a:moveTo>
                    <a:pt x="36374" y="16098"/>
                  </a:moveTo>
                  <a:cubicBezTo>
                    <a:pt x="36493" y="16050"/>
                    <a:pt x="36493" y="15871"/>
                    <a:pt x="36374" y="15836"/>
                  </a:cubicBezTo>
                  <a:lnTo>
                    <a:pt x="34481" y="14740"/>
                  </a:lnTo>
                  <a:cubicBezTo>
                    <a:pt x="34338" y="14669"/>
                    <a:pt x="34171" y="14669"/>
                    <a:pt x="34028" y="14740"/>
                  </a:cubicBezTo>
                  <a:lnTo>
                    <a:pt x="32135" y="15836"/>
                  </a:lnTo>
                  <a:cubicBezTo>
                    <a:pt x="32016" y="15883"/>
                    <a:pt x="32016" y="16050"/>
                    <a:pt x="32135" y="16098"/>
                  </a:cubicBezTo>
                  <a:lnTo>
                    <a:pt x="34028" y="17193"/>
                  </a:lnTo>
                  <a:cubicBezTo>
                    <a:pt x="34171" y="17264"/>
                    <a:pt x="34338" y="17264"/>
                    <a:pt x="34481" y="17193"/>
                  </a:cubicBezTo>
                  <a:close/>
                  <a:moveTo>
                    <a:pt x="39017" y="14574"/>
                  </a:moveTo>
                  <a:cubicBezTo>
                    <a:pt x="39136" y="14526"/>
                    <a:pt x="39136" y="14359"/>
                    <a:pt x="39017" y="14312"/>
                  </a:cubicBezTo>
                  <a:lnTo>
                    <a:pt x="37112" y="13216"/>
                  </a:lnTo>
                  <a:cubicBezTo>
                    <a:pt x="36969" y="13145"/>
                    <a:pt x="36802" y="13145"/>
                    <a:pt x="36671" y="13216"/>
                  </a:cubicBezTo>
                  <a:lnTo>
                    <a:pt x="34766" y="14312"/>
                  </a:lnTo>
                  <a:cubicBezTo>
                    <a:pt x="34647" y="14359"/>
                    <a:pt x="34647" y="14526"/>
                    <a:pt x="34766" y="14574"/>
                  </a:cubicBezTo>
                  <a:lnTo>
                    <a:pt x="36671" y="15669"/>
                  </a:lnTo>
                  <a:cubicBezTo>
                    <a:pt x="36802" y="15740"/>
                    <a:pt x="36969" y="15740"/>
                    <a:pt x="37112" y="15669"/>
                  </a:cubicBezTo>
                  <a:close/>
                  <a:moveTo>
                    <a:pt x="41648" y="13050"/>
                  </a:moveTo>
                  <a:cubicBezTo>
                    <a:pt x="41767" y="13014"/>
                    <a:pt x="41767" y="12835"/>
                    <a:pt x="41648" y="12800"/>
                  </a:cubicBezTo>
                  <a:lnTo>
                    <a:pt x="39743" y="11704"/>
                  </a:lnTo>
                  <a:cubicBezTo>
                    <a:pt x="39600" y="11633"/>
                    <a:pt x="39445" y="11633"/>
                    <a:pt x="39303" y="11704"/>
                  </a:cubicBezTo>
                  <a:lnTo>
                    <a:pt x="37410" y="12800"/>
                  </a:lnTo>
                  <a:cubicBezTo>
                    <a:pt x="37279" y="12835"/>
                    <a:pt x="37279" y="13014"/>
                    <a:pt x="37410" y="13050"/>
                  </a:cubicBezTo>
                  <a:lnTo>
                    <a:pt x="39291" y="14145"/>
                  </a:lnTo>
                  <a:cubicBezTo>
                    <a:pt x="39434" y="14216"/>
                    <a:pt x="39600" y="14216"/>
                    <a:pt x="39743" y="14145"/>
                  </a:cubicBezTo>
                  <a:close/>
                  <a:moveTo>
                    <a:pt x="44279" y="11537"/>
                  </a:moveTo>
                  <a:cubicBezTo>
                    <a:pt x="44398" y="11490"/>
                    <a:pt x="44398" y="11323"/>
                    <a:pt x="44279" y="11276"/>
                  </a:cubicBezTo>
                  <a:lnTo>
                    <a:pt x="42374" y="10180"/>
                  </a:lnTo>
                  <a:cubicBezTo>
                    <a:pt x="42232" y="10109"/>
                    <a:pt x="42077" y="10109"/>
                    <a:pt x="41934" y="10180"/>
                  </a:cubicBezTo>
                  <a:lnTo>
                    <a:pt x="40041" y="11276"/>
                  </a:lnTo>
                  <a:cubicBezTo>
                    <a:pt x="39910" y="11323"/>
                    <a:pt x="39910" y="11490"/>
                    <a:pt x="40041" y="11537"/>
                  </a:cubicBezTo>
                  <a:lnTo>
                    <a:pt x="41934" y="12633"/>
                  </a:lnTo>
                  <a:cubicBezTo>
                    <a:pt x="42077" y="12704"/>
                    <a:pt x="42232" y="12704"/>
                    <a:pt x="42374" y="12633"/>
                  </a:cubicBezTo>
                  <a:close/>
                  <a:moveTo>
                    <a:pt x="20586" y="25206"/>
                  </a:moveTo>
                  <a:cubicBezTo>
                    <a:pt x="20705" y="25170"/>
                    <a:pt x="20705" y="24992"/>
                    <a:pt x="20586" y="24956"/>
                  </a:cubicBezTo>
                  <a:lnTo>
                    <a:pt x="18681" y="23860"/>
                  </a:lnTo>
                  <a:cubicBezTo>
                    <a:pt x="18550" y="23789"/>
                    <a:pt x="18383" y="23789"/>
                    <a:pt x="18240" y="23860"/>
                  </a:cubicBezTo>
                  <a:lnTo>
                    <a:pt x="16347" y="24956"/>
                  </a:lnTo>
                  <a:cubicBezTo>
                    <a:pt x="16228" y="24992"/>
                    <a:pt x="16228" y="25170"/>
                    <a:pt x="16347" y="25206"/>
                  </a:cubicBezTo>
                  <a:lnTo>
                    <a:pt x="18240" y="26301"/>
                  </a:lnTo>
                  <a:cubicBezTo>
                    <a:pt x="18383" y="26373"/>
                    <a:pt x="18550" y="26373"/>
                    <a:pt x="18681" y="26301"/>
                  </a:cubicBezTo>
                  <a:close/>
                  <a:moveTo>
                    <a:pt x="5013" y="22765"/>
                  </a:moveTo>
                  <a:cubicBezTo>
                    <a:pt x="4870" y="22694"/>
                    <a:pt x="4703" y="22694"/>
                    <a:pt x="4560" y="22765"/>
                  </a:cubicBezTo>
                  <a:lnTo>
                    <a:pt x="2405" y="24027"/>
                  </a:lnTo>
                  <a:cubicBezTo>
                    <a:pt x="2274" y="24063"/>
                    <a:pt x="2274" y="24241"/>
                    <a:pt x="2405" y="24277"/>
                  </a:cubicBezTo>
                  <a:lnTo>
                    <a:pt x="4143" y="25289"/>
                  </a:lnTo>
                  <a:cubicBezTo>
                    <a:pt x="4274" y="25361"/>
                    <a:pt x="4441" y="25361"/>
                    <a:pt x="4584" y="25289"/>
                  </a:cubicBezTo>
                  <a:lnTo>
                    <a:pt x="6763" y="24027"/>
                  </a:lnTo>
                  <a:cubicBezTo>
                    <a:pt x="6882" y="23991"/>
                    <a:pt x="6882" y="23813"/>
                    <a:pt x="6763" y="23777"/>
                  </a:cubicBezTo>
                  <a:close/>
                  <a:moveTo>
                    <a:pt x="42196" y="1298"/>
                  </a:moveTo>
                  <a:cubicBezTo>
                    <a:pt x="42053" y="1239"/>
                    <a:pt x="41886" y="1239"/>
                    <a:pt x="41743" y="1298"/>
                  </a:cubicBezTo>
                  <a:lnTo>
                    <a:pt x="36933" y="4084"/>
                  </a:lnTo>
                  <a:cubicBezTo>
                    <a:pt x="36814" y="4120"/>
                    <a:pt x="36814" y="4298"/>
                    <a:pt x="36933" y="4334"/>
                  </a:cubicBezTo>
                  <a:lnTo>
                    <a:pt x="38672" y="5346"/>
                  </a:lnTo>
                  <a:cubicBezTo>
                    <a:pt x="38814" y="5418"/>
                    <a:pt x="38981" y="5418"/>
                    <a:pt x="39124" y="5346"/>
                  </a:cubicBezTo>
                  <a:lnTo>
                    <a:pt x="43934" y="2560"/>
                  </a:lnTo>
                  <a:cubicBezTo>
                    <a:pt x="44053" y="2524"/>
                    <a:pt x="44053" y="2346"/>
                    <a:pt x="43934" y="2310"/>
                  </a:cubicBezTo>
                  <a:close/>
                  <a:moveTo>
                    <a:pt x="44791" y="2798"/>
                  </a:moveTo>
                  <a:cubicBezTo>
                    <a:pt x="44649" y="2727"/>
                    <a:pt x="44482" y="2727"/>
                    <a:pt x="44339" y="2798"/>
                  </a:cubicBezTo>
                  <a:lnTo>
                    <a:pt x="40839" y="4822"/>
                  </a:lnTo>
                  <a:cubicBezTo>
                    <a:pt x="40708" y="4870"/>
                    <a:pt x="40708" y="5037"/>
                    <a:pt x="40839" y="5084"/>
                  </a:cubicBezTo>
                  <a:lnTo>
                    <a:pt x="42577" y="6084"/>
                  </a:lnTo>
                  <a:cubicBezTo>
                    <a:pt x="42720" y="6156"/>
                    <a:pt x="42874" y="6156"/>
                    <a:pt x="43017" y="6084"/>
                  </a:cubicBezTo>
                  <a:lnTo>
                    <a:pt x="46530" y="4060"/>
                  </a:lnTo>
                  <a:cubicBezTo>
                    <a:pt x="46649" y="4025"/>
                    <a:pt x="46649" y="3846"/>
                    <a:pt x="46530" y="3810"/>
                  </a:cubicBezTo>
                  <a:close/>
                  <a:moveTo>
                    <a:pt x="47470" y="4358"/>
                  </a:moveTo>
                  <a:cubicBezTo>
                    <a:pt x="47327" y="4287"/>
                    <a:pt x="47173" y="4287"/>
                    <a:pt x="47030" y="4358"/>
                  </a:cubicBezTo>
                  <a:lnTo>
                    <a:pt x="41541" y="7525"/>
                  </a:lnTo>
                  <a:cubicBezTo>
                    <a:pt x="41422" y="7561"/>
                    <a:pt x="41422" y="7727"/>
                    <a:pt x="41541" y="7775"/>
                  </a:cubicBezTo>
                  <a:lnTo>
                    <a:pt x="43279" y="8787"/>
                  </a:lnTo>
                  <a:cubicBezTo>
                    <a:pt x="43422" y="8859"/>
                    <a:pt x="43589" y="8859"/>
                    <a:pt x="43732" y="8787"/>
                  </a:cubicBezTo>
                  <a:lnTo>
                    <a:pt x="49221" y="5620"/>
                  </a:lnTo>
                  <a:cubicBezTo>
                    <a:pt x="49340" y="5572"/>
                    <a:pt x="49340" y="5406"/>
                    <a:pt x="49221" y="5370"/>
                  </a:cubicBezTo>
                  <a:close/>
                  <a:moveTo>
                    <a:pt x="50161" y="5906"/>
                  </a:moveTo>
                  <a:cubicBezTo>
                    <a:pt x="50018" y="5834"/>
                    <a:pt x="49852" y="5834"/>
                    <a:pt x="49709" y="5906"/>
                  </a:cubicBezTo>
                  <a:lnTo>
                    <a:pt x="42910" y="9835"/>
                  </a:lnTo>
                  <a:cubicBezTo>
                    <a:pt x="42791" y="9871"/>
                    <a:pt x="42791" y="10037"/>
                    <a:pt x="42910" y="10085"/>
                  </a:cubicBezTo>
                  <a:lnTo>
                    <a:pt x="44649" y="11097"/>
                  </a:lnTo>
                  <a:cubicBezTo>
                    <a:pt x="44791" y="11156"/>
                    <a:pt x="44958" y="11156"/>
                    <a:pt x="45101" y="11097"/>
                  </a:cubicBezTo>
                  <a:lnTo>
                    <a:pt x="51899" y="7168"/>
                  </a:lnTo>
                  <a:cubicBezTo>
                    <a:pt x="52018" y="7120"/>
                    <a:pt x="52018" y="6954"/>
                    <a:pt x="51899" y="6906"/>
                  </a:cubicBezTo>
                  <a:close/>
                  <a:moveTo>
                    <a:pt x="8930" y="23503"/>
                  </a:moveTo>
                  <a:cubicBezTo>
                    <a:pt x="8799" y="23432"/>
                    <a:pt x="8632" y="23432"/>
                    <a:pt x="8489" y="23503"/>
                  </a:cubicBezTo>
                  <a:lnTo>
                    <a:pt x="4989" y="25515"/>
                  </a:lnTo>
                  <a:cubicBezTo>
                    <a:pt x="4870" y="25563"/>
                    <a:pt x="4870" y="25742"/>
                    <a:pt x="4989" y="25777"/>
                  </a:cubicBezTo>
                  <a:lnTo>
                    <a:pt x="6727" y="26777"/>
                  </a:lnTo>
                  <a:cubicBezTo>
                    <a:pt x="6870" y="26849"/>
                    <a:pt x="7037" y="26849"/>
                    <a:pt x="7180" y="26777"/>
                  </a:cubicBezTo>
                  <a:lnTo>
                    <a:pt x="10680" y="24765"/>
                  </a:lnTo>
                  <a:cubicBezTo>
                    <a:pt x="10799" y="24718"/>
                    <a:pt x="10799" y="24551"/>
                    <a:pt x="10680" y="24503"/>
                  </a:cubicBezTo>
                  <a:close/>
                  <a:moveTo>
                    <a:pt x="12192" y="24611"/>
                  </a:moveTo>
                  <a:cubicBezTo>
                    <a:pt x="12049" y="24539"/>
                    <a:pt x="11883" y="24539"/>
                    <a:pt x="11752" y="24611"/>
                  </a:cubicBezTo>
                  <a:lnTo>
                    <a:pt x="7584" y="27016"/>
                  </a:lnTo>
                  <a:cubicBezTo>
                    <a:pt x="7453" y="27063"/>
                    <a:pt x="7453" y="27230"/>
                    <a:pt x="7584" y="27278"/>
                  </a:cubicBezTo>
                  <a:lnTo>
                    <a:pt x="9323" y="28278"/>
                  </a:lnTo>
                  <a:cubicBezTo>
                    <a:pt x="9466" y="28349"/>
                    <a:pt x="9620" y="28349"/>
                    <a:pt x="9763" y="28278"/>
                  </a:cubicBezTo>
                  <a:lnTo>
                    <a:pt x="13930" y="25873"/>
                  </a:lnTo>
                  <a:cubicBezTo>
                    <a:pt x="14049" y="25837"/>
                    <a:pt x="14049" y="25658"/>
                    <a:pt x="13930" y="25623"/>
                  </a:cubicBezTo>
                  <a:close/>
                  <a:moveTo>
                    <a:pt x="16085" y="25361"/>
                  </a:moveTo>
                  <a:cubicBezTo>
                    <a:pt x="15943" y="25289"/>
                    <a:pt x="15776" y="25289"/>
                    <a:pt x="15633" y="25361"/>
                  </a:cubicBezTo>
                  <a:lnTo>
                    <a:pt x="10180" y="28516"/>
                  </a:lnTo>
                  <a:cubicBezTo>
                    <a:pt x="10061" y="28551"/>
                    <a:pt x="10061" y="28718"/>
                    <a:pt x="10180" y="28766"/>
                  </a:cubicBezTo>
                  <a:lnTo>
                    <a:pt x="11930" y="29778"/>
                  </a:lnTo>
                  <a:cubicBezTo>
                    <a:pt x="12061" y="29849"/>
                    <a:pt x="12228" y="29849"/>
                    <a:pt x="12371" y="29778"/>
                  </a:cubicBezTo>
                  <a:lnTo>
                    <a:pt x="17824" y="26623"/>
                  </a:lnTo>
                  <a:cubicBezTo>
                    <a:pt x="17943" y="26575"/>
                    <a:pt x="17943" y="26408"/>
                    <a:pt x="17824" y="26361"/>
                  </a:cubicBezTo>
                  <a:close/>
                  <a:moveTo>
                    <a:pt x="16038" y="28385"/>
                  </a:moveTo>
                  <a:cubicBezTo>
                    <a:pt x="15895" y="28313"/>
                    <a:pt x="15728" y="28313"/>
                    <a:pt x="15585" y="28385"/>
                  </a:cubicBezTo>
                  <a:lnTo>
                    <a:pt x="12775" y="30004"/>
                  </a:lnTo>
                  <a:cubicBezTo>
                    <a:pt x="12645" y="30052"/>
                    <a:pt x="12645" y="30230"/>
                    <a:pt x="12775" y="30266"/>
                  </a:cubicBezTo>
                  <a:lnTo>
                    <a:pt x="14514" y="31266"/>
                  </a:lnTo>
                  <a:cubicBezTo>
                    <a:pt x="14657" y="31338"/>
                    <a:pt x="14823" y="31338"/>
                    <a:pt x="14966" y="31266"/>
                  </a:cubicBezTo>
                  <a:lnTo>
                    <a:pt x="17776" y="29647"/>
                  </a:lnTo>
                  <a:cubicBezTo>
                    <a:pt x="17895" y="29599"/>
                    <a:pt x="17895" y="29433"/>
                    <a:pt x="17776" y="29385"/>
                  </a:cubicBezTo>
                  <a:close/>
                  <a:moveTo>
                    <a:pt x="36957" y="16300"/>
                  </a:moveTo>
                  <a:cubicBezTo>
                    <a:pt x="36814" y="16229"/>
                    <a:pt x="36648" y="16229"/>
                    <a:pt x="36505" y="16300"/>
                  </a:cubicBezTo>
                  <a:lnTo>
                    <a:pt x="24265" y="23372"/>
                  </a:lnTo>
                  <a:cubicBezTo>
                    <a:pt x="24134" y="23420"/>
                    <a:pt x="24134" y="23598"/>
                    <a:pt x="24265" y="23634"/>
                  </a:cubicBezTo>
                  <a:lnTo>
                    <a:pt x="26003" y="24634"/>
                  </a:lnTo>
                  <a:cubicBezTo>
                    <a:pt x="26134" y="24706"/>
                    <a:pt x="26301" y="24706"/>
                    <a:pt x="26444" y="24634"/>
                  </a:cubicBezTo>
                  <a:lnTo>
                    <a:pt x="38695" y="17574"/>
                  </a:lnTo>
                  <a:cubicBezTo>
                    <a:pt x="38814" y="17526"/>
                    <a:pt x="38814" y="17360"/>
                    <a:pt x="38695" y="17312"/>
                  </a:cubicBezTo>
                  <a:close/>
                  <a:moveTo>
                    <a:pt x="2322" y="21872"/>
                  </a:moveTo>
                  <a:cubicBezTo>
                    <a:pt x="2179" y="21801"/>
                    <a:pt x="2024" y="21801"/>
                    <a:pt x="1881" y="21872"/>
                  </a:cubicBezTo>
                  <a:lnTo>
                    <a:pt x="274" y="22801"/>
                  </a:lnTo>
                  <a:cubicBezTo>
                    <a:pt x="155" y="22836"/>
                    <a:pt x="155" y="23015"/>
                    <a:pt x="274" y="23051"/>
                  </a:cubicBezTo>
                  <a:lnTo>
                    <a:pt x="1536" y="23789"/>
                  </a:lnTo>
                  <a:cubicBezTo>
                    <a:pt x="1679" y="23860"/>
                    <a:pt x="1846" y="23860"/>
                    <a:pt x="1988" y="23789"/>
                  </a:cubicBezTo>
                  <a:lnTo>
                    <a:pt x="3596" y="22860"/>
                  </a:lnTo>
                  <a:cubicBezTo>
                    <a:pt x="3715" y="22813"/>
                    <a:pt x="3715" y="22646"/>
                    <a:pt x="3596" y="22598"/>
                  </a:cubicBezTo>
                  <a:close/>
                  <a:moveTo>
                    <a:pt x="4786" y="20443"/>
                  </a:moveTo>
                  <a:cubicBezTo>
                    <a:pt x="4644" y="20372"/>
                    <a:pt x="4477" y="20372"/>
                    <a:pt x="4334" y="20443"/>
                  </a:cubicBezTo>
                  <a:lnTo>
                    <a:pt x="2727" y="21372"/>
                  </a:lnTo>
                  <a:cubicBezTo>
                    <a:pt x="2608" y="21420"/>
                    <a:pt x="2608" y="21598"/>
                    <a:pt x="2727" y="21634"/>
                  </a:cubicBezTo>
                  <a:lnTo>
                    <a:pt x="4001" y="22372"/>
                  </a:lnTo>
                  <a:cubicBezTo>
                    <a:pt x="4132" y="22444"/>
                    <a:pt x="4298" y="22444"/>
                    <a:pt x="4441" y="22372"/>
                  </a:cubicBezTo>
                  <a:lnTo>
                    <a:pt x="6048" y="21443"/>
                  </a:lnTo>
                  <a:cubicBezTo>
                    <a:pt x="6179" y="21396"/>
                    <a:pt x="6179" y="21217"/>
                    <a:pt x="6048" y="21182"/>
                  </a:cubicBezTo>
                  <a:close/>
                  <a:moveTo>
                    <a:pt x="7120" y="19098"/>
                  </a:moveTo>
                  <a:cubicBezTo>
                    <a:pt x="6977" y="19027"/>
                    <a:pt x="6810" y="19027"/>
                    <a:pt x="6679" y="19098"/>
                  </a:cubicBezTo>
                  <a:lnTo>
                    <a:pt x="5060" y="20027"/>
                  </a:lnTo>
                  <a:cubicBezTo>
                    <a:pt x="4941" y="20074"/>
                    <a:pt x="4941" y="20241"/>
                    <a:pt x="5060" y="20289"/>
                  </a:cubicBezTo>
                  <a:lnTo>
                    <a:pt x="6334" y="21015"/>
                  </a:lnTo>
                  <a:cubicBezTo>
                    <a:pt x="6477" y="21086"/>
                    <a:pt x="6644" y="21086"/>
                    <a:pt x="6787" y="21015"/>
                  </a:cubicBezTo>
                  <a:lnTo>
                    <a:pt x="8394" y="20086"/>
                  </a:lnTo>
                  <a:cubicBezTo>
                    <a:pt x="8513" y="20039"/>
                    <a:pt x="8513" y="19872"/>
                    <a:pt x="8394" y="19836"/>
                  </a:cubicBezTo>
                  <a:close/>
                  <a:moveTo>
                    <a:pt x="9466" y="17753"/>
                  </a:moveTo>
                  <a:cubicBezTo>
                    <a:pt x="9323" y="17681"/>
                    <a:pt x="9156" y="17681"/>
                    <a:pt x="9013" y="17753"/>
                  </a:cubicBezTo>
                  <a:lnTo>
                    <a:pt x="7406" y="18681"/>
                  </a:lnTo>
                  <a:cubicBezTo>
                    <a:pt x="7287" y="18717"/>
                    <a:pt x="7287" y="18884"/>
                    <a:pt x="7406" y="18931"/>
                  </a:cubicBezTo>
                  <a:lnTo>
                    <a:pt x="8680" y="19669"/>
                  </a:lnTo>
                  <a:cubicBezTo>
                    <a:pt x="8811" y="19741"/>
                    <a:pt x="8977" y="19741"/>
                    <a:pt x="9120" y="19669"/>
                  </a:cubicBezTo>
                  <a:lnTo>
                    <a:pt x="10740" y="18741"/>
                  </a:lnTo>
                  <a:cubicBezTo>
                    <a:pt x="10859" y="18693"/>
                    <a:pt x="10859" y="18526"/>
                    <a:pt x="10740" y="18479"/>
                  </a:cubicBezTo>
                  <a:close/>
                  <a:moveTo>
                    <a:pt x="11799" y="16395"/>
                  </a:moveTo>
                  <a:cubicBezTo>
                    <a:pt x="11656" y="16324"/>
                    <a:pt x="11490" y="16324"/>
                    <a:pt x="11359" y="16395"/>
                  </a:cubicBezTo>
                  <a:lnTo>
                    <a:pt x="9751" y="17324"/>
                  </a:lnTo>
                  <a:cubicBezTo>
                    <a:pt x="9620" y="17372"/>
                    <a:pt x="9620" y="17538"/>
                    <a:pt x="9751" y="17586"/>
                  </a:cubicBezTo>
                  <a:lnTo>
                    <a:pt x="11013" y="18312"/>
                  </a:lnTo>
                  <a:cubicBezTo>
                    <a:pt x="11156" y="18384"/>
                    <a:pt x="11323" y="18384"/>
                    <a:pt x="11466" y="18312"/>
                  </a:cubicBezTo>
                  <a:lnTo>
                    <a:pt x="13073" y="17383"/>
                  </a:lnTo>
                  <a:cubicBezTo>
                    <a:pt x="13192" y="17348"/>
                    <a:pt x="13192" y="17169"/>
                    <a:pt x="13073" y="17133"/>
                  </a:cubicBezTo>
                  <a:close/>
                  <a:moveTo>
                    <a:pt x="14145" y="15050"/>
                  </a:moveTo>
                  <a:cubicBezTo>
                    <a:pt x="14002" y="14978"/>
                    <a:pt x="13835" y="14978"/>
                    <a:pt x="13692" y="15050"/>
                  </a:cubicBezTo>
                  <a:lnTo>
                    <a:pt x="12085" y="15979"/>
                  </a:lnTo>
                  <a:cubicBezTo>
                    <a:pt x="11966" y="16014"/>
                    <a:pt x="11966" y="16193"/>
                    <a:pt x="12085" y="16229"/>
                  </a:cubicBezTo>
                  <a:lnTo>
                    <a:pt x="13359" y="16967"/>
                  </a:lnTo>
                  <a:cubicBezTo>
                    <a:pt x="13490" y="17038"/>
                    <a:pt x="13657" y="17038"/>
                    <a:pt x="13799" y="16967"/>
                  </a:cubicBezTo>
                  <a:lnTo>
                    <a:pt x="15407" y="16038"/>
                  </a:lnTo>
                  <a:cubicBezTo>
                    <a:pt x="15538" y="15990"/>
                    <a:pt x="15538" y="15824"/>
                    <a:pt x="15407" y="15776"/>
                  </a:cubicBezTo>
                  <a:close/>
                  <a:moveTo>
                    <a:pt x="16478" y="13704"/>
                  </a:moveTo>
                  <a:cubicBezTo>
                    <a:pt x="16335" y="13621"/>
                    <a:pt x="16169" y="13621"/>
                    <a:pt x="16038" y="13704"/>
                  </a:cubicBezTo>
                  <a:lnTo>
                    <a:pt x="14430" y="14633"/>
                  </a:lnTo>
                  <a:cubicBezTo>
                    <a:pt x="14299" y="14669"/>
                    <a:pt x="14299" y="14836"/>
                    <a:pt x="14430" y="14883"/>
                  </a:cubicBezTo>
                  <a:lnTo>
                    <a:pt x="15693" y="15621"/>
                  </a:lnTo>
                  <a:cubicBezTo>
                    <a:pt x="15835" y="15681"/>
                    <a:pt x="16002" y="15681"/>
                    <a:pt x="16145" y="15621"/>
                  </a:cubicBezTo>
                  <a:lnTo>
                    <a:pt x="17752" y="14693"/>
                  </a:lnTo>
                  <a:cubicBezTo>
                    <a:pt x="17871" y="14645"/>
                    <a:pt x="17871" y="14478"/>
                    <a:pt x="17752" y="14431"/>
                  </a:cubicBezTo>
                  <a:close/>
                  <a:moveTo>
                    <a:pt x="18824" y="12347"/>
                  </a:moveTo>
                  <a:cubicBezTo>
                    <a:pt x="18681" y="12276"/>
                    <a:pt x="18514" y="12276"/>
                    <a:pt x="18371" y="12347"/>
                  </a:cubicBezTo>
                  <a:lnTo>
                    <a:pt x="16764" y="13276"/>
                  </a:lnTo>
                  <a:cubicBezTo>
                    <a:pt x="16645" y="13323"/>
                    <a:pt x="16645" y="13490"/>
                    <a:pt x="16764" y="13538"/>
                  </a:cubicBezTo>
                  <a:lnTo>
                    <a:pt x="18038" y="14264"/>
                  </a:lnTo>
                  <a:cubicBezTo>
                    <a:pt x="18169" y="14335"/>
                    <a:pt x="18336" y="14335"/>
                    <a:pt x="18479" y="14264"/>
                  </a:cubicBezTo>
                  <a:lnTo>
                    <a:pt x="20086" y="13335"/>
                  </a:lnTo>
                  <a:cubicBezTo>
                    <a:pt x="20205" y="13300"/>
                    <a:pt x="20205" y="13121"/>
                    <a:pt x="20086" y="13085"/>
                  </a:cubicBezTo>
                  <a:close/>
                  <a:moveTo>
                    <a:pt x="21157" y="11002"/>
                  </a:moveTo>
                  <a:cubicBezTo>
                    <a:pt x="21015" y="10930"/>
                    <a:pt x="20848" y="10930"/>
                    <a:pt x="20717" y="11002"/>
                  </a:cubicBezTo>
                  <a:lnTo>
                    <a:pt x="19110" y="11930"/>
                  </a:lnTo>
                  <a:cubicBezTo>
                    <a:pt x="18991" y="11966"/>
                    <a:pt x="18991" y="12145"/>
                    <a:pt x="19110" y="12180"/>
                  </a:cubicBezTo>
                  <a:lnTo>
                    <a:pt x="20372" y="12919"/>
                  </a:lnTo>
                  <a:cubicBezTo>
                    <a:pt x="20515" y="12990"/>
                    <a:pt x="20681" y="12990"/>
                    <a:pt x="20824" y="12919"/>
                  </a:cubicBezTo>
                  <a:lnTo>
                    <a:pt x="22431" y="11990"/>
                  </a:lnTo>
                  <a:cubicBezTo>
                    <a:pt x="22551" y="11942"/>
                    <a:pt x="22551" y="11776"/>
                    <a:pt x="22431" y="11728"/>
                  </a:cubicBezTo>
                  <a:close/>
                  <a:moveTo>
                    <a:pt x="23503" y="9644"/>
                  </a:moveTo>
                  <a:cubicBezTo>
                    <a:pt x="23360" y="9573"/>
                    <a:pt x="23193" y="9573"/>
                    <a:pt x="23051" y="9644"/>
                  </a:cubicBezTo>
                  <a:lnTo>
                    <a:pt x="21455" y="10573"/>
                  </a:lnTo>
                  <a:cubicBezTo>
                    <a:pt x="21324" y="10609"/>
                    <a:pt x="21324" y="10787"/>
                    <a:pt x="21455" y="10835"/>
                  </a:cubicBezTo>
                  <a:lnTo>
                    <a:pt x="22717" y="11561"/>
                  </a:lnTo>
                  <a:cubicBezTo>
                    <a:pt x="22860" y="11633"/>
                    <a:pt x="23027" y="11633"/>
                    <a:pt x="23170" y="11561"/>
                  </a:cubicBezTo>
                  <a:lnTo>
                    <a:pt x="24777" y="10633"/>
                  </a:lnTo>
                  <a:cubicBezTo>
                    <a:pt x="24896" y="10597"/>
                    <a:pt x="24896" y="10418"/>
                    <a:pt x="24777" y="10383"/>
                  </a:cubicBezTo>
                  <a:close/>
                  <a:moveTo>
                    <a:pt x="25837" y="8299"/>
                  </a:moveTo>
                  <a:cubicBezTo>
                    <a:pt x="25694" y="8228"/>
                    <a:pt x="25527" y="8228"/>
                    <a:pt x="25396" y="8299"/>
                  </a:cubicBezTo>
                  <a:lnTo>
                    <a:pt x="23789" y="9228"/>
                  </a:lnTo>
                  <a:cubicBezTo>
                    <a:pt x="23658" y="9263"/>
                    <a:pt x="23658" y="9442"/>
                    <a:pt x="23789" y="9478"/>
                  </a:cubicBezTo>
                  <a:lnTo>
                    <a:pt x="25051" y="10216"/>
                  </a:lnTo>
                  <a:cubicBezTo>
                    <a:pt x="25194" y="10287"/>
                    <a:pt x="25360" y="10287"/>
                    <a:pt x="25503" y="10216"/>
                  </a:cubicBezTo>
                  <a:lnTo>
                    <a:pt x="27111" y="9287"/>
                  </a:lnTo>
                  <a:cubicBezTo>
                    <a:pt x="27230" y="9240"/>
                    <a:pt x="27230" y="9073"/>
                    <a:pt x="27111" y="9025"/>
                  </a:cubicBezTo>
                  <a:close/>
                  <a:moveTo>
                    <a:pt x="28182" y="6942"/>
                  </a:moveTo>
                  <a:cubicBezTo>
                    <a:pt x="28039" y="6870"/>
                    <a:pt x="27873" y="6870"/>
                    <a:pt x="27730" y="6942"/>
                  </a:cubicBezTo>
                  <a:lnTo>
                    <a:pt x="26122" y="7870"/>
                  </a:lnTo>
                  <a:cubicBezTo>
                    <a:pt x="26003" y="7918"/>
                    <a:pt x="26003" y="8085"/>
                    <a:pt x="26122" y="8132"/>
                  </a:cubicBezTo>
                  <a:lnTo>
                    <a:pt x="27396" y="8859"/>
                  </a:lnTo>
                  <a:cubicBezTo>
                    <a:pt x="27527" y="8930"/>
                    <a:pt x="27694" y="8930"/>
                    <a:pt x="27837" y="8859"/>
                  </a:cubicBezTo>
                  <a:lnTo>
                    <a:pt x="29444" y="7930"/>
                  </a:lnTo>
                  <a:cubicBezTo>
                    <a:pt x="29563" y="7894"/>
                    <a:pt x="29563" y="7727"/>
                    <a:pt x="29444" y="7680"/>
                  </a:cubicBezTo>
                  <a:close/>
                  <a:moveTo>
                    <a:pt x="30516" y="5596"/>
                  </a:moveTo>
                  <a:cubicBezTo>
                    <a:pt x="30373" y="5525"/>
                    <a:pt x="30206" y="5525"/>
                    <a:pt x="30075" y="5596"/>
                  </a:cubicBezTo>
                  <a:lnTo>
                    <a:pt x="28468" y="6525"/>
                  </a:lnTo>
                  <a:cubicBezTo>
                    <a:pt x="28337" y="6573"/>
                    <a:pt x="28337" y="6739"/>
                    <a:pt x="28468" y="6775"/>
                  </a:cubicBezTo>
                  <a:lnTo>
                    <a:pt x="29730" y="7513"/>
                  </a:lnTo>
                  <a:cubicBezTo>
                    <a:pt x="29873" y="7585"/>
                    <a:pt x="30040" y="7585"/>
                    <a:pt x="30182" y="7513"/>
                  </a:cubicBezTo>
                  <a:lnTo>
                    <a:pt x="31790" y="6584"/>
                  </a:lnTo>
                  <a:cubicBezTo>
                    <a:pt x="31909" y="6537"/>
                    <a:pt x="31909" y="6370"/>
                    <a:pt x="31790" y="6323"/>
                  </a:cubicBezTo>
                  <a:close/>
                  <a:moveTo>
                    <a:pt x="33052" y="4132"/>
                  </a:moveTo>
                  <a:cubicBezTo>
                    <a:pt x="32909" y="4060"/>
                    <a:pt x="32742" y="4060"/>
                    <a:pt x="32599" y="4132"/>
                  </a:cubicBezTo>
                  <a:lnTo>
                    <a:pt x="30992" y="5060"/>
                  </a:lnTo>
                  <a:cubicBezTo>
                    <a:pt x="30873" y="5096"/>
                    <a:pt x="30873" y="5275"/>
                    <a:pt x="30992" y="5322"/>
                  </a:cubicBezTo>
                  <a:lnTo>
                    <a:pt x="32266" y="6049"/>
                  </a:lnTo>
                  <a:cubicBezTo>
                    <a:pt x="32397" y="6120"/>
                    <a:pt x="32564" y="6120"/>
                    <a:pt x="32707" y="6049"/>
                  </a:cubicBezTo>
                  <a:lnTo>
                    <a:pt x="34314" y="5120"/>
                  </a:lnTo>
                  <a:cubicBezTo>
                    <a:pt x="34433" y="5084"/>
                    <a:pt x="34433" y="4906"/>
                    <a:pt x="34314" y="4870"/>
                  </a:cubicBezTo>
                  <a:close/>
                  <a:moveTo>
                    <a:pt x="35385" y="2786"/>
                  </a:moveTo>
                  <a:cubicBezTo>
                    <a:pt x="35243" y="2715"/>
                    <a:pt x="35076" y="2715"/>
                    <a:pt x="34933" y="2786"/>
                  </a:cubicBezTo>
                  <a:lnTo>
                    <a:pt x="33326" y="3703"/>
                  </a:lnTo>
                  <a:cubicBezTo>
                    <a:pt x="33207" y="3751"/>
                    <a:pt x="33207" y="3929"/>
                    <a:pt x="33326" y="3965"/>
                  </a:cubicBezTo>
                  <a:lnTo>
                    <a:pt x="34600" y="4703"/>
                  </a:lnTo>
                  <a:cubicBezTo>
                    <a:pt x="34743" y="4775"/>
                    <a:pt x="34909" y="4775"/>
                    <a:pt x="35040" y="4703"/>
                  </a:cubicBezTo>
                  <a:lnTo>
                    <a:pt x="36648" y="3775"/>
                  </a:lnTo>
                  <a:cubicBezTo>
                    <a:pt x="36778" y="3727"/>
                    <a:pt x="36778" y="3560"/>
                    <a:pt x="36648" y="3513"/>
                  </a:cubicBezTo>
                  <a:close/>
                  <a:moveTo>
                    <a:pt x="37719" y="1429"/>
                  </a:moveTo>
                  <a:cubicBezTo>
                    <a:pt x="37588" y="1358"/>
                    <a:pt x="37421" y="1358"/>
                    <a:pt x="37279" y="1429"/>
                  </a:cubicBezTo>
                  <a:lnTo>
                    <a:pt x="35671" y="2358"/>
                  </a:lnTo>
                  <a:cubicBezTo>
                    <a:pt x="35552" y="2405"/>
                    <a:pt x="35552" y="2572"/>
                    <a:pt x="35671" y="2620"/>
                  </a:cubicBezTo>
                  <a:lnTo>
                    <a:pt x="36933" y="3346"/>
                  </a:lnTo>
                  <a:cubicBezTo>
                    <a:pt x="37076" y="3417"/>
                    <a:pt x="37243" y="3417"/>
                    <a:pt x="37386" y="3346"/>
                  </a:cubicBezTo>
                  <a:lnTo>
                    <a:pt x="38993" y="2417"/>
                  </a:lnTo>
                  <a:cubicBezTo>
                    <a:pt x="39112" y="2382"/>
                    <a:pt x="39112" y="2203"/>
                    <a:pt x="38993" y="2167"/>
                  </a:cubicBezTo>
                  <a:close/>
                  <a:moveTo>
                    <a:pt x="40065" y="84"/>
                  </a:moveTo>
                  <a:cubicBezTo>
                    <a:pt x="39922" y="12"/>
                    <a:pt x="39755" y="12"/>
                    <a:pt x="39612" y="84"/>
                  </a:cubicBezTo>
                  <a:lnTo>
                    <a:pt x="38005" y="1012"/>
                  </a:lnTo>
                  <a:cubicBezTo>
                    <a:pt x="37886" y="1048"/>
                    <a:pt x="37886" y="1227"/>
                    <a:pt x="38005" y="1262"/>
                  </a:cubicBezTo>
                  <a:lnTo>
                    <a:pt x="39279" y="2001"/>
                  </a:lnTo>
                  <a:cubicBezTo>
                    <a:pt x="39422" y="2072"/>
                    <a:pt x="39588" y="2072"/>
                    <a:pt x="39731" y="2001"/>
                  </a:cubicBezTo>
                  <a:lnTo>
                    <a:pt x="41339" y="1072"/>
                  </a:lnTo>
                  <a:cubicBezTo>
                    <a:pt x="41458" y="1024"/>
                    <a:pt x="41458" y="858"/>
                    <a:pt x="41339" y="810"/>
                  </a:cubicBezTo>
                  <a:close/>
                  <a:moveTo>
                    <a:pt x="7620" y="21265"/>
                  </a:moveTo>
                  <a:cubicBezTo>
                    <a:pt x="7477" y="21193"/>
                    <a:pt x="7311" y="21193"/>
                    <a:pt x="7168" y="21265"/>
                  </a:cubicBezTo>
                  <a:lnTo>
                    <a:pt x="5429" y="22277"/>
                  </a:lnTo>
                  <a:cubicBezTo>
                    <a:pt x="5310" y="22313"/>
                    <a:pt x="5310" y="22491"/>
                    <a:pt x="5429" y="22527"/>
                  </a:cubicBezTo>
                  <a:lnTo>
                    <a:pt x="7168" y="23539"/>
                  </a:lnTo>
                  <a:cubicBezTo>
                    <a:pt x="7311" y="23610"/>
                    <a:pt x="7477" y="23610"/>
                    <a:pt x="7620" y="23539"/>
                  </a:cubicBezTo>
                  <a:lnTo>
                    <a:pt x="9358" y="22527"/>
                  </a:lnTo>
                  <a:cubicBezTo>
                    <a:pt x="9477" y="22491"/>
                    <a:pt x="9477" y="22313"/>
                    <a:pt x="9358" y="22277"/>
                  </a:cubicBezTo>
                  <a:close/>
                  <a:moveTo>
                    <a:pt x="12883" y="18229"/>
                  </a:moveTo>
                  <a:cubicBezTo>
                    <a:pt x="12740" y="18157"/>
                    <a:pt x="12573" y="18157"/>
                    <a:pt x="12430" y="18229"/>
                  </a:cubicBezTo>
                  <a:lnTo>
                    <a:pt x="10692" y="19229"/>
                  </a:lnTo>
                  <a:cubicBezTo>
                    <a:pt x="10573" y="19277"/>
                    <a:pt x="10573" y="19443"/>
                    <a:pt x="10692" y="19491"/>
                  </a:cubicBezTo>
                  <a:lnTo>
                    <a:pt x="12430" y="20491"/>
                  </a:lnTo>
                  <a:cubicBezTo>
                    <a:pt x="12573" y="20562"/>
                    <a:pt x="12740" y="20562"/>
                    <a:pt x="12883" y="20491"/>
                  </a:cubicBezTo>
                  <a:lnTo>
                    <a:pt x="14621" y="19491"/>
                  </a:lnTo>
                  <a:cubicBezTo>
                    <a:pt x="14740" y="19443"/>
                    <a:pt x="14740" y="19277"/>
                    <a:pt x="14621" y="19229"/>
                  </a:cubicBezTo>
                  <a:close/>
                  <a:moveTo>
                    <a:pt x="10251" y="19753"/>
                  </a:moveTo>
                  <a:cubicBezTo>
                    <a:pt x="10108" y="19681"/>
                    <a:pt x="9942" y="19681"/>
                    <a:pt x="9799" y="19753"/>
                  </a:cubicBezTo>
                  <a:lnTo>
                    <a:pt x="8061" y="20753"/>
                  </a:lnTo>
                  <a:cubicBezTo>
                    <a:pt x="7930" y="20789"/>
                    <a:pt x="7930" y="20967"/>
                    <a:pt x="8061" y="21003"/>
                  </a:cubicBezTo>
                  <a:lnTo>
                    <a:pt x="9799" y="22015"/>
                  </a:lnTo>
                  <a:cubicBezTo>
                    <a:pt x="9942" y="22086"/>
                    <a:pt x="10097" y="22086"/>
                    <a:pt x="10239" y="22015"/>
                  </a:cubicBezTo>
                  <a:lnTo>
                    <a:pt x="11978" y="21003"/>
                  </a:lnTo>
                  <a:cubicBezTo>
                    <a:pt x="12109" y="20967"/>
                    <a:pt x="12109" y="20789"/>
                    <a:pt x="11978" y="20753"/>
                  </a:cubicBezTo>
                  <a:close/>
                  <a:moveTo>
                    <a:pt x="15514" y="16705"/>
                  </a:moveTo>
                  <a:cubicBezTo>
                    <a:pt x="15371" y="16645"/>
                    <a:pt x="15204" y="16645"/>
                    <a:pt x="15073" y="16705"/>
                  </a:cubicBezTo>
                  <a:lnTo>
                    <a:pt x="13323" y="17717"/>
                  </a:lnTo>
                  <a:cubicBezTo>
                    <a:pt x="13204" y="17753"/>
                    <a:pt x="13204" y="17931"/>
                    <a:pt x="13323" y="17979"/>
                  </a:cubicBezTo>
                  <a:lnTo>
                    <a:pt x="15061" y="18979"/>
                  </a:lnTo>
                  <a:cubicBezTo>
                    <a:pt x="15204" y="19050"/>
                    <a:pt x="15371" y="19050"/>
                    <a:pt x="15514" y="18979"/>
                  </a:cubicBezTo>
                  <a:lnTo>
                    <a:pt x="17252" y="17979"/>
                  </a:lnTo>
                  <a:cubicBezTo>
                    <a:pt x="17371" y="17931"/>
                    <a:pt x="17371" y="17764"/>
                    <a:pt x="17252" y="17717"/>
                  </a:cubicBezTo>
                  <a:close/>
                  <a:moveTo>
                    <a:pt x="18145" y="15193"/>
                  </a:moveTo>
                  <a:cubicBezTo>
                    <a:pt x="18002" y="15109"/>
                    <a:pt x="17836" y="15109"/>
                    <a:pt x="17693" y="15193"/>
                  </a:cubicBezTo>
                  <a:lnTo>
                    <a:pt x="15954" y="16193"/>
                  </a:lnTo>
                  <a:cubicBezTo>
                    <a:pt x="15835" y="16240"/>
                    <a:pt x="15835" y="16407"/>
                    <a:pt x="15954" y="16455"/>
                  </a:cubicBezTo>
                  <a:lnTo>
                    <a:pt x="17693" y="17455"/>
                  </a:lnTo>
                  <a:cubicBezTo>
                    <a:pt x="17836" y="17526"/>
                    <a:pt x="18002" y="17526"/>
                    <a:pt x="18145" y="17455"/>
                  </a:cubicBezTo>
                  <a:lnTo>
                    <a:pt x="19884" y="16455"/>
                  </a:lnTo>
                  <a:cubicBezTo>
                    <a:pt x="20003" y="16407"/>
                    <a:pt x="20003" y="16229"/>
                    <a:pt x="19884" y="16193"/>
                  </a:cubicBezTo>
                  <a:close/>
                  <a:moveTo>
                    <a:pt x="20776" y="13669"/>
                  </a:moveTo>
                  <a:cubicBezTo>
                    <a:pt x="20634" y="13597"/>
                    <a:pt x="20467" y="13597"/>
                    <a:pt x="20324" y="13669"/>
                  </a:cubicBezTo>
                  <a:lnTo>
                    <a:pt x="18586" y="14669"/>
                  </a:lnTo>
                  <a:cubicBezTo>
                    <a:pt x="18467" y="14716"/>
                    <a:pt x="18467" y="14883"/>
                    <a:pt x="18586" y="14931"/>
                  </a:cubicBezTo>
                  <a:lnTo>
                    <a:pt x="20324" y="15931"/>
                  </a:lnTo>
                  <a:cubicBezTo>
                    <a:pt x="20467" y="16002"/>
                    <a:pt x="20634" y="16002"/>
                    <a:pt x="20776" y="15931"/>
                  </a:cubicBezTo>
                  <a:lnTo>
                    <a:pt x="22515" y="14931"/>
                  </a:lnTo>
                  <a:cubicBezTo>
                    <a:pt x="22634" y="14883"/>
                    <a:pt x="22634" y="14716"/>
                    <a:pt x="22515" y="14669"/>
                  </a:cubicBezTo>
                  <a:close/>
                  <a:moveTo>
                    <a:pt x="23408" y="12145"/>
                  </a:moveTo>
                  <a:cubicBezTo>
                    <a:pt x="23265" y="12073"/>
                    <a:pt x="23098" y="12073"/>
                    <a:pt x="22955" y="12145"/>
                  </a:cubicBezTo>
                  <a:lnTo>
                    <a:pt x="21217" y="13157"/>
                  </a:lnTo>
                  <a:cubicBezTo>
                    <a:pt x="21098" y="13192"/>
                    <a:pt x="21098" y="13371"/>
                    <a:pt x="21217" y="13407"/>
                  </a:cubicBezTo>
                  <a:lnTo>
                    <a:pt x="22955" y="14419"/>
                  </a:lnTo>
                  <a:cubicBezTo>
                    <a:pt x="23098" y="14490"/>
                    <a:pt x="23265" y="14490"/>
                    <a:pt x="23408" y="14419"/>
                  </a:cubicBezTo>
                  <a:lnTo>
                    <a:pt x="25146" y="13407"/>
                  </a:lnTo>
                  <a:cubicBezTo>
                    <a:pt x="25265" y="13371"/>
                    <a:pt x="25265" y="13192"/>
                    <a:pt x="25146" y="13157"/>
                  </a:cubicBezTo>
                  <a:close/>
                  <a:moveTo>
                    <a:pt x="26039" y="10633"/>
                  </a:moveTo>
                  <a:cubicBezTo>
                    <a:pt x="25896" y="10561"/>
                    <a:pt x="25729" y="10561"/>
                    <a:pt x="25587" y="10633"/>
                  </a:cubicBezTo>
                  <a:lnTo>
                    <a:pt x="23848" y="11633"/>
                  </a:lnTo>
                  <a:cubicBezTo>
                    <a:pt x="23729" y="11668"/>
                    <a:pt x="23729" y="11847"/>
                    <a:pt x="23848" y="11895"/>
                  </a:cubicBezTo>
                  <a:lnTo>
                    <a:pt x="25587" y="12895"/>
                  </a:lnTo>
                  <a:cubicBezTo>
                    <a:pt x="25729" y="12966"/>
                    <a:pt x="25896" y="12966"/>
                    <a:pt x="26039" y="12895"/>
                  </a:cubicBezTo>
                  <a:lnTo>
                    <a:pt x="27777" y="11895"/>
                  </a:lnTo>
                  <a:cubicBezTo>
                    <a:pt x="27896" y="11847"/>
                    <a:pt x="27896" y="11680"/>
                    <a:pt x="27777" y="11633"/>
                  </a:cubicBezTo>
                  <a:close/>
                  <a:moveTo>
                    <a:pt x="28670" y="9109"/>
                  </a:moveTo>
                  <a:cubicBezTo>
                    <a:pt x="28527" y="9037"/>
                    <a:pt x="28361" y="9037"/>
                    <a:pt x="28218" y="9109"/>
                  </a:cubicBezTo>
                  <a:lnTo>
                    <a:pt x="26480" y="10109"/>
                  </a:lnTo>
                  <a:cubicBezTo>
                    <a:pt x="26361" y="10156"/>
                    <a:pt x="26361" y="10323"/>
                    <a:pt x="26480" y="10371"/>
                  </a:cubicBezTo>
                  <a:lnTo>
                    <a:pt x="28218" y="11371"/>
                  </a:lnTo>
                  <a:cubicBezTo>
                    <a:pt x="28361" y="11442"/>
                    <a:pt x="28527" y="11442"/>
                    <a:pt x="28670" y="11371"/>
                  </a:cubicBezTo>
                  <a:lnTo>
                    <a:pt x="30409" y="10371"/>
                  </a:lnTo>
                  <a:cubicBezTo>
                    <a:pt x="30528" y="10335"/>
                    <a:pt x="30528" y="10156"/>
                    <a:pt x="30409" y="10109"/>
                  </a:cubicBezTo>
                  <a:close/>
                  <a:moveTo>
                    <a:pt x="31302" y="7597"/>
                  </a:moveTo>
                  <a:cubicBezTo>
                    <a:pt x="31159" y="7525"/>
                    <a:pt x="30992" y="7525"/>
                    <a:pt x="30849" y="7597"/>
                  </a:cubicBezTo>
                  <a:lnTo>
                    <a:pt x="29111" y="8597"/>
                  </a:lnTo>
                  <a:cubicBezTo>
                    <a:pt x="28992" y="8644"/>
                    <a:pt x="28992" y="8811"/>
                    <a:pt x="29111" y="8859"/>
                  </a:cubicBezTo>
                  <a:lnTo>
                    <a:pt x="30849" y="9859"/>
                  </a:lnTo>
                  <a:cubicBezTo>
                    <a:pt x="30992" y="9930"/>
                    <a:pt x="31159" y="9930"/>
                    <a:pt x="31302" y="9859"/>
                  </a:cubicBezTo>
                  <a:lnTo>
                    <a:pt x="33040" y="8859"/>
                  </a:lnTo>
                  <a:cubicBezTo>
                    <a:pt x="33159" y="8823"/>
                    <a:pt x="33159" y="8644"/>
                    <a:pt x="33040" y="8597"/>
                  </a:cubicBezTo>
                  <a:close/>
                  <a:moveTo>
                    <a:pt x="33933" y="6073"/>
                  </a:moveTo>
                  <a:cubicBezTo>
                    <a:pt x="33790" y="6001"/>
                    <a:pt x="33623" y="6001"/>
                    <a:pt x="33480" y="6073"/>
                  </a:cubicBezTo>
                  <a:lnTo>
                    <a:pt x="31742" y="7085"/>
                  </a:lnTo>
                  <a:cubicBezTo>
                    <a:pt x="31623" y="7120"/>
                    <a:pt x="31623" y="7299"/>
                    <a:pt x="31742" y="7335"/>
                  </a:cubicBezTo>
                  <a:lnTo>
                    <a:pt x="33480" y="8347"/>
                  </a:lnTo>
                  <a:cubicBezTo>
                    <a:pt x="33623" y="8418"/>
                    <a:pt x="33790" y="8418"/>
                    <a:pt x="33933" y="8347"/>
                  </a:cubicBezTo>
                  <a:lnTo>
                    <a:pt x="35671" y="7335"/>
                  </a:lnTo>
                  <a:cubicBezTo>
                    <a:pt x="35790" y="7299"/>
                    <a:pt x="35790" y="7120"/>
                    <a:pt x="35671" y="7085"/>
                  </a:cubicBezTo>
                  <a:close/>
                  <a:moveTo>
                    <a:pt x="36564" y="4560"/>
                  </a:moveTo>
                  <a:cubicBezTo>
                    <a:pt x="36421" y="4489"/>
                    <a:pt x="36255" y="4489"/>
                    <a:pt x="36112" y="4560"/>
                  </a:cubicBezTo>
                  <a:lnTo>
                    <a:pt x="34373" y="5561"/>
                  </a:lnTo>
                  <a:cubicBezTo>
                    <a:pt x="34254" y="5608"/>
                    <a:pt x="34254" y="5775"/>
                    <a:pt x="34373" y="5822"/>
                  </a:cubicBezTo>
                  <a:lnTo>
                    <a:pt x="36112" y="6823"/>
                  </a:lnTo>
                  <a:cubicBezTo>
                    <a:pt x="36255" y="6894"/>
                    <a:pt x="36421" y="6894"/>
                    <a:pt x="36564" y="6823"/>
                  </a:cubicBezTo>
                  <a:lnTo>
                    <a:pt x="38302" y="5822"/>
                  </a:lnTo>
                  <a:cubicBezTo>
                    <a:pt x="38422" y="5775"/>
                    <a:pt x="38422" y="5608"/>
                    <a:pt x="38302" y="5561"/>
                  </a:cubicBezTo>
                  <a:close/>
                  <a:moveTo>
                    <a:pt x="11513" y="22015"/>
                  </a:moveTo>
                  <a:cubicBezTo>
                    <a:pt x="11371" y="21944"/>
                    <a:pt x="11204" y="21944"/>
                    <a:pt x="11061" y="22015"/>
                  </a:cubicBezTo>
                  <a:lnTo>
                    <a:pt x="9323" y="23015"/>
                  </a:lnTo>
                  <a:cubicBezTo>
                    <a:pt x="9204" y="23063"/>
                    <a:pt x="9204" y="23229"/>
                    <a:pt x="9323" y="23277"/>
                  </a:cubicBezTo>
                  <a:lnTo>
                    <a:pt x="11061" y="24277"/>
                  </a:lnTo>
                  <a:cubicBezTo>
                    <a:pt x="11204" y="24349"/>
                    <a:pt x="11371" y="24349"/>
                    <a:pt x="11513" y="24277"/>
                  </a:cubicBezTo>
                  <a:lnTo>
                    <a:pt x="13252" y="23277"/>
                  </a:lnTo>
                  <a:cubicBezTo>
                    <a:pt x="13371" y="23229"/>
                    <a:pt x="13371" y="23063"/>
                    <a:pt x="13252" y="23015"/>
                  </a:cubicBezTo>
                  <a:close/>
                  <a:moveTo>
                    <a:pt x="14145" y="20491"/>
                  </a:moveTo>
                  <a:cubicBezTo>
                    <a:pt x="14002" y="20420"/>
                    <a:pt x="13835" y="20420"/>
                    <a:pt x="13692" y="20491"/>
                  </a:cubicBezTo>
                  <a:lnTo>
                    <a:pt x="11954" y="21503"/>
                  </a:lnTo>
                  <a:cubicBezTo>
                    <a:pt x="11835" y="21539"/>
                    <a:pt x="11835" y="21717"/>
                    <a:pt x="11954" y="21753"/>
                  </a:cubicBezTo>
                  <a:lnTo>
                    <a:pt x="13692" y="22765"/>
                  </a:lnTo>
                  <a:cubicBezTo>
                    <a:pt x="13835" y="22825"/>
                    <a:pt x="14002" y="22825"/>
                    <a:pt x="14145" y="22765"/>
                  </a:cubicBezTo>
                  <a:lnTo>
                    <a:pt x="15883" y="21753"/>
                  </a:lnTo>
                  <a:cubicBezTo>
                    <a:pt x="16002" y="21717"/>
                    <a:pt x="16002" y="21539"/>
                    <a:pt x="15883" y="21503"/>
                  </a:cubicBezTo>
                  <a:close/>
                  <a:moveTo>
                    <a:pt x="16776" y="18979"/>
                  </a:moveTo>
                  <a:cubicBezTo>
                    <a:pt x="16633" y="18907"/>
                    <a:pt x="16466" y="18907"/>
                    <a:pt x="16324" y="18979"/>
                  </a:cubicBezTo>
                  <a:lnTo>
                    <a:pt x="14585" y="19979"/>
                  </a:lnTo>
                  <a:cubicBezTo>
                    <a:pt x="14466" y="20027"/>
                    <a:pt x="14466" y="20193"/>
                    <a:pt x="14585" y="20241"/>
                  </a:cubicBezTo>
                  <a:lnTo>
                    <a:pt x="16324" y="21241"/>
                  </a:lnTo>
                  <a:cubicBezTo>
                    <a:pt x="16466" y="21312"/>
                    <a:pt x="16633" y="21312"/>
                    <a:pt x="16776" y="21241"/>
                  </a:cubicBezTo>
                  <a:lnTo>
                    <a:pt x="18514" y="20241"/>
                  </a:lnTo>
                  <a:cubicBezTo>
                    <a:pt x="18633" y="20193"/>
                    <a:pt x="18633" y="20015"/>
                    <a:pt x="18514" y="19979"/>
                  </a:cubicBezTo>
                  <a:close/>
                  <a:moveTo>
                    <a:pt x="19407" y="17455"/>
                  </a:moveTo>
                  <a:cubicBezTo>
                    <a:pt x="19264" y="17383"/>
                    <a:pt x="19098" y="17383"/>
                    <a:pt x="18955" y="17455"/>
                  </a:cubicBezTo>
                  <a:lnTo>
                    <a:pt x="17217" y="18467"/>
                  </a:lnTo>
                  <a:cubicBezTo>
                    <a:pt x="17097" y="18503"/>
                    <a:pt x="17097" y="18669"/>
                    <a:pt x="17217" y="18717"/>
                  </a:cubicBezTo>
                  <a:lnTo>
                    <a:pt x="18955" y="19729"/>
                  </a:lnTo>
                  <a:cubicBezTo>
                    <a:pt x="19098" y="19800"/>
                    <a:pt x="19264" y="19800"/>
                    <a:pt x="19407" y="19729"/>
                  </a:cubicBezTo>
                  <a:lnTo>
                    <a:pt x="21146" y="18717"/>
                  </a:lnTo>
                  <a:cubicBezTo>
                    <a:pt x="21265" y="18669"/>
                    <a:pt x="21265" y="18503"/>
                    <a:pt x="21146" y="18467"/>
                  </a:cubicBezTo>
                  <a:close/>
                  <a:moveTo>
                    <a:pt x="22039" y="15931"/>
                  </a:moveTo>
                  <a:cubicBezTo>
                    <a:pt x="21896" y="15859"/>
                    <a:pt x="21729" y="15859"/>
                    <a:pt x="21586" y="15931"/>
                  </a:cubicBezTo>
                  <a:lnTo>
                    <a:pt x="19848" y="16931"/>
                  </a:lnTo>
                  <a:cubicBezTo>
                    <a:pt x="19729" y="16979"/>
                    <a:pt x="19729" y="17145"/>
                    <a:pt x="19848" y="17193"/>
                  </a:cubicBezTo>
                  <a:lnTo>
                    <a:pt x="21586" y="18193"/>
                  </a:lnTo>
                  <a:cubicBezTo>
                    <a:pt x="21729" y="18265"/>
                    <a:pt x="21896" y="18265"/>
                    <a:pt x="22039" y="18193"/>
                  </a:cubicBezTo>
                  <a:lnTo>
                    <a:pt x="23777" y="17193"/>
                  </a:lnTo>
                  <a:cubicBezTo>
                    <a:pt x="23896" y="17145"/>
                    <a:pt x="23896" y="16979"/>
                    <a:pt x="23777" y="16931"/>
                  </a:cubicBezTo>
                  <a:close/>
                  <a:moveTo>
                    <a:pt x="24670" y="14407"/>
                  </a:moveTo>
                  <a:cubicBezTo>
                    <a:pt x="24527" y="14347"/>
                    <a:pt x="24360" y="14347"/>
                    <a:pt x="24217" y="14407"/>
                  </a:cubicBezTo>
                  <a:lnTo>
                    <a:pt x="22479" y="15419"/>
                  </a:lnTo>
                  <a:cubicBezTo>
                    <a:pt x="22360" y="15455"/>
                    <a:pt x="22360" y="15633"/>
                    <a:pt x="22479" y="15669"/>
                  </a:cubicBezTo>
                  <a:lnTo>
                    <a:pt x="24217" y="16681"/>
                  </a:lnTo>
                  <a:cubicBezTo>
                    <a:pt x="24360" y="16752"/>
                    <a:pt x="24527" y="16752"/>
                    <a:pt x="24670" y="16681"/>
                  </a:cubicBezTo>
                  <a:lnTo>
                    <a:pt x="26408" y="15669"/>
                  </a:lnTo>
                  <a:cubicBezTo>
                    <a:pt x="26527" y="15633"/>
                    <a:pt x="26527" y="15455"/>
                    <a:pt x="26408" y="15419"/>
                  </a:cubicBezTo>
                  <a:close/>
                  <a:moveTo>
                    <a:pt x="27301" y="12895"/>
                  </a:moveTo>
                  <a:cubicBezTo>
                    <a:pt x="27158" y="12823"/>
                    <a:pt x="26992" y="12823"/>
                    <a:pt x="26849" y="12895"/>
                  </a:cubicBezTo>
                  <a:lnTo>
                    <a:pt x="25110" y="13895"/>
                  </a:lnTo>
                  <a:cubicBezTo>
                    <a:pt x="24991" y="13943"/>
                    <a:pt x="24991" y="14109"/>
                    <a:pt x="25110" y="14157"/>
                  </a:cubicBezTo>
                  <a:lnTo>
                    <a:pt x="26849" y="15157"/>
                  </a:lnTo>
                  <a:cubicBezTo>
                    <a:pt x="26992" y="15228"/>
                    <a:pt x="27158" y="15228"/>
                    <a:pt x="27301" y="15157"/>
                  </a:cubicBezTo>
                  <a:lnTo>
                    <a:pt x="29039" y="14157"/>
                  </a:lnTo>
                  <a:cubicBezTo>
                    <a:pt x="29158" y="14121"/>
                    <a:pt x="29158" y="13943"/>
                    <a:pt x="29039" y="13907"/>
                  </a:cubicBezTo>
                  <a:close/>
                  <a:moveTo>
                    <a:pt x="29932" y="11383"/>
                  </a:moveTo>
                  <a:cubicBezTo>
                    <a:pt x="29790" y="11311"/>
                    <a:pt x="29623" y="11311"/>
                    <a:pt x="29492" y="11383"/>
                  </a:cubicBezTo>
                  <a:lnTo>
                    <a:pt x="27742" y="12383"/>
                  </a:lnTo>
                  <a:cubicBezTo>
                    <a:pt x="27623" y="12430"/>
                    <a:pt x="27623" y="12597"/>
                    <a:pt x="27742" y="12645"/>
                  </a:cubicBezTo>
                  <a:lnTo>
                    <a:pt x="29492" y="13645"/>
                  </a:lnTo>
                  <a:cubicBezTo>
                    <a:pt x="29623" y="13716"/>
                    <a:pt x="29790" y="13716"/>
                    <a:pt x="29932" y="13645"/>
                  </a:cubicBezTo>
                  <a:lnTo>
                    <a:pt x="31671" y="12645"/>
                  </a:lnTo>
                  <a:cubicBezTo>
                    <a:pt x="31802" y="12597"/>
                    <a:pt x="31802" y="12419"/>
                    <a:pt x="31671" y="12383"/>
                  </a:cubicBezTo>
                  <a:close/>
                  <a:moveTo>
                    <a:pt x="32564" y="9859"/>
                  </a:moveTo>
                  <a:cubicBezTo>
                    <a:pt x="32421" y="9787"/>
                    <a:pt x="32254" y="9787"/>
                    <a:pt x="32123" y="9859"/>
                  </a:cubicBezTo>
                  <a:lnTo>
                    <a:pt x="30385" y="10871"/>
                  </a:lnTo>
                  <a:cubicBezTo>
                    <a:pt x="30254" y="10918"/>
                    <a:pt x="30254" y="11085"/>
                    <a:pt x="30385" y="11133"/>
                  </a:cubicBezTo>
                  <a:lnTo>
                    <a:pt x="32123" y="12133"/>
                  </a:lnTo>
                  <a:cubicBezTo>
                    <a:pt x="32266" y="12204"/>
                    <a:pt x="32421" y="12204"/>
                    <a:pt x="32564" y="12133"/>
                  </a:cubicBezTo>
                  <a:lnTo>
                    <a:pt x="34314" y="11133"/>
                  </a:lnTo>
                  <a:cubicBezTo>
                    <a:pt x="34433" y="11085"/>
                    <a:pt x="34433" y="10918"/>
                    <a:pt x="34314" y="10871"/>
                  </a:cubicBezTo>
                  <a:close/>
                  <a:moveTo>
                    <a:pt x="35195" y="8347"/>
                  </a:moveTo>
                  <a:cubicBezTo>
                    <a:pt x="35052" y="8263"/>
                    <a:pt x="34885" y="8263"/>
                    <a:pt x="34743" y="8347"/>
                  </a:cubicBezTo>
                  <a:lnTo>
                    <a:pt x="33004" y="9347"/>
                  </a:lnTo>
                  <a:cubicBezTo>
                    <a:pt x="32885" y="9382"/>
                    <a:pt x="32885" y="9561"/>
                    <a:pt x="33004" y="9609"/>
                  </a:cubicBezTo>
                  <a:lnTo>
                    <a:pt x="34743" y="10609"/>
                  </a:lnTo>
                  <a:cubicBezTo>
                    <a:pt x="34885" y="10680"/>
                    <a:pt x="35052" y="10680"/>
                    <a:pt x="35195" y="10609"/>
                  </a:cubicBezTo>
                  <a:lnTo>
                    <a:pt x="36933" y="9609"/>
                  </a:lnTo>
                  <a:cubicBezTo>
                    <a:pt x="37052" y="9561"/>
                    <a:pt x="37052" y="9394"/>
                    <a:pt x="36933" y="9347"/>
                  </a:cubicBezTo>
                  <a:close/>
                  <a:moveTo>
                    <a:pt x="37826" y="6823"/>
                  </a:moveTo>
                  <a:cubicBezTo>
                    <a:pt x="37683" y="6751"/>
                    <a:pt x="37517" y="6751"/>
                    <a:pt x="37374" y="6823"/>
                  </a:cubicBezTo>
                  <a:lnTo>
                    <a:pt x="35635" y="7823"/>
                  </a:lnTo>
                  <a:cubicBezTo>
                    <a:pt x="35516" y="7870"/>
                    <a:pt x="35516" y="8037"/>
                    <a:pt x="35635" y="8085"/>
                  </a:cubicBezTo>
                  <a:lnTo>
                    <a:pt x="37374" y="9085"/>
                  </a:lnTo>
                  <a:cubicBezTo>
                    <a:pt x="37517" y="9156"/>
                    <a:pt x="37683" y="9156"/>
                    <a:pt x="37826" y="9085"/>
                  </a:cubicBezTo>
                  <a:lnTo>
                    <a:pt x="39565" y="8085"/>
                  </a:lnTo>
                  <a:cubicBezTo>
                    <a:pt x="39684" y="8037"/>
                    <a:pt x="39684" y="7870"/>
                    <a:pt x="39565" y="7823"/>
                  </a:cubicBezTo>
                  <a:close/>
                  <a:moveTo>
                    <a:pt x="40458" y="5299"/>
                  </a:moveTo>
                  <a:cubicBezTo>
                    <a:pt x="40315" y="5227"/>
                    <a:pt x="40148" y="5227"/>
                    <a:pt x="40005" y="5299"/>
                  </a:cubicBezTo>
                  <a:lnTo>
                    <a:pt x="38267" y="6311"/>
                  </a:lnTo>
                  <a:cubicBezTo>
                    <a:pt x="38148" y="6346"/>
                    <a:pt x="38148" y="6513"/>
                    <a:pt x="38267" y="6561"/>
                  </a:cubicBezTo>
                  <a:lnTo>
                    <a:pt x="40005" y="7573"/>
                  </a:lnTo>
                  <a:cubicBezTo>
                    <a:pt x="40148" y="7644"/>
                    <a:pt x="40315" y="7644"/>
                    <a:pt x="40458" y="7573"/>
                  </a:cubicBezTo>
                  <a:lnTo>
                    <a:pt x="42196" y="6561"/>
                  </a:lnTo>
                  <a:cubicBezTo>
                    <a:pt x="42315" y="6525"/>
                    <a:pt x="42315" y="6346"/>
                    <a:pt x="42196" y="6311"/>
                  </a:cubicBezTo>
                  <a:close/>
                  <a:moveTo>
                    <a:pt x="14752" y="23241"/>
                  </a:moveTo>
                  <a:cubicBezTo>
                    <a:pt x="14609" y="23170"/>
                    <a:pt x="14442" y="23170"/>
                    <a:pt x="14311" y="23241"/>
                  </a:cubicBezTo>
                  <a:lnTo>
                    <a:pt x="12561" y="24253"/>
                  </a:lnTo>
                  <a:cubicBezTo>
                    <a:pt x="12442" y="24289"/>
                    <a:pt x="12442" y="24456"/>
                    <a:pt x="12561" y="24503"/>
                  </a:cubicBezTo>
                  <a:lnTo>
                    <a:pt x="14311" y="25515"/>
                  </a:lnTo>
                  <a:cubicBezTo>
                    <a:pt x="14442" y="25587"/>
                    <a:pt x="14609" y="25587"/>
                    <a:pt x="14752" y="25515"/>
                  </a:cubicBezTo>
                  <a:lnTo>
                    <a:pt x="16490" y="24503"/>
                  </a:lnTo>
                  <a:cubicBezTo>
                    <a:pt x="16609" y="24456"/>
                    <a:pt x="16609" y="24289"/>
                    <a:pt x="16490" y="24253"/>
                  </a:cubicBezTo>
                  <a:close/>
                  <a:moveTo>
                    <a:pt x="17383" y="21729"/>
                  </a:moveTo>
                  <a:cubicBezTo>
                    <a:pt x="17240" y="21646"/>
                    <a:pt x="17074" y="21646"/>
                    <a:pt x="16943" y="21729"/>
                  </a:cubicBezTo>
                  <a:lnTo>
                    <a:pt x="15204" y="22729"/>
                  </a:lnTo>
                  <a:cubicBezTo>
                    <a:pt x="15073" y="22765"/>
                    <a:pt x="15073" y="22944"/>
                    <a:pt x="15204" y="22991"/>
                  </a:cubicBezTo>
                  <a:lnTo>
                    <a:pt x="16943" y="23991"/>
                  </a:lnTo>
                  <a:cubicBezTo>
                    <a:pt x="17074" y="24063"/>
                    <a:pt x="17240" y="24063"/>
                    <a:pt x="17383" y="23991"/>
                  </a:cubicBezTo>
                  <a:lnTo>
                    <a:pt x="19122" y="22991"/>
                  </a:lnTo>
                  <a:cubicBezTo>
                    <a:pt x="19241" y="22944"/>
                    <a:pt x="19241" y="22777"/>
                    <a:pt x="19122" y="22729"/>
                  </a:cubicBezTo>
                  <a:close/>
                  <a:moveTo>
                    <a:pt x="20014" y="20205"/>
                  </a:moveTo>
                  <a:cubicBezTo>
                    <a:pt x="19872" y="20134"/>
                    <a:pt x="19705" y="20134"/>
                    <a:pt x="19574" y="20205"/>
                  </a:cubicBezTo>
                  <a:lnTo>
                    <a:pt x="17836" y="21205"/>
                  </a:lnTo>
                  <a:cubicBezTo>
                    <a:pt x="17705" y="21253"/>
                    <a:pt x="17705" y="21420"/>
                    <a:pt x="17836" y="21467"/>
                  </a:cubicBezTo>
                  <a:lnTo>
                    <a:pt x="19574" y="22467"/>
                  </a:lnTo>
                  <a:cubicBezTo>
                    <a:pt x="19705" y="22539"/>
                    <a:pt x="19872" y="22539"/>
                    <a:pt x="20014" y="22467"/>
                  </a:cubicBezTo>
                  <a:lnTo>
                    <a:pt x="21753" y="21467"/>
                  </a:lnTo>
                  <a:cubicBezTo>
                    <a:pt x="21884" y="21420"/>
                    <a:pt x="21884" y="21253"/>
                    <a:pt x="21753" y="21205"/>
                  </a:cubicBezTo>
                  <a:close/>
                  <a:moveTo>
                    <a:pt x="22646" y="18681"/>
                  </a:moveTo>
                  <a:cubicBezTo>
                    <a:pt x="22503" y="18610"/>
                    <a:pt x="22336" y="18610"/>
                    <a:pt x="22205" y="18681"/>
                  </a:cubicBezTo>
                  <a:lnTo>
                    <a:pt x="20455" y="19693"/>
                  </a:lnTo>
                  <a:cubicBezTo>
                    <a:pt x="20336" y="19729"/>
                    <a:pt x="20336" y="19908"/>
                    <a:pt x="20455" y="19943"/>
                  </a:cubicBezTo>
                  <a:lnTo>
                    <a:pt x="22205" y="20955"/>
                  </a:lnTo>
                  <a:cubicBezTo>
                    <a:pt x="22336" y="21027"/>
                    <a:pt x="22503" y="21027"/>
                    <a:pt x="22646" y="20955"/>
                  </a:cubicBezTo>
                  <a:lnTo>
                    <a:pt x="24384" y="19955"/>
                  </a:lnTo>
                  <a:cubicBezTo>
                    <a:pt x="24515" y="19908"/>
                    <a:pt x="24515" y="19729"/>
                    <a:pt x="24384" y="19693"/>
                  </a:cubicBezTo>
                  <a:close/>
                  <a:moveTo>
                    <a:pt x="25277" y="17169"/>
                  </a:moveTo>
                  <a:cubicBezTo>
                    <a:pt x="25134" y="17098"/>
                    <a:pt x="24967" y="17098"/>
                    <a:pt x="24837" y="17169"/>
                  </a:cubicBezTo>
                  <a:lnTo>
                    <a:pt x="23086" y="18169"/>
                  </a:lnTo>
                  <a:cubicBezTo>
                    <a:pt x="22967" y="18217"/>
                    <a:pt x="22967" y="18384"/>
                    <a:pt x="23086" y="18431"/>
                  </a:cubicBezTo>
                  <a:lnTo>
                    <a:pt x="24837" y="19431"/>
                  </a:lnTo>
                  <a:cubicBezTo>
                    <a:pt x="24967" y="19503"/>
                    <a:pt x="25134" y="19503"/>
                    <a:pt x="25277" y="19431"/>
                  </a:cubicBezTo>
                  <a:lnTo>
                    <a:pt x="27015" y="18431"/>
                  </a:lnTo>
                  <a:cubicBezTo>
                    <a:pt x="27146" y="18384"/>
                    <a:pt x="27146" y="18217"/>
                    <a:pt x="27015" y="18169"/>
                  </a:cubicBezTo>
                  <a:close/>
                  <a:moveTo>
                    <a:pt x="27908" y="15645"/>
                  </a:moveTo>
                  <a:cubicBezTo>
                    <a:pt x="27765" y="15574"/>
                    <a:pt x="27599" y="15574"/>
                    <a:pt x="27468" y="15645"/>
                  </a:cubicBezTo>
                  <a:lnTo>
                    <a:pt x="25729" y="16645"/>
                  </a:lnTo>
                  <a:cubicBezTo>
                    <a:pt x="25599" y="16693"/>
                    <a:pt x="25599" y="16860"/>
                    <a:pt x="25729" y="16907"/>
                  </a:cubicBezTo>
                  <a:lnTo>
                    <a:pt x="27468" y="17907"/>
                  </a:lnTo>
                  <a:cubicBezTo>
                    <a:pt x="27599" y="17979"/>
                    <a:pt x="27765" y="17979"/>
                    <a:pt x="27908" y="17907"/>
                  </a:cubicBezTo>
                  <a:lnTo>
                    <a:pt x="29647" y="16907"/>
                  </a:lnTo>
                  <a:cubicBezTo>
                    <a:pt x="29778" y="16860"/>
                    <a:pt x="29778" y="16693"/>
                    <a:pt x="29647" y="16645"/>
                  </a:cubicBezTo>
                  <a:close/>
                  <a:moveTo>
                    <a:pt x="30540" y="14121"/>
                  </a:moveTo>
                  <a:cubicBezTo>
                    <a:pt x="30397" y="14062"/>
                    <a:pt x="30242" y="14062"/>
                    <a:pt x="30099" y="14121"/>
                  </a:cubicBezTo>
                  <a:lnTo>
                    <a:pt x="28361" y="15133"/>
                  </a:lnTo>
                  <a:cubicBezTo>
                    <a:pt x="28230" y="15169"/>
                    <a:pt x="28230" y="15347"/>
                    <a:pt x="28361" y="15383"/>
                  </a:cubicBezTo>
                  <a:lnTo>
                    <a:pt x="30099" y="16395"/>
                  </a:lnTo>
                  <a:cubicBezTo>
                    <a:pt x="30242" y="16467"/>
                    <a:pt x="30397" y="16467"/>
                    <a:pt x="30540" y="16395"/>
                  </a:cubicBezTo>
                  <a:lnTo>
                    <a:pt x="32278" y="15383"/>
                  </a:lnTo>
                  <a:cubicBezTo>
                    <a:pt x="32397" y="15347"/>
                    <a:pt x="32397" y="15181"/>
                    <a:pt x="32278" y="15133"/>
                  </a:cubicBezTo>
                  <a:close/>
                  <a:moveTo>
                    <a:pt x="33171" y="12609"/>
                  </a:moveTo>
                  <a:cubicBezTo>
                    <a:pt x="33028" y="12538"/>
                    <a:pt x="32873" y="12538"/>
                    <a:pt x="32730" y="12609"/>
                  </a:cubicBezTo>
                  <a:lnTo>
                    <a:pt x="30992" y="13609"/>
                  </a:lnTo>
                  <a:cubicBezTo>
                    <a:pt x="30861" y="13657"/>
                    <a:pt x="30861" y="13823"/>
                    <a:pt x="30992" y="13871"/>
                  </a:cubicBezTo>
                  <a:lnTo>
                    <a:pt x="32730" y="14871"/>
                  </a:lnTo>
                  <a:cubicBezTo>
                    <a:pt x="32873" y="14943"/>
                    <a:pt x="33028" y="14943"/>
                    <a:pt x="33171" y="14871"/>
                  </a:cubicBezTo>
                  <a:lnTo>
                    <a:pt x="34909" y="13871"/>
                  </a:lnTo>
                  <a:cubicBezTo>
                    <a:pt x="35040" y="13823"/>
                    <a:pt x="35040" y="13657"/>
                    <a:pt x="34909" y="13609"/>
                  </a:cubicBezTo>
                  <a:close/>
                  <a:moveTo>
                    <a:pt x="35802" y="11085"/>
                  </a:moveTo>
                  <a:cubicBezTo>
                    <a:pt x="35659" y="11014"/>
                    <a:pt x="35505" y="11014"/>
                    <a:pt x="35362" y="11085"/>
                  </a:cubicBezTo>
                  <a:lnTo>
                    <a:pt x="33623" y="12097"/>
                  </a:lnTo>
                  <a:cubicBezTo>
                    <a:pt x="33492" y="12133"/>
                    <a:pt x="33492" y="12311"/>
                    <a:pt x="33623" y="12347"/>
                  </a:cubicBezTo>
                  <a:lnTo>
                    <a:pt x="35362" y="13359"/>
                  </a:lnTo>
                  <a:cubicBezTo>
                    <a:pt x="35505" y="13431"/>
                    <a:pt x="35659" y="13431"/>
                    <a:pt x="35802" y="13359"/>
                  </a:cubicBezTo>
                  <a:lnTo>
                    <a:pt x="37552" y="12347"/>
                  </a:lnTo>
                  <a:cubicBezTo>
                    <a:pt x="37671" y="12311"/>
                    <a:pt x="37671" y="12133"/>
                    <a:pt x="37552" y="12097"/>
                  </a:cubicBezTo>
                  <a:close/>
                  <a:moveTo>
                    <a:pt x="38433" y="9573"/>
                  </a:moveTo>
                  <a:cubicBezTo>
                    <a:pt x="38291" y="9502"/>
                    <a:pt x="38136" y="9502"/>
                    <a:pt x="37993" y="9573"/>
                  </a:cubicBezTo>
                  <a:lnTo>
                    <a:pt x="36255" y="10573"/>
                  </a:lnTo>
                  <a:cubicBezTo>
                    <a:pt x="36124" y="10609"/>
                    <a:pt x="36124" y="10787"/>
                    <a:pt x="36255" y="10835"/>
                  </a:cubicBezTo>
                  <a:lnTo>
                    <a:pt x="37993" y="11835"/>
                  </a:lnTo>
                  <a:cubicBezTo>
                    <a:pt x="38136" y="11907"/>
                    <a:pt x="38302" y="11907"/>
                    <a:pt x="38445" y="11835"/>
                  </a:cubicBezTo>
                  <a:lnTo>
                    <a:pt x="40184" y="10835"/>
                  </a:lnTo>
                  <a:cubicBezTo>
                    <a:pt x="40303" y="10787"/>
                    <a:pt x="40303" y="10621"/>
                    <a:pt x="40184" y="10573"/>
                  </a:cubicBezTo>
                  <a:close/>
                  <a:moveTo>
                    <a:pt x="41077" y="8049"/>
                  </a:moveTo>
                  <a:cubicBezTo>
                    <a:pt x="40934" y="7978"/>
                    <a:pt x="40767" y="7978"/>
                    <a:pt x="40624" y="8049"/>
                  </a:cubicBezTo>
                  <a:lnTo>
                    <a:pt x="38886" y="9049"/>
                  </a:lnTo>
                  <a:cubicBezTo>
                    <a:pt x="38755" y="9085"/>
                    <a:pt x="38755" y="9263"/>
                    <a:pt x="38886" y="9311"/>
                  </a:cubicBezTo>
                  <a:lnTo>
                    <a:pt x="40624" y="10311"/>
                  </a:lnTo>
                  <a:cubicBezTo>
                    <a:pt x="40767" y="10383"/>
                    <a:pt x="40934" y="10383"/>
                    <a:pt x="41077" y="10311"/>
                  </a:cubicBezTo>
                  <a:lnTo>
                    <a:pt x="42815" y="9311"/>
                  </a:lnTo>
                  <a:cubicBezTo>
                    <a:pt x="42934" y="9263"/>
                    <a:pt x="42934" y="9097"/>
                    <a:pt x="42815" y="9049"/>
                  </a:cubicBezTo>
                  <a:close/>
                  <a:moveTo>
                    <a:pt x="21312" y="22336"/>
                  </a:moveTo>
                  <a:cubicBezTo>
                    <a:pt x="21181" y="22253"/>
                    <a:pt x="21015" y="22253"/>
                    <a:pt x="20872" y="22336"/>
                  </a:cubicBezTo>
                  <a:lnTo>
                    <a:pt x="19133" y="23337"/>
                  </a:lnTo>
                  <a:cubicBezTo>
                    <a:pt x="19014" y="23384"/>
                    <a:pt x="19014" y="23551"/>
                    <a:pt x="19133" y="23598"/>
                  </a:cubicBezTo>
                  <a:lnTo>
                    <a:pt x="20872" y="24599"/>
                  </a:lnTo>
                  <a:cubicBezTo>
                    <a:pt x="21015" y="24670"/>
                    <a:pt x="21181" y="24670"/>
                    <a:pt x="21312" y="24599"/>
                  </a:cubicBezTo>
                  <a:lnTo>
                    <a:pt x="23062" y="23598"/>
                  </a:lnTo>
                  <a:cubicBezTo>
                    <a:pt x="23182" y="23551"/>
                    <a:pt x="23182" y="23372"/>
                    <a:pt x="23062" y="23337"/>
                  </a:cubicBezTo>
                  <a:close/>
                  <a:moveTo>
                    <a:pt x="23944" y="20812"/>
                  </a:moveTo>
                  <a:cubicBezTo>
                    <a:pt x="23813" y="20741"/>
                    <a:pt x="23646" y="20741"/>
                    <a:pt x="23503" y="20812"/>
                  </a:cubicBezTo>
                  <a:lnTo>
                    <a:pt x="21765" y="21813"/>
                  </a:lnTo>
                  <a:cubicBezTo>
                    <a:pt x="21646" y="21860"/>
                    <a:pt x="21646" y="22027"/>
                    <a:pt x="21765" y="22074"/>
                  </a:cubicBezTo>
                  <a:lnTo>
                    <a:pt x="23503" y="23075"/>
                  </a:lnTo>
                  <a:cubicBezTo>
                    <a:pt x="23646" y="23146"/>
                    <a:pt x="23813" y="23146"/>
                    <a:pt x="23944" y="23075"/>
                  </a:cubicBezTo>
                  <a:lnTo>
                    <a:pt x="25694" y="22074"/>
                  </a:lnTo>
                  <a:cubicBezTo>
                    <a:pt x="25813" y="22027"/>
                    <a:pt x="25813" y="21860"/>
                    <a:pt x="25694" y="21813"/>
                  </a:cubicBezTo>
                  <a:close/>
                  <a:moveTo>
                    <a:pt x="18550" y="26920"/>
                  </a:moveTo>
                  <a:cubicBezTo>
                    <a:pt x="18407" y="26849"/>
                    <a:pt x="18240" y="26849"/>
                    <a:pt x="18109" y="26920"/>
                  </a:cubicBezTo>
                  <a:lnTo>
                    <a:pt x="16359" y="27932"/>
                  </a:lnTo>
                  <a:cubicBezTo>
                    <a:pt x="16240" y="27968"/>
                    <a:pt x="16240" y="28147"/>
                    <a:pt x="16359" y="28182"/>
                  </a:cubicBezTo>
                  <a:lnTo>
                    <a:pt x="18109" y="29194"/>
                  </a:lnTo>
                  <a:cubicBezTo>
                    <a:pt x="18240" y="29266"/>
                    <a:pt x="18407" y="29266"/>
                    <a:pt x="18550" y="29194"/>
                  </a:cubicBezTo>
                  <a:lnTo>
                    <a:pt x="20288" y="28182"/>
                  </a:lnTo>
                  <a:cubicBezTo>
                    <a:pt x="20407" y="28147"/>
                    <a:pt x="20407" y="27968"/>
                    <a:pt x="20288" y="27932"/>
                  </a:cubicBezTo>
                  <a:close/>
                  <a:moveTo>
                    <a:pt x="21181" y="25408"/>
                  </a:moveTo>
                  <a:cubicBezTo>
                    <a:pt x="21038" y="25337"/>
                    <a:pt x="20872" y="25337"/>
                    <a:pt x="20741" y="25408"/>
                  </a:cubicBezTo>
                  <a:lnTo>
                    <a:pt x="19002" y="26408"/>
                  </a:lnTo>
                  <a:cubicBezTo>
                    <a:pt x="18871" y="26444"/>
                    <a:pt x="18871" y="26623"/>
                    <a:pt x="19002" y="26670"/>
                  </a:cubicBezTo>
                  <a:lnTo>
                    <a:pt x="20741" y="27694"/>
                  </a:lnTo>
                  <a:cubicBezTo>
                    <a:pt x="20872" y="27766"/>
                    <a:pt x="21038" y="27766"/>
                    <a:pt x="21181" y="27694"/>
                  </a:cubicBezTo>
                  <a:lnTo>
                    <a:pt x="22920" y="26682"/>
                  </a:lnTo>
                  <a:cubicBezTo>
                    <a:pt x="23039" y="26635"/>
                    <a:pt x="23039" y="26468"/>
                    <a:pt x="22920" y="26432"/>
                  </a:cubicBezTo>
                  <a:close/>
                  <a:moveTo>
                    <a:pt x="23813" y="23884"/>
                  </a:moveTo>
                  <a:cubicBezTo>
                    <a:pt x="23670" y="23813"/>
                    <a:pt x="23503" y="23813"/>
                    <a:pt x="23372" y="23884"/>
                  </a:cubicBezTo>
                  <a:lnTo>
                    <a:pt x="21634" y="24884"/>
                  </a:lnTo>
                  <a:cubicBezTo>
                    <a:pt x="21503" y="24932"/>
                    <a:pt x="21503" y="25099"/>
                    <a:pt x="21634" y="25146"/>
                  </a:cubicBezTo>
                  <a:lnTo>
                    <a:pt x="23372" y="26146"/>
                  </a:lnTo>
                  <a:cubicBezTo>
                    <a:pt x="23503" y="26218"/>
                    <a:pt x="23670" y="26218"/>
                    <a:pt x="23813" y="26146"/>
                  </a:cubicBezTo>
                  <a:lnTo>
                    <a:pt x="25551" y="25158"/>
                  </a:lnTo>
                  <a:cubicBezTo>
                    <a:pt x="25682" y="25122"/>
                    <a:pt x="25682" y="24944"/>
                    <a:pt x="25551" y="24896"/>
                  </a:cubicBezTo>
                  <a:close/>
                  <a:moveTo>
                    <a:pt x="39707" y="14716"/>
                  </a:moveTo>
                  <a:cubicBezTo>
                    <a:pt x="39565" y="14645"/>
                    <a:pt x="39398" y="14645"/>
                    <a:pt x="39255" y="14716"/>
                  </a:cubicBezTo>
                  <a:lnTo>
                    <a:pt x="37529" y="15728"/>
                  </a:lnTo>
                  <a:cubicBezTo>
                    <a:pt x="37398" y="15764"/>
                    <a:pt x="37398" y="15943"/>
                    <a:pt x="37529" y="15990"/>
                  </a:cubicBezTo>
                  <a:lnTo>
                    <a:pt x="39267" y="16991"/>
                  </a:lnTo>
                  <a:cubicBezTo>
                    <a:pt x="39398" y="17062"/>
                    <a:pt x="39565" y="17062"/>
                    <a:pt x="39707" y="16991"/>
                  </a:cubicBezTo>
                  <a:lnTo>
                    <a:pt x="41446" y="15990"/>
                  </a:lnTo>
                  <a:cubicBezTo>
                    <a:pt x="41565" y="15943"/>
                    <a:pt x="41565" y="15776"/>
                    <a:pt x="41446" y="15728"/>
                  </a:cubicBezTo>
                  <a:close/>
                  <a:moveTo>
                    <a:pt x="42339" y="13192"/>
                  </a:moveTo>
                  <a:cubicBezTo>
                    <a:pt x="42196" y="13121"/>
                    <a:pt x="42029" y="13121"/>
                    <a:pt x="41886" y="13192"/>
                  </a:cubicBezTo>
                  <a:lnTo>
                    <a:pt x="40148" y="14193"/>
                  </a:lnTo>
                  <a:cubicBezTo>
                    <a:pt x="40029" y="14240"/>
                    <a:pt x="40029" y="14407"/>
                    <a:pt x="40148" y="14455"/>
                  </a:cubicBezTo>
                  <a:lnTo>
                    <a:pt x="41886" y="15455"/>
                  </a:lnTo>
                  <a:cubicBezTo>
                    <a:pt x="42029" y="15526"/>
                    <a:pt x="42196" y="15526"/>
                    <a:pt x="42339" y="15455"/>
                  </a:cubicBezTo>
                  <a:lnTo>
                    <a:pt x="44077" y="14466"/>
                  </a:lnTo>
                  <a:cubicBezTo>
                    <a:pt x="44196" y="14431"/>
                    <a:pt x="44196" y="14252"/>
                    <a:pt x="44077" y="14204"/>
                  </a:cubicBezTo>
                  <a:close/>
                  <a:moveTo>
                    <a:pt x="44970" y="11680"/>
                  </a:moveTo>
                  <a:cubicBezTo>
                    <a:pt x="44827" y="11609"/>
                    <a:pt x="44660" y="11609"/>
                    <a:pt x="44518" y="11680"/>
                  </a:cubicBezTo>
                  <a:lnTo>
                    <a:pt x="42779" y="12692"/>
                  </a:lnTo>
                  <a:cubicBezTo>
                    <a:pt x="42660" y="12728"/>
                    <a:pt x="42660" y="12907"/>
                    <a:pt x="42779" y="12942"/>
                  </a:cubicBezTo>
                  <a:lnTo>
                    <a:pt x="44518" y="13954"/>
                  </a:lnTo>
                  <a:cubicBezTo>
                    <a:pt x="44660" y="14026"/>
                    <a:pt x="44827" y="14026"/>
                    <a:pt x="44970" y="13954"/>
                  </a:cubicBezTo>
                  <a:lnTo>
                    <a:pt x="46708" y="12954"/>
                  </a:lnTo>
                  <a:cubicBezTo>
                    <a:pt x="46827" y="12907"/>
                    <a:pt x="46827" y="12740"/>
                    <a:pt x="46708" y="12704"/>
                  </a:cubicBezTo>
                  <a:close/>
                  <a:moveTo>
                    <a:pt x="47851" y="9763"/>
                  </a:moveTo>
                  <a:cubicBezTo>
                    <a:pt x="47732" y="9799"/>
                    <a:pt x="47732" y="9978"/>
                    <a:pt x="47851" y="10025"/>
                  </a:cubicBezTo>
                  <a:lnTo>
                    <a:pt x="49137" y="10764"/>
                  </a:lnTo>
                  <a:cubicBezTo>
                    <a:pt x="49280" y="10835"/>
                    <a:pt x="49447" y="10835"/>
                    <a:pt x="49578" y="10764"/>
                  </a:cubicBezTo>
                  <a:lnTo>
                    <a:pt x="51328" y="9763"/>
                  </a:lnTo>
                  <a:cubicBezTo>
                    <a:pt x="51447" y="9716"/>
                    <a:pt x="51447" y="9549"/>
                    <a:pt x="51328" y="9502"/>
                  </a:cubicBezTo>
                  <a:lnTo>
                    <a:pt x="50042" y="8751"/>
                  </a:lnTo>
                  <a:cubicBezTo>
                    <a:pt x="49899" y="8680"/>
                    <a:pt x="49732" y="8680"/>
                    <a:pt x="49590" y="8751"/>
                  </a:cubicBezTo>
                  <a:close/>
                  <a:moveTo>
                    <a:pt x="49578" y="10764"/>
                  </a:moveTo>
                  <a:cubicBezTo>
                    <a:pt x="49459" y="10799"/>
                    <a:pt x="49459" y="10978"/>
                    <a:pt x="49578" y="11014"/>
                  </a:cubicBezTo>
                  <a:lnTo>
                    <a:pt x="50864" y="11764"/>
                  </a:lnTo>
                  <a:cubicBezTo>
                    <a:pt x="51006" y="11835"/>
                    <a:pt x="51173" y="11835"/>
                    <a:pt x="51316" y="11764"/>
                  </a:cubicBezTo>
                  <a:lnTo>
                    <a:pt x="53054" y="10764"/>
                  </a:lnTo>
                  <a:cubicBezTo>
                    <a:pt x="53173" y="10716"/>
                    <a:pt x="53173" y="10549"/>
                    <a:pt x="53054" y="10502"/>
                  </a:cubicBezTo>
                  <a:lnTo>
                    <a:pt x="51768" y="9752"/>
                  </a:lnTo>
                  <a:cubicBezTo>
                    <a:pt x="51626" y="9680"/>
                    <a:pt x="51459" y="9680"/>
                    <a:pt x="51316" y="9752"/>
                  </a:cubicBezTo>
                  <a:close/>
                  <a:moveTo>
                    <a:pt x="49232" y="11216"/>
                  </a:moveTo>
                  <a:cubicBezTo>
                    <a:pt x="49090" y="11156"/>
                    <a:pt x="48923" y="11156"/>
                    <a:pt x="48780" y="11216"/>
                  </a:cubicBezTo>
                  <a:lnTo>
                    <a:pt x="47054" y="12228"/>
                  </a:lnTo>
                  <a:cubicBezTo>
                    <a:pt x="46923" y="12264"/>
                    <a:pt x="46923" y="12442"/>
                    <a:pt x="47054" y="12478"/>
                  </a:cubicBezTo>
                  <a:lnTo>
                    <a:pt x="48339" y="13228"/>
                  </a:lnTo>
                  <a:cubicBezTo>
                    <a:pt x="48470" y="13300"/>
                    <a:pt x="48637" y="13300"/>
                    <a:pt x="48780" y="13228"/>
                  </a:cubicBezTo>
                  <a:lnTo>
                    <a:pt x="50518" y="12228"/>
                  </a:lnTo>
                  <a:cubicBezTo>
                    <a:pt x="50637" y="12180"/>
                    <a:pt x="50637" y="12014"/>
                    <a:pt x="50518" y="11966"/>
                  </a:cubicBezTo>
                  <a:close/>
                  <a:moveTo>
                    <a:pt x="54293" y="8299"/>
                  </a:moveTo>
                  <a:cubicBezTo>
                    <a:pt x="54150" y="8228"/>
                    <a:pt x="53995" y="8228"/>
                    <a:pt x="53852" y="8299"/>
                  </a:cubicBezTo>
                  <a:lnTo>
                    <a:pt x="52114" y="9299"/>
                  </a:lnTo>
                  <a:cubicBezTo>
                    <a:pt x="51983" y="9347"/>
                    <a:pt x="51983" y="9513"/>
                    <a:pt x="52114" y="9561"/>
                  </a:cubicBezTo>
                  <a:lnTo>
                    <a:pt x="53400" y="10299"/>
                  </a:lnTo>
                  <a:cubicBezTo>
                    <a:pt x="53531" y="10371"/>
                    <a:pt x="53697" y="10371"/>
                    <a:pt x="53840" y="10299"/>
                  </a:cubicBezTo>
                  <a:lnTo>
                    <a:pt x="55578" y="9299"/>
                  </a:lnTo>
                  <a:cubicBezTo>
                    <a:pt x="55698" y="9251"/>
                    <a:pt x="55698" y="9085"/>
                    <a:pt x="55578" y="9037"/>
                  </a:cubicBezTo>
                  <a:close/>
                  <a:moveTo>
                    <a:pt x="26575" y="19312"/>
                  </a:moveTo>
                  <a:cubicBezTo>
                    <a:pt x="26432" y="19241"/>
                    <a:pt x="26265" y="19241"/>
                    <a:pt x="26122" y="19312"/>
                  </a:cubicBezTo>
                  <a:lnTo>
                    <a:pt x="24384" y="20312"/>
                  </a:lnTo>
                  <a:cubicBezTo>
                    <a:pt x="24265" y="20348"/>
                    <a:pt x="24265" y="20527"/>
                    <a:pt x="24384" y="20574"/>
                  </a:cubicBezTo>
                  <a:lnTo>
                    <a:pt x="26122" y="21574"/>
                  </a:lnTo>
                  <a:cubicBezTo>
                    <a:pt x="26265" y="21646"/>
                    <a:pt x="26432" y="21646"/>
                    <a:pt x="26575" y="21574"/>
                  </a:cubicBezTo>
                  <a:lnTo>
                    <a:pt x="28313" y="20574"/>
                  </a:lnTo>
                  <a:cubicBezTo>
                    <a:pt x="28432" y="20527"/>
                    <a:pt x="28432" y="20360"/>
                    <a:pt x="28313" y="20312"/>
                  </a:cubicBezTo>
                  <a:close/>
                  <a:moveTo>
                    <a:pt x="29206" y="17788"/>
                  </a:moveTo>
                  <a:cubicBezTo>
                    <a:pt x="29063" y="17717"/>
                    <a:pt x="28897" y="17717"/>
                    <a:pt x="28766" y="17788"/>
                  </a:cubicBezTo>
                  <a:lnTo>
                    <a:pt x="27015" y="18788"/>
                  </a:lnTo>
                  <a:cubicBezTo>
                    <a:pt x="26896" y="18836"/>
                    <a:pt x="26896" y="19015"/>
                    <a:pt x="27015" y="19050"/>
                  </a:cubicBezTo>
                  <a:lnTo>
                    <a:pt x="28766" y="20050"/>
                  </a:lnTo>
                  <a:cubicBezTo>
                    <a:pt x="28897" y="20122"/>
                    <a:pt x="29063" y="20122"/>
                    <a:pt x="29206" y="20050"/>
                  </a:cubicBezTo>
                  <a:lnTo>
                    <a:pt x="30944" y="19050"/>
                  </a:lnTo>
                  <a:cubicBezTo>
                    <a:pt x="31063" y="19003"/>
                    <a:pt x="31063" y="18836"/>
                    <a:pt x="30944" y="18788"/>
                  </a:cubicBezTo>
                  <a:close/>
                  <a:moveTo>
                    <a:pt x="31837" y="16264"/>
                  </a:moveTo>
                  <a:cubicBezTo>
                    <a:pt x="31695" y="16205"/>
                    <a:pt x="31528" y="16205"/>
                    <a:pt x="31397" y="16264"/>
                  </a:cubicBezTo>
                  <a:lnTo>
                    <a:pt x="29659" y="17276"/>
                  </a:lnTo>
                  <a:cubicBezTo>
                    <a:pt x="29539" y="17312"/>
                    <a:pt x="29539" y="17479"/>
                    <a:pt x="29659" y="17526"/>
                  </a:cubicBezTo>
                  <a:lnTo>
                    <a:pt x="31397" y="18538"/>
                  </a:lnTo>
                  <a:cubicBezTo>
                    <a:pt x="31540" y="18598"/>
                    <a:pt x="31706" y="18598"/>
                    <a:pt x="31849" y="18538"/>
                  </a:cubicBezTo>
                  <a:lnTo>
                    <a:pt x="33588" y="17526"/>
                  </a:lnTo>
                  <a:cubicBezTo>
                    <a:pt x="33707" y="17479"/>
                    <a:pt x="33707" y="17312"/>
                    <a:pt x="33588" y="17276"/>
                  </a:cubicBezTo>
                  <a:close/>
                  <a:moveTo>
                    <a:pt x="34481" y="14740"/>
                  </a:moveTo>
                  <a:cubicBezTo>
                    <a:pt x="34338" y="14669"/>
                    <a:pt x="34171" y="14669"/>
                    <a:pt x="34028" y="14740"/>
                  </a:cubicBezTo>
                  <a:lnTo>
                    <a:pt x="32290" y="15740"/>
                  </a:lnTo>
                  <a:cubicBezTo>
                    <a:pt x="32171" y="15788"/>
                    <a:pt x="32171" y="15955"/>
                    <a:pt x="32290" y="16002"/>
                  </a:cubicBezTo>
                  <a:lnTo>
                    <a:pt x="34028" y="17002"/>
                  </a:lnTo>
                  <a:cubicBezTo>
                    <a:pt x="34171" y="17074"/>
                    <a:pt x="34338" y="17074"/>
                    <a:pt x="34481" y="17002"/>
                  </a:cubicBezTo>
                  <a:lnTo>
                    <a:pt x="36219" y="16002"/>
                  </a:lnTo>
                  <a:cubicBezTo>
                    <a:pt x="36338" y="15955"/>
                    <a:pt x="36338" y="15788"/>
                    <a:pt x="36219" y="15740"/>
                  </a:cubicBezTo>
                  <a:close/>
                  <a:moveTo>
                    <a:pt x="37112" y="13216"/>
                  </a:moveTo>
                  <a:cubicBezTo>
                    <a:pt x="36969" y="13145"/>
                    <a:pt x="36802" y="13145"/>
                    <a:pt x="36659" y="13216"/>
                  </a:cubicBezTo>
                  <a:lnTo>
                    <a:pt x="34921" y="14228"/>
                  </a:lnTo>
                  <a:cubicBezTo>
                    <a:pt x="34802" y="14264"/>
                    <a:pt x="34802" y="14443"/>
                    <a:pt x="34921" y="14478"/>
                  </a:cubicBezTo>
                  <a:lnTo>
                    <a:pt x="36659" y="15490"/>
                  </a:lnTo>
                  <a:cubicBezTo>
                    <a:pt x="36802" y="15562"/>
                    <a:pt x="36969" y="15562"/>
                    <a:pt x="37112" y="15490"/>
                  </a:cubicBezTo>
                  <a:lnTo>
                    <a:pt x="38850" y="14478"/>
                  </a:lnTo>
                  <a:cubicBezTo>
                    <a:pt x="38969" y="14443"/>
                    <a:pt x="38969" y="14264"/>
                    <a:pt x="38850" y="14228"/>
                  </a:cubicBezTo>
                  <a:close/>
                  <a:moveTo>
                    <a:pt x="39743" y="11704"/>
                  </a:moveTo>
                  <a:cubicBezTo>
                    <a:pt x="39600" y="11633"/>
                    <a:pt x="39434" y="11633"/>
                    <a:pt x="39291" y="11704"/>
                  </a:cubicBezTo>
                  <a:lnTo>
                    <a:pt x="37552" y="12704"/>
                  </a:lnTo>
                  <a:cubicBezTo>
                    <a:pt x="37433" y="12752"/>
                    <a:pt x="37433" y="12919"/>
                    <a:pt x="37552" y="12966"/>
                  </a:cubicBezTo>
                  <a:lnTo>
                    <a:pt x="39291" y="13966"/>
                  </a:lnTo>
                  <a:cubicBezTo>
                    <a:pt x="39434" y="14038"/>
                    <a:pt x="39600" y="14038"/>
                    <a:pt x="39743" y="13966"/>
                  </a:cubicBezTo>
                  <a:lnTo>
                    <a:pt x="41481" y="12966"/>
                  </a:lnTo>
                  <a:cubicBezTo>
                    <a:pt x="41601" y="12919"/>
                    <a:pt x="41601" y="12752"/>
                    <a:pt x="41481" y="12704"/>
                  </a:cubicBezTo>
                  <a:close/>
                  <a:moveTo>
                    <a:pt x="42374" y="10180"/>
                  </a:moveTo>
                  <a:cubicBezTo>
                    <a:pt x="42232" y="10109"/>
                    <a:pt x="42065" y="10109"/>
                    <a:pt x="41922" y="10180"/>
                  </a:cubicBezTo>
                  <a:lnTo>
                    <a:pt x="40184" y="11180"/>
                  </a:lnTo>
                  <a:cubicBezTo>
                    <a:pt x="40065" y="11228"/>
                    <a:pt x="40065" y="11395"/>
                    <a:pt x="40184" y="11442"/>
                  </a:cubicBezTo>
                  <a:lnTo>
                    <a:pt x="41922" y="12442"/>
                  </a:lnTo>
                  <a:cubicBezTo>
                    <a:pt x="42065" y="12514"/>
                    <a:pt x="42232" y="12514"/>
                    <a:pt x="42374" y="12442"/>
                  </a:cubicBezTo>
                  <a:lnTo>
                    <a:pt x="44113" y="11442"/>
                  </a:lnTo>
                  <a:cubicBezTo>
                    <a:pt x="44232" y="11407"/>
                    <a:pt x="44232" y="11228"/>
                    <a:pt x="44113" y="11180"/>
                  </a:cubicBezTo>
                  <a:close/>
                  <a:moveTo>
                    <a:pt x="18681" y="23860"/>
                  </a:moveTo>
                  <a:cubicBezTo>
                    <a:pt x="18550" y="23789"/>
                    <a:pt x="18383" y="23789"/>
                    <a:pt x="18240" y="23860"/>
                  </a:cubicBezTo>
                  <a:lnTo>
                    <a:pt x="16502" y="24861"/>
                  </a:lnTo>
                  <a:cubicBezTo>
                    <a:pt x="16383" y="24908"/>
                    <a:pt x="16383" y="25075"/>
                    <a:pt x="16502" y="25122"/>
                  </a:cubicBezTo>
                  <a:lnTo>
                    <a:pt x="18240" y="26123"/>
                  </a:lnTo>
                  <a:cubicBezTo>
                    <a:pt x="18383" y="26194"/>
                    <a:pt x="18550" y="26194"/>
                    <a:pt x="18681" y="26123"/>
                  </a:cubicBezTo>
                  <a:lnTo>
                    <a:pt x="20431" y="25122"/>
                  </a:lnTo>
                  <a:cubicBezTo>
                    <a:pt x="20550" y="25075"/>
                    <a:pt x="20550" y="24896"/>
                    <a:pt x="20431" y="2486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617;p26">
              <a:extLst>
                <a:ext uri="{FF2B5EF4-FFF2-40B4-BE49-F238E27FC236}">
                  <a16:creationId xmlns:a16="http://schemas.microsoft.com/office/drawing/2014/main" id="{8B1F9144-3EDB-11E7-F618-E568BE3399AD}"/>
                </a:ext>
              </a:extLst>
            </p:cNvPr>
            <p:cNvSpPr/>
            <p:nvPr/>
          </p:nvSpPr>
          <p:spPr>
            <a:xfrm>
              <a:off x="2536757" y="3304993"/>
              <a:ext cx="65400" cy="37372"/>
            </a:xfrm>
            <a:custGeom>
              <a:avLst/>
              <a:gdLst/>
              <a:ahLst/>
              <a:cxnLst/>
              <a:rect l="l" t="t" r="r" b="b"/>
              <a:pathLst>
                <a:path w="2002" h="1144" extrusionOk="0">
                  <a:moveTo>
                    <a:pt x="1001" y="0"/>
                  </a:moveTo>
                  <a:cubicBezTo>
                    <a:pt x="441" y="0"/>
                    <a:pt x="1" y="250"/>
                    <a:pt x="1" y="572"/>
                  </a:cubicBezTo>
                  <a:cubicBezTo>
                    <a:pt x="1" y="881"/>
                    <a:pt x="441" y="1143"/>
                    <a:pt x="1001" y="1143"/>
                  </a:cubicBezTo>
                  <a:cubicBezTo>
                    <a:pt x="1549" y="1143"/>
                    <a:pt x="2001" y="881"/>
                    <a:pt x="2001" y="572"/>
                  </a:cubicBezTo>
                  <a:cubicBezTo>
                    <a:pt x="2001" y="250"/>
                    <a:pt x="1549" y="0"/>
                    <a:pt x="1001" y="0"/>
                  </a:cubicBezTo>
                  <a:close/>
                </a:path>
              </a:pathLst>
            </a:custGeom>
            <a:solidFill>
              <a:srgbClr val="131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618;p26">
              <a:extLst>
                <a:ext uri="{FF2B5EF4-FFF2-40B4-BE49-F238E27FC236}">
                  <a16:creationId xmlns:a16="http://schemas.microsoft.com/office/drawing/2014/main" id="{C512488B-E1CF-F8EE-BAF1-4984F7636461}"/>
                </a:ext>
              </a:extLst>
            </p:cNvPr>
            <p:cNvSpPr/>
            <p:nvPr/>
          </p:nvSpPr>
          <p:spPr>
            <a:xfrm>
              <a:off x="2541429" y="3307705"/>
              <a:ext cx="56057" cy="31916"/>
            </a:xfrm>
            <a:custGeom>
              <a:avLst/>
              <a:gdLst/>
              <a:ahLst/>
              <a:cxnLst/>
              <a:rect l="l" t="t" r="r" b="b"/>
              <a:pathLst>
                <a:path w="1716" h="977" extrusionOk="0">
                  <a:moveTo>
                    <a:pt x="858" y="0"/>
                  </a:moveTo>
                  <a:cubicBezTo>
                    <a:pt x="382" y="0"/>
                    <a:pt x="1" y="215"/>
                    <a:pt x="1" y="489"/>
                  </a:cubicBezTo>
                  <a:cubicBezTo>
                    <a:pt x="1" y="751"/>
                    <a:pt x="382" y="977"/>
                    <a:pt x="858" y="977"/>
                  </a:cubicBezTo>
                  <a:cubicBezTo>
                    <a:pt x="1322" y="977"/>
                    <a:pt x="1715" y="751"/>
                    <a:pt x="1715" y="489"/>
                  </a:cubicBezTo>
                  <a:cubicBezTo>
                    <a:pt x="1715" y="227"/>
                    <a:pt x="1334" y="0"/>
                    <a:pt x="858"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619;p26">
              <a:extLst>
                <a:ext uri="{FF2B5EF4-FFF2-40B4-BE49-F238E27FC236}">
                  <a16:creationId xmlns:a16="http://schemas.microsoft.com/office/drawing/2014/main" id="{DE7F31EF-0A3A-AFDA-435E-7BCE23FAE0DF}"/>
                </a:ext>
              </a:extLst>
            </p:cNvPr>
            <p:cNvSpPr/>
            <p:nvPr/>
          </p:nvSpPr>
          <p:spPr>
            <a:xfrm>
              <a:off x="1095361" y="3820704"/>
              <a:ext cx="2485409" cy="912109"/>
            </a:xfrm>
            <a:custGeom>
              <a:avLst/>
              <a:gdLst/>
              <a:ahLst/>
              <a:cxnLst/>
              <a:rect l="l" t="t" r="r" b="b"/>
              <a:pathLst>
                <a:path w="76082" h="27921" extrusionOk="0">
                  <a:moveTo>
                    <a:pt x="24" y="9681"/>
                  </a:moveTo>
                  <a:lnTo>
                    <a:pt x="24" y="10633"/>
                  </a:lnTo>
                  <a:cubicBezTo>
                    <a:pt x="0" y="11002"/>
                    <a:pt x="227" y="11371"/>
                    <a:pt x="715" y="11657"/>
                  </a:cubicBezTo>
                  <a:lnTo>
                    <a:pt x="27956" y="27385"/>
                  </a:lnTo>
                  <a:cubicBezTo>
                    <a:pt x="28897" y="27921"/>
                    <a:pt x="30421" y="27921"/>
                    <a:pt x="31361" y="27385"/>
                  </a:cubicBezTo>
                  <a:lnTo>
                    <a:pt x="75379" y="1965"/>
                  </a:lnTo>
                  <a:cubicBezTo>
                    <a:pt x="75617" y="1846"/>
                    <a:pt x="75819" y="1656"/>
                    <a:pt x="75962" y="1418"/>
                  </a:cubicBezTo>
                  <a:cubicBezTo>
                    <a:pt x="76022" y="1251"/>
                    <a:pt x="76057" y="1144"/>
                    <a:pt x="76081" y="1096"/>
                  </a:cubicBezTo>
                  <a:lnTo>
                    <a:pt x="76081" y="1096"/>
                  </a:lnTo>
                  <a:cubicBezTo>
                    <a:pt x="76081" y="1096"/>
                    <a:pt x="76081" y="1084"/>
                    <a:pt x="76081" y="1084"/>
                  </a:cubicBezTo>
                  <a:lnTo>
                    <a:pt x="76081" y="1"/>
                  </a:lnTo>
                  <a:cubicBezTo>
                    <a:pt x="76069" y="346"/>
                    <a:pt x="75831" y="679"/>
                    <a:pt x="75379" y="941"/>
                  </a:cubicBezTo>
                  <a:lnTo>
                    <a:pt x="31361" y="26361"/>
                  </a:lnTo>
                  <a:cubicBezTo>
                    <a:pt x="30421" y="26897"/>
                    <a:pt x="28897" y="26897"/>
                    <a:pt x="27956" y="26361"/>
                  </a:cubicBezTo>
                  <a:lnTo>
                    <a:pt x="727" y="10633"/>
                  </a:lnTo>
                  <a:cubicBezTo>
                    <a:pt x="262" y="10371"/>
                    <a:pt x="36" y="10026"/>
                    <a:pt x="24" y="96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1620;p26">
              <a:extLst>
                <a:ext uri="{FF2B5EF4-FFF2-40B4-BE49-F238E27FC236}">
                  <a16:creationId xmlns:a16="http://schemas.microsoft.com/office/drawing/2014/main" id="{3B74F04B-AF42-DEC3-D5C5-AB754AC399E4}"/>
                </a:ext>
              </a:extLst>
            </p:cNvPr>
            <p:cNvGrpSpPr/>
            <p:nvPr/>
          </p:nvGrpSpPr>
          <p:grpSpPr>
            <a:xfrm>
              <a:off x="1592871" y="2098194"/>
              <a:ext cx="1653825" cy="1903274"/>
              <a:chOff x="2544350" y="1545750"/>
              <a:chExt cx="1265650" cy="1456550"/>
            </a:xfrm>
          </p:grpSpPr>
          <p:sp>
            <p:nvSpPr>
              <p:cNvPr id="204" name="Google Shape;1621;p26">
                <a:extLst>
                  <a:ext uri="{FF2B5EF4-FFF2-40B4-BE49-F238E27FC236}">
                    <a16:creationId xmlns:a16="http://schemas.microsoft.com/office/drawing/2014/main" id="{283B8E7B-477B-7936-6866-AFE75D26746F}"/>
                  </a:ext>
                </a:extLst>
              </p:cNvPr>
              <p:cNvSpPr/>
              <p:nvPr/>
            </p:nvSpPr>
            <p:spPr>
              <a:xfrm>
                <a:off x="2544350" y="1545750"/>
                <a:ext cx="1260300" cy="1453575"/>
              </a:xfrm>
              <a:custGeom>
                <a:avLst/>
                <a:gdLst/>
                <a:ahLst/>
                <a:cxnLst/>
                <a:rect l="l" t="t" r="r" b="b"/>
                <a:pathLst>
                  <a:path w="50412" h="58143" extrusionOk="0">
                    <a:moveTo>
                      <a:pt x="49800" y="0"/>
                    </a:moveTo>
                    <a:cubicBezTo>
                      <a:pt x="49754" y="0"/>
                      <a:pt x="49711" y="9"/>
                      <a:pt x="49674" y="29"/>
                    </a:cubicBezTo>
                    <a:lnTo>
                      <a:pt x="72" y="28651"/>
                    </a:lnTo>
                    <a:cubicBezTo>
                      <a:pt x="36" y="28675"/>
                      <a:pt x="1" y="28723"/>
                      <a:pt x="1" y="28770"/>
                    </a:cubicBezTo>
                    <a:lnTo>
                      <a:pt x="1" y="57619"/>
                    </a:lnTo>
                    <a:cubicBezTo>
                      <a:pt x="1" y="57833"/>
                      <a:pt x="560" y="58143"/>
                      <a:pt x="560" y="58143"/>
                    </a:cubicBezTo>
                    <a:lnTo>
                      <a:pt x="560" y="29115"/>
                    </a:lnTo>
                    <a:cubicBezTo>
                      <a:pt x="560" y="29068"/>
                      <a:pt x="584" y="29020"/>
                      <a:pt x="632" y="28984"/>
                    </a:cubicBezTo>
                    <a:lnTo>
                      <a:pt x="50412" y="267"/>
                    </a:lnTo>
                    <a:cubicBezTo>
                      <a:pt x="50412" y="267"/>
                      <a:pt x="50060" y="0"/>
                      <a:pt x="49800" y="0"/>
                    </a:cubicBezTo>
                    <a:close/>
                  </a:path>
                </a:pathLst>
              </a:custGeom>
              <a:gradFill>
                <a:gsLst>
                  <a:gs pos="0">
                    <a:srgbClr val="A0FDF1">
                      <a:alpha val="41568"/>
                    </a:srgbClr>
                  </a:gs>
                  <a:gs pos="100000">
                    <a:srgbClr val="FFFFFF">
                      <a:alpha val="37254"/>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622;p26">
                <a:extLst>
                  <a:ext uri="{FF2B5EF4-FFF2-40B4-BE49-F238E27FC236}">
                    <a16:creationId xmlns:a16="http://schemas.microsoft.com/office/drawing/2014/main" id="{90E55446-6890-36AC-CC43-BB27C356E2A3}"/>
                  </a:ext>
                </a:extLst>
              </p:cNvPr>
              <p:cNvSpPr/>
              <p:nvPr/>
            </p:nvSpPr>
            <p:spPr>
              <a:xfrm>
                <a:off x="2558050" y="1551500"/>
                <a:ext cx="1251950" cy="1450800"/>
              </a:xfrm>
              <a:custGeom>
                <a:avLst/>
                <a:gdLst/>
                <a:ahLst/>
                <a:cxnLst/>
                <a:rect l="l" t="t" r="r" b="b"/>
                <a:pathLst>
                  <a:path w="50078" h="58032" extrusionOk="0">
                    <a:moveTo>
                      <a:pt x="0" y="28885"/>
                    </a:moveTo>
                    <a:lnTo>
                      <a:pt x="0" y="57865"/>
                    </a:lnTo>
                    <a:cubicBezTo>
                      <a:pt x="12" y="57972"/>
                      <a:pt x="131" y="58032"/>
                      <a:pt x="227" y="57984"/>
                    </a:cubicBezTo>
                    <a:lnTo>
                      <a:pt x="50007" y="29207"/>
                    </a:lnTo>
                    <a:cubicBezTo>
                      <a:pt x="50054" y="29183"/>
                      <a:pt x="50078" y="29135"/>
                      <a:pt x="50078" y="29088"/>
                    </a:cubicBezTo>
                    <a:lnTo>
                      <a:pt x="50042" y="180"/>
                    </a:lnTo>
                    <a:cubicBezTo>
                      <a:pt x="50030" y="72"/>
                      <a:pt x="49923" y="1"/>
                      <a:pt x="49828" y="60"/>
                    </a:cubicBezTo>
                    <a:lnTo>
                      <a:pt x="84" y="28766"/>
                    </a:lnTo>
                    <a:cubicBezTo>
                      <a:pt x="36" y="28790"/>
                      <a:pt x="12" y="28838"/>
                      <a:pt x="0" y="28885"/>
                    </a:cubicBezTo>
                    <a:close/>
                  </a:path>
                </a:pathLst>
              </a:custGeom>
              <a:gradFill>
                <a:gsLst>
                  <a:gs pos="0">
                    <a:srgbClr val="A0FDF1">
                      <a:alpha val="41568"/>
                    </a:srgbClr>
                  </a:gs>
                  <a:gs pos="100000">
                    <a:srgbClr val="FFFFFF">
                      <a:alpha val="3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623;p26">
                <a:extLst>
                  <a:ext uri="{FF2B5EF4-FFF2-40B4-BE49-F238E27FC236}">
                    <a16:creationId xmlns:a16="http://schemas.microsoft.com/office/drawing/2014/main" id="{DDEFF2E1-88DC-2A45-F374-7B163F0AE193}"/>
                  </a:ext>
                </a:extLst>
              </p:cNvPr>
              <p:cNvSpPr/>
              <p:nvPr/>
            </p:nvSpPr>
            <p:spPr>
              <a:xfrm>
                <a:off x="2603000" y="1935475"/>
                <a:ext cx="1179025" cy="965025"/>
              </a:xfrm>
              <a:custGeom>
                <a:avLst/>
                <a:gdLst/>
                <a:ahLst/>
                <a:cxnLst/>
                <a:rect l="l" t="t" r="r" b="b"/>
                <a:pathLst>
                  <a:path w="47161" h="38601" extrusionOk="0">
                    <a:moveTo>
                      <a:pt x="44303" y="1"/>
                    </a:moveTo>
                    <a:lnTo>
                      <a:pt x="43410" y="501"/>
                    </a:lnTo>
                    <a:lnTo>
                      <a:pt x="43387" y="1501"/>
                    </a:lnTo>
                    <a:lnTo>
                      <a:pt x="43387" y="1501"/>
                    </a:lnTo>
                    <a:lnTo>
                      <a:pt x="43708" y="1323"/>
                    </a:lnTo>
                    <a:cubicBezTo>
                      <a:pt x="43720" y="1215"/>
                      <a:pt x="43779" y="1120"/>
                      <a:pt x="43875" y="1073"/>
                    </a:cubicBezTo>
                    <a:cubicBezTo>
                      <a:pt x="43904" y="1055"/>
                      <a:pt x="43931" y="1046"/>
                      <a:pt x="43954" y="1046"/>
                    </a:cubicBezTo>
                    <a:cubicBezTo>
                      <a:pt x="43976" y="1046"/>
                      <a:pt x="43994" y="1055"/>
                      <a:pt x="44006" y="1073"/>
                    </a:cubicBezTo>
                    <a:cubicBezTo>
                      <a:pt x="44029" y="1144"/>
                      <a:pt x="44041" y="1215"/>
                      <a:pt x="44041" y="1287"/>
                    </a:cubicBezTo>
                    <a:cubicBezTo>
                      <a:pt x="44041" y="1358"/>
                      <a:pt x="44029" y="1430"/>
                      <a:pt x="44029" y="1501"/>
                    </a:cubicBezTo>
                    <a:cubicBezTo>
                      <a:pt x="44018" y="1549"/>
                      <a:pt x="44006" y="1596"/>
                      <a:pt x="43982" y="1644"/>
                    </a:cubicBezTo>
                    <a:cubicBezTo>
                      <a:pt x="43958" y="1692"/>
                      <a:pt x="43922" y="1727"/>
                      <a:pt x="43875" y="1751"/>
                    </a:cubicBezTo>
                    <a:cubicBezTo>
                      <a:pt x="43845" y="1763"/>
                      <a:pt x="43821" y="1769"/>
                      <a:pt x="43802" y="1769"/>
                    </a:cubicBezTo>
                    <a:cubicBezTo>
                      <a:pt x="43782" y="1769"/>
                      <a:pt x="43768" y="1763"/>
                      <a:pt x="43756" y="1751"/>
                    </a:cubicBezTo>
                    <a:cubicBezTo>
                      <a:pt x="43732" y="1680"/>
                      <a:pt x="43720" y="1620"/>
                      <a:pt x="43720" y="1549"/>
                    </a:cubicBezTo>
                    <a:lnTo>
                      <a:pt x="43363" y="1751"/>
                    </a:lnTo>
                    <a:cubicBezTo>
                      <a:pt x="43363" y="1835"/>
                      <a:pt x="43375" y="1930"/>
                      <a:pt x="43398" y="2013"/>
                    </a:cubicBezTo>
                    <a:cubicBezTo>
                      <a:pt x="43422" y="2073"/>
                      <a:pt x="43482" y="2108"/>
                      <a:pt x="43553" y="2108"/>
                    </a:cubicBezTo>
                    <a:cubicBezTo>
                      <a:pt x="43660" y="2096"/>
                      <a:pt x="43756" y="2061"/>
                      <a:pt x="43851" y="2001"/>
                    </a:cubicBezTo>
                    <a:cubicBezTo>
                      <a:pt x="43982" y="1942"/>
                      <a:pt x="44089" y="1846"/>
                      <a:pt x="44184" y="1739"/>
                    </a:cubicBezTo>
                    <a:cubicBezTo>
                      <a:pt x="44256" y="1656"/>
                      <a:pt x="44303" y="1549"/>
                      <a:pt x="44339" y="1442"/>
                    </a:cubicBezTo>
                    <a:cubicBezTo>
                      <a:pt x="44363" y="1323"/>
                      <a:pt x="44375" y="1204"/>
                      <a:pt x="44375" y="1084"/>
                    </a:cubicBezTo>
                    <a:cubicBezTo>
                      <a:pt x="44399" y="953"/>
                      <a:pt x="44351" y="834"/>
                      <a:pt x="44280" y="739"/>
                    </a:cubicBezTo>
                    <a:cubicBezTo>
                      <a:pt x="44249" y="713"/>
                      <a:pt x="44211" y="701"/>
                      <a:pt x="44169" y="701"/>
                    </a:cubicBezTo>
                    <a:cubicBezTo>
                      <a:pt x="44113" y="701"/>
                      <a:pt x="44049" y="722"/>
                      <a:pt x="43982" y="763"/>
                    </a:cubicBezTo>
                    <a:cubicBezTo>
                      <a:pt x="43910" y="799"/>
                      <a:pt x="43851" y="834"/>
                      <a:pt x="43803" y="882"/>
                    </a:cubicBezTo>
                    <a:cubicBezTo>
                      <a:pt x="43756" y="918"/>
                      <a:pt x="43720" y="965"/>
                      <a:pt x="43684" y="1013"/>
                    </a:cubicBezTo>
                    <a:lnTo>
                      <a:pt x="43708" y="620"/>
                    </a:lnTo>
                    <a:lnTo>
                      <a:pt x="44303" y="287"/>
                    </a:lnTo>
                    <a:lnTo>
                      <a:pt x="44303" y="1"/>
                    </a:lnTo>
                    <a:close/>
                    <a:moveTo>
                      <a:pt x="42962" y="796"/>
                    </a:moveTo>
                    <a:cubicBezTo>
                      <a:pt x="42842" y="796"/>
                      <a:pt x="42727" y="824"/>
                      <a:pt x="42636" y="894"/>
                    </a:cubicBezTo>
                    <a:cubicBezTo>
                      <a:pt x="42482" y="977"/>
                      <a:pt x="42351" y="1096"/>
                      <a:pt x="42255" y="1239"/>
                    </a:cubicBezTo>
                    <a:cubicBezTo>
                      <a:pt x="42160" y="1358"/>
                      <a:pt x="42113" y="1513"/>
                      <a:pt x="42113" y="1656"/>
                    </a:cubicBezTo>
                    <a:lnTo>
                      <a:pt x="42113" y="1751"/>
                    </a:lnTo>
                    <a:lnTo>
                      <a:pt x="42482" y="1549"/>
                    </a:lnTo>
                    <a:lnTo>
                      <a:pt x="42482" y="1465"/>
                    </a:lnTo>
                    <a:cubicBezTo>
                      <a:pt x="42470" y="1406"/>
                      <a:pt x="42482" y="1334"/>
                      <a:pt x="42505" y="1275"/>
                    </a:cubicBezTo>
                    <a:cubicBezTo>
                      <a:pt x="42529" y="1227"/>
                      <a:pt x="42577" y="1180"/>
                      <a:pt x="42625" y="1156"/>
                    </a:cubicBezTo>
                    <a:cubicBezTo>
                      <a:pt x="42657" y="1136"/>
                      <a:pt x="42686" y="1127"/>
                      <a:pt x="42710" y="1127"/>
                    </a:cubicBezTo>
                    <a:cubicBezTo>
                      <a:pt x="42729" y="1127"/>
                      <a:pt x="42745" y="1133"/>
                      <a:pt x="42756" y="1144"/>
                    </a:cubicBezTo>
                    <a:cubicBezTo>
                      <a:pt x="42779" y="1180"/>
                      <a:pt x="42791" y="1239"/>
                      <a:pt x="42791" y="1287"/>
                    </a:cubicBezTo>
                    <a:cubicBezTo>
                      <a:pt x="42791" y="1370"/>
                      <a:pt x="42779" y="1442"/>
                      <a:pt x="42744" y="1513"/>
                    </a:cubicBezTo>
                    <a:cubicBezTo>
                      <a:pt x="42696" y="1573"/>
                      <a:pt x="42636" y="1632"/>
                      <a:pt x="42565" y="1668"/>
                    </a:cubicBezTo>
                    <a:lnTo>
                      <a:pt x="42505" y="1704"/>
                    </a:lnTo>
                    <a:lnTo>
                      <a:pt x="42505" y="1942"/>
                    </a:lnTo>
                    <a:lnTo>
                      <a:pt x="42577" y="1906"/>
                    </a:lnTo>
                    <a:cubicBezTo>
                      <a:pt x="42619" y="1878"/>
                      <a:pt x="42657" y="1867"/>
                      <a:pt x="42688" y="1867"/>
                    </a:cubicBezTo>
                    <a:cubicBezTo>
                      <a:pt x="42710" y="1867"/>
                      <a:pt x="42729" y="1872"/>
                      <a:pt x="42744" y="1882"/>
                    </a:cubicBezTo>
                    <a:cubicBezTo>
                      <a:pt x="42779" y="1930"/>
                      <a:pt x="42791" y="2001"/>
                      <a:pt x="42791" y="2061"/>
                    </a:cubicBezTo>
                    <a:cubicBezTo>
                      <a:pt x="42791" y="2132"/>
                      <a:pt x="42779" y="2204"/>
                      <a:pt x="42756" y="2263"/>
                    </a:cubicBezTo>
                    <a:cubicBezTo>
                      <a:pt x="42732" y="2323"/>
                      <a:pt x="42684" y="2370"/>
                      <a:pt x="42636" y="2394"/>
                    </a:cubicBezTo>
                    <a:cubicBezTo>
                      <a:pt x="42604" y="2414"/>
                      <a:pt x="42578" y="2423"/>
                      <a:pt x="42558" y="2423"/>
                    </a:cubicBezTo>
                    <a:cubicBezTo>
                      <a:pt x="42541" y="2423"/>
                      <a:pt x="42528" y="2417"/>
                      <a:pt x="42517" y="2406"/>
                    </a:cubicBezTo>
                    <a:cubicBezTo>
                      <a:pt x="42482" y="2358"/>
                      <a:pt x="42470" y="2299"/>
                      <a:pt x="42470" y="2239"/>
                    </a:cubicBezTo>
                    <a:lnTo>
                      <a:pt x="42470" y="2180"/>
                    </a:lnTo>
                    <a:lnTo>
                      <a:pt x="42101" y="2382"/>
                    </a:lnTo>
                    <a:lnTo>
                      <a:pt x="42101" y="2442"/>
                    </a:lnTo>
                    <a:cubicBezTo>
                      <a:pt x="42101" y="2608"/>
                      <a:pt x="42148" y="2716"/>
                      <a:pt x="42232" y="2763"/>
                    </a:cubicBezTo>
                    <a:cubicBezTo>
                      <a:pt x="42257" y="2777"/>
                      <a:pt x="42286" y="2784"/>
                      <a:pt x="42319" y="2784"/>
                    </a:cubicBezTo>
                    <a:cubicBezTo>
                      <a:pt x="42398" y="2784"/>
                      <a:pt x="42503" y="2747"/>
                      <a:pt x="42636" y="2680"/>
                    </a:cubicBezTo>
                    <a:cubicBezTo>
                      <a:pt x="42803" y="2597"/>
                      <a:pt x="42934" y="2466"/>
                      <a:pt x="43041" y="2311"/>
                    </a:cubicBezTo>
                    <a:cubicBezTo>
                      <a:pt x="43125" y="2180"/>
                      <a:pt x="43160" y="2013"/>
                      <a:pt x="43160" y="1858"/>
                    </a:cubicBezTo>
                    <a:cubicBezTo>
                      <a:pt x="43160" y="1666"/>
                      <a:pt x="43100" y="1577"/>
                      <a:pt x="42986" y="1577"/>
                    </a:cubicBezTo>
                    <a:cubicBezTo>
                      <a:pt x="42966" y="1577"/>
                      <a:pt x="42945" y="1579"/>
                      <a:pt x="42922" y="1585"/>
                    </a:cubicBezTo>
                    <a:cubicBezTo>
                      <a:pt x="43065" y="1454"/>
                      <a:pt x="43160" y="1263"/>
                      <a:pt x="43160" y="1073"/>
                    </a:cubicBezTo>
                    <a:cubicBezTo>
                      <a:pt x="43160" y="918"/>
                      <a:pt x="43113" y="834"/>
                      <a:pt x="43029" y="799"/>
                    </a:cubicBezTo>
                    <a:cubicBezTo>
                      <a:pt x="43007" y="797"/>
                      <a:pt x="42984" y="796"/>
                      <a:pt x="42962" y="796"/>
                    </a:cubicBezTo>
                    <a:close/>
                    <a:moveTo>
                      <a:pt x="41434" y="1930"/>
                    </a:moveTo>
                    <a:lnTo>
                      <a:pt x="41434" y="2668"/>
                    </a:lnTo>
                    <a:lnTo>
                      <a:pt x="41136" y="2823"/>
                    </a:lnTo>
                    <a:lnTo>
                      <a:pt x="41434" y="1930"/>
                    </a:lnTo>
                    <a:close/>
                    <a:moveTo>
                      <a:pt x="41779" y="1394"/>
                    </a:moveTo>
                    <a:lnTo>
                      <a:pt x="41351" y="1632"/>
                    </a:lnTo>
                    <a:lnTo>
                      <a:pt x="40839" y="2978"/>
                    </a:lnTo>
                    <a:lnTo>
                      <a:pt x="40839" y="3239"/>
                    </a:lnTo>
                    <a:lnTo>
                      <a:pt x="41434" y="2906"/>
                    </a:lnTo>
                    <a:lnTo>
                      <a:pt x="41434" y="3311"/>
                    </a:lnTo>
                    <a:lnTo>
                      <a:pt x="41779" y="3120"/>
                    </a:lnTo>
                    <a:lnTo>
                      <a:pt x="41779" y="2716"/>
                    </a:lnTo>
                    <a:lnTo>
                      <a:pt x="41970" y="2608"/>
                    </a:lnTo>
                    <a:lnTo>
                      <a:pt x="41970" y="2358"/>
                    </a:lnTo>
                    <a:lnTo>
                      <a:pt x="41779" y="2466"/>
                    </a:lnTo>
                    <a:lnTo>
                      <a:pt x="41779" y="1394"/>
                    </a:lnTo>
                    <a:close/>
                    <a:moveTo>
                      <a:pt x="42927" y="4401"/>
                    </a:moveTo>
                    <a:cubicBezTo>
                      <a:pt x="42897" y="4401"/>
                      <a:pt x="42863" y="4410"/>
                      <a:pt x="42827" y="4430"/>
                    </a:cubicBezTo>
                    <a:cubicBezTo>
                      <a:pt x="42720" y="4490"/>
                      <a:pt x="42648" y="4597"/>
                      <a:pt x="42625" y="4716"/>
                    </a:cubicBezTo>
                    <a:cubicBezTo>
                      <a:pt x="42625" y="4785"/>
                      <a:pt x="42664" y="4819"/>
                      <a:pt x="42720" y="4819"/>
                    </a:cubicBezTo>
                    <a:cubicBezTo>
                      <a:pt x="42752" y="4819"/>
                      <a:pt x="42789" y="4809"/>
                      <a:pt x="42827" y="4787"/>
                    </a:cubicBezTo>
                    <a:cubicBezTo>
                      <a:pt x="42934" y="4728"/>
                      <a:pt x="43006" y="4621"/>
                      <a:pt x="43029" y="4502"/>
                    </a:cubicBezTo>
                    <a:cubicBezTo>
                      <a:pt x="43029" y="4438"/>
                      <a:pt x="42987" y="4401"/>
                      <a:pt x="42927" y="4401"/>
                    </a:cubicBezTo>
                    <a:close/>
                    <a:moveTo>
                      <a:pt x="32216" y="8044"/>
                    </a:moveTo>
                    <a:cubicBezTo>
                      <a:pt x="32230" y="8044"/>
                      <a:pt x="32242" y="8050"/>
                      <a:pt x="32254" y="8061"/>
                    </a:cubicBezTo>
                    <a:cubicBezTo>
                      <a:pt x="32290" y="8097"/>
                      <a:pt x="32302" y="8145"/>
                      <a:pt x="32290" y="8192"/>
                    </a:cubicBezTo>
                    <a:cubicBezTo>
                      <a:pt x="32302" y="8371"/>
                      <a:pt x="32254" y="8478"/>
                      <a:pt x="32159" y="8538"/>
                    </a:cubicBezTo>
                    <a:cubicBezTo>
                      <a:pt x="32138" y="8548"/>
                      <a:pt x="32119" y="8553"/>
                      <a:pt x="32103" y="8553"/>
                    </a:cubicBezTo>
                    <a:cubicBezTo>
                      <a:pt x="32045" y="8553"/>
                      <a:pt x="32016" y="8487"/>
                      <a:pt x="32016" y="8347"/>
                    </a:cubicBezTo>
                    <a:cubicBezTo>
                      <a:pt x="32016" y="8288"/>
                      <a:pt x="32028" y="8228"/>
                      <a:pt x="32052" y="8181"/>
                    </a:cubicBezTo>
                    <a:cubicBezTo>
                      <a:pt x="32076" y="8133"/>
                      <a:pt x="32111" y="8085"/>
                      <a:pt x="32159" y="8061"/>
                    </a:cubicBezTo>
                    <a:cubicBezTo>
                      <a:pt x="32183" y="8050"/>
                      <a:pt x="32201" y="8044"/>
                      <a:pt x="32216" y="8044"/>
                    </a:cubicBezTo>
                    <a:close/>
                    <a:moveTo>
                      <a:pt x="32238" y="8782"/>
                    </a:moveTo>
                    <a:cubicBezTo>
                      <a:pt x="32260" y="8782"/>
                      <a:pt x="32278" y="8788"/>
                      <a:pt x="32290" y="8800"/>
                    </a:cubicBezTo>
                    <a:cubicBezTo>
                      <a:pt x="32314" y="8859"/>
                      <a:pt x="32326" y="8919"/>
                      <a:pt x="32326" y="8978"/>
                    </a:cubicBezTo>
                    <a:cubicBezTo>
                      <a:pt x="32326" y="9050"/>
                      <a:pt x="32314" y="9121"/>
                      <a:pt x="32290" y="9193"/>
                    </a:cubicBezTo>
                    <a:cubicBezTo>
                      <a:pt x="32266" y="9264"/>
                      <a:pt x="32218" y="9312"/>
                      <a:pt x="32159" y="9347"/>
                    </a:cubicBezTo>
                    <a:cubicBezTo>
                      <a:pt x="32129" y="9365"/>
                      <a:pt x="32102" y="9374"/>
                      <a:pt x="32082" y="9374"/>
                    </a:cubicBezTo>
                    <a:cubicBezTo>
                      <a:pt x="32061" y="9374"/>
                      <a:pt x="32046" y="9365"/>
                      <a:pt x="32040" y="9347"/>
                    </a:cubicBezTo>
                    <a:cubicBezTo>
                      <a:pt x="32016" y="9288"/>
                      <a:pt x="32004" y="9228"/>
                      <a:pt x="32004" y="9169"/>
                    </a:cubicBezTo>
                    <a:cubicBezTo>
                      <a:pt x="32004" y="9097"/>
                      <a:pt x="32016" y="9026"/>
                      <a:pt x="32040" y="8954"/>
                    </a:cubicBezTo>
                    <a:cubicBezTo>
                      <a:pt x="32052" y="8883"/>
                      <a:pt x="32099" y="8835"/>
                      <a:pt x="32159" y="8800"/>
                    </a:cubicBezTo>
                    <a:cubicBezTo>
                      <a:pt x="32189" y="8788"/>
                      <a:pt x="32216" y="8782"/>
                      <a:pt x="32238" y="8782"/>
                    </a:cubicBezTo>
                    <a:close/>
                    <a:moveTo>
                      <a:pt x="32452" y="7721"/>
                    </a:moveTo>
                    <a:cubicBezTo>
                      <a:pt x="32355" y="7721"/>
                      <a:pt x="32256" y="7755"/>
                      <a:pt x="32171" y="7811"/>
                    </a:cubicBezTo>
                    <a:cubicBezTo>
                      <a:pt x="32016" y="7895"/>
                      <a:pt x="31897" y="8002"/>
                      <a:pt x="31802" y="8145"/>
                    </a:cubicBezTo>
                    <a:cubicBezTo>
                      <a:pt x="31718" y="8252"/>
                      <a:pt x="31671" y="8395"/>
                      <a:pt x="31671" y="8538"/>
                    </a:cubicBezTo>
                    <a:cubicBezTo>
                      <a:pt x="31671" y="8609"/>
                      <a:pt x="31683" y="8681"/>
                      <a:pt x="31730" y="8740"/>
                    </a:cubicBezTo>
                    <a:cubicBezTo>
                      <a:pt x="31766" y="8788"/>
                      <a:pt x="31814" y="8812"/>
                      <a:pt x="31873" y="8823"/>
                    </a:cubicBezTo>
                    <a:cubicBezTo>
                      <a:pt x="31802" y="8895"/>
                      <a:pt x="31742" y="8978"/>
                      <a:pt x="31707" y="9074"/>
                    </a:cubicBezTo>
                    <a:cubicBezTo>
                      <a:pt x="31671" y="9157"/>
                      <a:pt x="31647" y="9264"/>
                      <a:pt x="31647" y="9359"/>
                    </a:cubicBezTo>
                    <a:cubicBezTo>
                      <a:pt x="31647" y="9580"/>
                      <a:pt x="31715" y="9689"/>
                      <a:pt x="31854" y="9689"/>
                    </a:cubicBezTo>
                    <a:cubicBezTo>
                      <a:pt x="31933" y="9689"/>
                      <a:pt x="32034" y="9654"/>
                      <a:pt x="32159" y="9585"/>
                    </a:cubicBezTo>
                    <a:lnTo>
                      <a:pt x="32159" y="9597"/>
                    </a:lnTo>
                    <a:cubicBezTo>
                      <a:pt x="32326" y="9514"/>
                      <a:pt x="32457" y="9383"/>
                      <a:pt x="32564" y="9240"/>
                    </a:cubicBezTo>
                    <a:cubicBezTo>
                      <a:pt x="32647" y="9097"/>
                      <a:pt x="32683" y="8943"/>
                      <a:pt x="32683" y="8788"/>
                    </a:cubicBezTo>
                    <a:cubicBezTo>
                      <a:pt x="32695" y="8704"/>
                      <a:pt x="32671" y="8633"/>
                      <a:pt x="32623" y="8562"/>
                    </a:cubicBezTo>
                    <a:cubicBezTo>
                      <a:pt x="32594" y="8512"/>
                      <a:pt x="32547" y="8487"/>
                      <a:pt x="32491" y="8487"/>
                    </a:cubicBezTo>
                    <a:cubicBezTo>
                      <a:pt x="32480" y="8487"/>
                      <a:pt x="32469" y="8488"/>
                      <a:pt x="32457" y="8490"/>
                    </a:cubicBezTo>
                    <a:cubicBezTo>
                      <a:pt x="32516" y="8419"/>
                      <a:pt x="32564" y="8347"/>
                      <a:pt x="32611" y="8264"/>
                    </a:cubicBezTo>
                    <a:cubicBezTo>
                      <a:pt x="32647" y="8169"/>
                      <a:pt x="32659" y="8085"/>
                      <a:pt x="32659" y="7990"/>
                    </a:cubicBezTo>
                    <a:cubicBezTo>
                      <a:pt x="32659" y="7847"/>
                      <a:pt x="32623" y="7764"/>
                      <a:pt x="32528" y="7728"/>
                    </a:cubicBezTo>
                    <a:cubicBezTo>
                      <a:pt x="32503" y="7723"/>
                      <a:pt x="32478" y="7721"/>
                      <a:pt x="32452" y="7721"/>
                    </a:cubicBezTo>
                    <a:close/>
                    <a:moveTo>
                      <a:pt x="31251" y="8388"/>
                    </a:moveTo>
                    <a:cubicBezTo>
                      <a:pt x="31142" y="8388"/>
                      <a:pt x="31039" y="8424"/>
                      <a:pt x="30945" y="8490"/>
                    </a:cubicBezTo>
                    <a:cubicBezTo>
                      <a:pt x="30790" y="8573"/>
                      <a:pt x="30647" y="8704"/>
                      <a:pt x="30540" y="8859"/>
                    </a:cubicBezTo>
                    <a:cubicBezTo>
                      <a:pt x="30456" y="8990"/>
                      <a:pt x="30409" y="9157"/>
                      <a:pt x="30409" y="9312"/>
                    </a:cubicBezTo>
                    <a:lnTo>
                      <a:pt x="30409" y="9395"/>
                    </a:lnTo>
                    <a:lnTo>
                      <a:pt x="30778" y="9193"/>
                    </a:lnTo>
                    <a:lnTo>
                      <a:pt x="30778" y="9121"/>
                    </a:lnTo>
                    <a:cubicBezTo>
                      <a:pt x="30778" y="9050"/>
                      <a:pt x="30790" y="8978"/>
                      <a:pt x="30814" y="8907"/>
                    </a:cubicBezTo>
                    <a:cubicBezTo>
                      <a:pt x="30849" y="8847"/>
                      <a:pt x="30897" y="8788"/>
                      <a:pt x="30956" y="8764"/>
                    </a:cubicBezTo>
                    <a:cubicBezTo>
                      <a:pt x="30991" y="8747"/>
                      <a:pt x="31020" y="8735"/>
                      <a:pt x="31042" y="8735"/>
                    </a:cubicBezTo>
                    <a:cubicBezTo>
                      <a:pt x="31050" y="8735"/>
                      <a:pt x="31057" y="8737"/>
                      <a:pt x="31064" y="8740"/>
                    </a:cubicBezTo>
                    <a:cubicBezTo>
                      <a:pt x="31087" y="8764"/>
                      <a:pt x="31099" y="8800"/>
                      <a:pt x="31099" y="8847"/>
                    </a:cubicBezTo>
                    <a:cubicBezTo>
                      <a:pt x="31099" y="8919"/>
                      <a:pt x="31087" y="8990"/>
                      <a:pt x="31052" y="9050"/>
                    </a:cubicBezTo>
                    <a:cubicBezTo>
                      <a:pt x="31028" y="9121"/>
                      <a:pt x="30980" y="9204"/>
                      <a:pt x="30921" y="9324"/>
                    </a:cubicBezTo>
                    <a:lnTo>
                      <a:pt x="30885" y="9383"/>
                    </a:lnTo>
                    <a:lnTo>
                      <a:pt x="30409" y="10300"/>
                    </a:lnTo>
                    <a:lnTo>
                      <a:pt x="30409" y="10538"/>
                    </a:lnTo>
                    <a:lnTo>
                      <a:pt x="31421" y="9978"/>
                    </a:lnTo>
                    <a:lnTo>
                      <a:pt x="31421" y="9716"/>
                    </a:lnTo>
                    <a:lnTo>
                      <a:pt x="30837" y="10038"/>
                    </a:lnTo>
                    <a:lnTo>
                      <a:pt x="30837" y="10038"/>
                    </a:lnTo>
                    <a:lnTo>
                      <a:pt x="31218" y="9335"/>
                    </a:lnTo>
                    <a:lnTo>
                      <a:pt x="31242" y="9288"/>
                    </a:lnTo>
                    <a:cubicBezTo>
                      <a:pt x="31314" y="9133"/>
                      <a:pt x="31373" y="9014"/>
                      <a:pt x="31409" y="8931"/>
                    </a:cubicBezTo>
                    <a:cubicBezTo>
                      <a:pt x="31445" y="8835"/>
                      <a:pt x="31468" y="8752"/>
                      <a:pt x="31468" y="8657"/>
                    </a:cubicBezTo>
                    <a:cubicBezTo>
                      <a:pt x="31468" y="8514"/>
                      <a:pt x="31421" y="8431"/>
                      <a:pt x="31337" y="8395"/>
                    </a:cubicBezTo>
                    <a:cubicBezTo>
                      <a:pt x="31308" y="8390"/>
                      <a:pt x="31280" y="8388"/>
                      <a:pt x="31251" y="8388"/>
                    </a:cubicBezTo>
                    <a:close/>
                    <a:moveTo>
                      <a:pt x="30013" y="9078"/>
                    </a:moveTo>
                    <a:cubicBezTo>
                      <a:pt x="29903" y="9078"/>
                      <a:pt x="29801" y="9114"/>
                      <a:pt x="29706" y="9181"/>
                    </a:cubicBezTo>
                    <a:cubicBezTo>
                      <a:pt x="29551" y="9252"/>
                      <a:pt x="29421" y="9371"/>
                      <a:pt x="29325" y="9514"/>
                    </a:cubicBezTo>
                    <a:cubicBezTo>
                      <a:pt x="29230" y="9645"/>
                      <a:pt x="29182" y="9788"/>
                      <a:pt x="29182" y="9943"/>
                    </a:cubicBezTo>
                    <a:lnTo>
                      <a:pt x="29182" y="10038"/>
                    </a:lnTo>
                    <a:lnTo>
                      <a:pt x="29551" y="9824"/>
                    </a:lnTo>
                    <a:lnTo>
                      <a:pt x="29551" y="9752"/>
                    </a:lnTo>
                    <a:cubicBezTo>
                      <a:pt x="29551" y="9693"/>
                      <a:pt x="29563" y="9621"/>
                      <a:pt x="29587" y="9562"/>
                    </a:cubicBezTo>
                    <a:cubicBezTo>
                      <a:pt x="29611" y="9514"/>
                      <a:pt x="29659" y="9466"/>
                      <a:pt x="29706" y="9443"/>
                    </a:cubicBezTo>
                    <a:cubicBezTo>
                      <a:pt x="29744" y="9420"/>
                      <a:pt x="29777" y="9412"/>
                      <a:pt x="29802" y="9412"/>
                    </a:cubicBezTo>
                    <a:cubicBezTo>
                      <a:pt x="29817" y="9412"/>
                      <a:pt x="29829" y="9414"/>
                      <a:pt x="29837" y="9419"/>
                    </a:cubicBezTo>
                    <a:cubicBezTo>
                      <a:pt x="29861" y="9466"/>
                      <a:pt x="29873" y="9514"/>
                      <a:pt x="29873" y="9574"/>
                    </a:cubicBezTo>
                    <a:cubicBezTo>
                      <a:pt x="29873" y="9645"/>
                      <a:pt x="29849" y="9728"/>
                      <a:pt x="29825" y="9800"/>
                    </a:cubicBezTo>
                    <a:cubicBezTo>
                      <a:pt x="29778" y="9859"/>
                      <a:pt x="29718" y="9919"/>
                      <a:pt x="29647" y="9955"/>
                    </a:cubicBezTo>
                    <a:lnTo>
                      <a:pt x="29587" y="9990"/>
                    </a:lnTo>
                    <a:lnTo>
                      <a:pt x="29587" y="10228"/>
                    </a:lnTo>
                    <a:cubicBezTo>
                      <a:pt x="29611" y="10217"/>
                      <a:pt x="29623" y="10205"/>
                      <a:pt x="29647" y="10193"/>
                    </a:cubicBezTo>
                    <a:cubicBezTo>
                      <a:pt x="29696" y="10165"/>
                      <a:pt x="29736" y="10153"/>
                      <a:pt x="29769" y="10153"/>
                    </a:cubicBezTo>
                    <a:cubicBezTo>
                      <a:pt x="29792" y="10153"/>
                      <a:pt x="29811" y="10159"/>
                      <a:pt x="29825" y="10169"/>
                    </a:cubicBezTo>
                    <a:cubicBezTo>
                      <a:pt x="29861" y="10217"/>
                      <a:pt x="29873" y="10288"/>
                      <a:pt x="29873" y="10347"/>
                    </a:cubicBezTo>
                    <a:cubicBezTo>
                      <a:pt x="29873" y="10419"/>
                      <a:pt x="29861" y="10490"/>
                      <a:pt x="29837" y="10550"/>
                    </a:cubicBezTo>
                    <a:cubicBezTo>
                      <a:pt x="29813" y="10609"/>
                      <a:pt x="29766" y="10657"/>
                      <a:pt x="29718" y="10681"/>
                    </a:cubicBezTo>
                    <a:cubicBezTo>
                      <a:pt x="29685" y="10701"/>
                      <a:pt x="29656" y="10709"/>
                      <a:pt x="29635" y="10709"/>
                    </a:cubicBezTo>
                    <a:cubicBezTo>
                      <a:pt x="29617" y="10709"/>
                      <a:pt x="29604" y="10703"/>
                      <a:pt x="29599" y="10693"/>
                    </a:cubicBezTo>
                    <a:cubicBezTo>
                      <a:pt x="29563" y="10645"/>
                      <a:pt x="29551" y="10586"/>
                      <a:pt x="29551" y="10526"/>
                    </a:cubicBezTo>
                    <a:lnTo>
                      <a:pt x="29551" y="10467"/>
                    </a:lnTo>
                    <a:lnTo>
                      <a:pt x="29182" y="10669"/>
                    </a:lnTo>
                    <a:lnTo>
                      <a:pt x="29182" y="10728"/>
                    </a:lnTo>
                    <a:cubicBezTo>
                      <a:pt x="29182" y="10895"/>
                      <a:pt x="29230" y="11002"/>
                      <a:pt x="29313" y="11050"/>
                    </a:cubicBezTo>
                    <a:cubicBezTo>
                      <a:pt x="29334" y="11064"/>
                      <a:pt x="29361" y="11071"/>
                      <a:pt x="29393" y="11071"/>
                    </a:cubicBezTo>
                    <a:cubicBezTo>
                      <a:pt x="29471" y="11071"/>
                      <a:pt x="29580" y="11031"/>
                      <a:pt x="29706" y="10955"/>
                    </a:cubicBezTo>
                    <a:cubicBezTo>
                      <a:pt x="29873" y="10871"/>
                      <a:pt x="30016" y="10752"/>
                      <a:pt x="30111" y="10598"/>
                    </a:cubicBezTo>
                    <a:cubicBezTo>
                      <a:pt x="30194" y="10455"/>
                      <a:pt x="30242" y="10300"/>
                      <a:pt x="30230" y="10133"/>
                    </a:cubicBezTo>
                    <a:cubicBezTo>
                      <a:pt x="30230" y="9948"/>
                      <a:pt x="30177" y="9852"/>
                      <a:pt x="30055" y="9852"/>
                    </a:cubicBezTo>
                    <a:cubicBezTo>
                      <a:pt x="30036" y="9852"/>
                      <a:pt x="30015" y="9854"/>
                      <a:pt x="29992" y="9859"/>
                    </a:cubicBezTo>
                    <a:cubicBezTo>
                      <a:pt x="30063" y="9800"/>
                      <a:pt x="30123" y="9728"/>
                      <a:pt x="30171" y="9633"/>
                    </a:cubicBezTo>
                    <a:cubicBezTo>
                      <a:pt x="30206" y="9550"/>
                      <a:pt x="30230" y="9443"/>
                      <a:pt x="30242" y="9347"/>
                    </a:cubicBezTo>
                    <a:cubicBezTo>
                      <a:pt x="30242" y="9204"/>
                      <a:pt x="30194" y="9109"/>
                      <a:pt x="30099" y="9085"/>
                    </a:cubicBezTo>
                    <a:cubicBezTo>
                      <a:pt x="30070" y="9081"/>
                      <a:pt x="30041" y="9078"/>
                      <a:pt x="30013" y="9078"/>
                    </a:cubicBezTo>
                    <a:close/>
                    <a:moveTo>
                      <a:pt x="20093" y="10155"/>
                    </a:moveTo>
                    <a:cubicBezTo>
                      <a:pt x="19970" y="10155"/>
                      <a:pt x="19857" y="10191"/>
                      <a:pt x="19753" y="10264"/>
                    </a:cubicBezTo>
                    <a:cubicBezTo>
                      <a:pt x="19598" y="10336"/>
                      <a:pt x="19467" y="10455"/>
                      <a:pt x="19372" y="10598"/>
                    </a:cubicBezTo>
                    <a:cubicBezTo>
                      <a:pt x="19276" y="10717"/>
                      <a:pt x="19229" y="10871"/>
                      <a:pt x="19229" y="11026"/>
                    </a:cubicBezTo>
                    <a:lnTo>
                      <a:pt x="19229" y="11121"/>
                    </a:lnTo>
                    <a:lnTo>
                      <a:pt x="19598" y="10907"/>
                    </a:lnTo>
                    <a:lnTo>
                      <a:pt x="19598" y="10836"/>
                    </a:lnTo>
                    <a:cubicBezTo>
                      <a:pt x="19598" y="10764"/>
                      <a:pt x="19610" y="10705"/>
                      <a:pt x="19634" y="10645"/>
                    </a:cubicBezTo>
                    <a:cubicBezTo>
                      <a:pt x="19657" y="10586"/>
                      <a:pt x="19705" y="10550"/>
                      <a:pt x="19753" y="10526"/>
                    </a:cubicBezTo>
                    <a:cubicBezTo>
                      <a:pt x="19791" y="10503"/>
                      <a:pt x="19825" y="10490"/>
                      <a:pt x="19850" y="10490"/>
                    </a:cubicBezTo>
                    <a:cubicBezTo>
                      <a:pt x="19864" y="10490"/>
                      <a:pt x="19875" y="10494"/>
                      <a:pt x="19884" y="10502"/>
                    </a:cubicBezTo>
                    <a:cubicBezTo>
                      <a:pt x="19907" y="10550"/>
                      <a:pt x="19919" y="10598"/>
                      <a:pt x="19919" y="10657"/>
                    </a:cubicBezTo>
                    <a:cubicBezTo>
                      <a:pt x="19919" y="10728"/>
                      <a:pt x="19896" y="10812"/>
                      <a:pt x="19872" y="10883"/>
                    </a:cubicBezTo>
                    <a:cubicBezTo>
                      <a:pt x="19824" y="10943"/>
                      <a:pt x="19765" y="11002"/>
                      <a:pt x="19693" y="11038"/>
                    </a:cubicBezTo>
                    <a:lnTo>
                      <a:pt x="19634" y="11062"/>
                    </a:lnTo>
                    <a:lnTo>
                      <a:pt x="19634" y="11312"/>
                    </a:lnTo>
                    <a:cubicBezTo>
                      <a:pt x="19669" y="11288"/>
                      <a:pt x="19693" y="11276"/>
                      <a:pt x="19693" y="11276"/>
                    </a:cubicBezTo>
                    <a:cubicBezTo>
                      <a:pt x="19744" y="11247"/>
                      <a:pt x="19785" y="11232"/>
                      <a:pt x="19818" y="11232"/>
                    </a:cubicBezTo>
                    <a:cubicBezTo>
                      <a:pt x="19840" y="11232"/>
                      <a:pt x="19858" y="11238"/>
                      <a:pt x="19872" y="11252"/>
                    </a:cubicBezTo>
                    <a:cubicBezTo>
                      <a:pt x="19907" y="11300"/>
                      <a:pt x="19919" y="11360"/>
                      <a:pt x="19919" y="11431"/>
                    </a:cubicBezTo>
                    <a:cubicBezTo>
                      <a:pt x="19919" y="11502"/>
                      <a:pt x="19907" y="11574"/>
                      <a:pt x="19884" y="11633"/>
                    </a:cubicBezTo>
                    <a:cubicBezTo>
                      <a:pt x="19860" y="11693"/>
                      <a:pt x="19812" y="11741"/>
                      <a:pt x="19765" y="11764"/>
                    </a:cubicBezTo>
                    <a:cubicBezTo>
                      <a:pt x="19732" y="11784"/>
                      <a:pt x="19703" y="11793"/>
                      <a:pt x="19679" y="11793"/>
                    </a:cubicBezTo>
                    <a:cubicBezTo>
                      <a:pt x="19660" y="11793"/>
                      <a:pt x="19644" y="11787"/>
                      <a:pt x="19634" y="11776"/>
                    </a:cubicBezTo>
                    <a:cubicBezTo>
                      <a:pt x="19610" y="11717"/>
                      <a:pt x="19598" y="11657"/>
                      <a:pt x="19598" y="11598"/>
                    </a:cubicBezTo>
                    <a:lnTo>
                      <a:pt x="19598" y="11550"/>
                    </a:lnTo>
                    <a:lnTo>
                      <a:pt x="19229" y="11752"/>
                    </a:lnTo>
                    <a:lnTo>
                      <a:pt x="19229" y="11812"/>
                    </a:lnTo>
                    <a:cubicBezTo>
                      <a:pt x="19229" y="11979"/>
                      <a:pt x="19276" y="12086"/>
                      <a:pt x="19360" y="12133"/>
                    </a:cubicBezTo>
                    <a:cubicBezTo>
                      <a:pt x="19383" y="12144"/>
                      <a:pt x="19411" y="12149"/>
                      <a:pt x="19442" y="12149"/>
                    </a:cubicBezTo>
                    <a:cubicBezTo>
                      <a:pt x="19521" y="12149"/>
                      <a:pt x="19625" y="12115"/>
                      <a:pt x="19753" y="12038"/>
                    </a:cubicBezTo>
                    <a:cubicBezTo>
                      <a:pt x="19919" y="11955"/>
                      <a:pt x="20062" y="11824"/>
                      <a:pt x="20157" y="11669"/>
                    </a:cubicBezTo>
                    <a:cubicBezTo>
                      <a:pt x="20241" y="11538"/>
                      <a:pt x="20277" y="11371"/>
                      <a:pt x="20277" y="11217"/>
                    </a:cubicBezTo>
                    <a:cubicBezTo>
                      <a:pt x="20277" y="11024"/>
                      <a:pt x="20225" y="10935"/>
                      <a:pt x="20106" y="10935"/>
                    </a:cubicBezTo>
                    <a:cubicBezTo>
                      <a:pt x="20086" y="10935"/>
                      <a:pt x="20063" y="10938"/>
                      <a:pt x="20038" y="10943"/>
                    </a:cubicBezTo>
                    <a:cubicBezTo>
                      <a:pt x="20110" y="10883"/>
                      <a:pt x="20169" y="10800"/>
                      <a:pt x="20217" y="10717"/>
                    </a:cubicBezTo>
                    <a:cubicBezTo>
                      <a:pt x="20253" y="10621"/>
                      <a:pt x="20277" y="10526"/>
                      <a:pt x="20277" y="10431"/>
                    </a:cubicBezTo>
                    <a:cubicBezTo>
                      <a:pt x="20277" y="10276"/>
                      <a:pt x="20241" y="10193"/>
                      <a:pt x="20146" y="10157"/>
                    </a:cubicBezTo>
                    <a:cubicBezTo>
                      <a:pt x="20128" y="10155"/>
                      <a:pt x="20110" y="10155"/>
                      <a:pt x="20093" y="10155"/>
                    </a:cubicBezTo>
                    <a:close/>
                    <a:moveTo>
                      <a:pt x="18550" y="11288"/>
                    </a:moveTo>
                    <a:lnTo>
                      <a:pt x="18550" y="12014"/>
                    </a:lnTo>
                    <a:lnTo>
                      <a:pt x="18252" y="12181"/>
                    </a:lnTo>
                    <a:lnTo>
                      <a:pt x="18550" y="11288"/>
                    </a:lnTo>
                    <a:close/>
                    <a:moveTo>
                      <a:pt x="31252" y="12128"/>
                    </a:moveTo>
                    <a:cubicBezTo>
                      <a:pt x="31222" y="12128"/>
                      <a:pt x="31187" y="12137"/>
                      <a:pt x="31147" y="12157"/>
                    </a:cubicBezTo>
                    <a:cubicBezTo>
                      <a:pt x="31040" y="12217"/>
                      <a:pt x="30968" y="12324"/>
                      <a:pt x="30956" y="12443"/>
                    </a:cubicBezTo>
                    <a:cubicBezTo>
                      <a:pt x="30956" y="12512"/>
                      <a:pt x="30991" y="12546"/>
                      <a:pt x="31044" y="12546"/>
                    </a:cubicBezTo>
                    <a:cubicBezTo>
                      <a:pt x="31073" y="12546"/>
                      <a:pt x="31109" y="12536"/>
                      <a:pt x="31147" y="12514"/>
                    </a:cubicBezTo>
                    <a:cubicBezTo>
                      <a:pt x="31254" y="12455"/>
                      <a:pt x="31337" y="12348"/>
                      <a:pt x="31349" y="12229"/>
                    </a:cubicBezTo>
                    <a:cubicBezTo>
                      <a:pt x="31349" y="12165"/>
                      <a:pt x="31312" y="12128"/>
                      <a:pt x="31252" y="12128"/>
                    </a:cubicBezTo>
                    <a:close/>
                    <a:moveTo>
                      <a:pt x="18895" y="10752"/>
                    </a:moveTo>
                    <a:lnTo>
                      <a:pt x="18467" y="10990"/>
                    </a:lnTo>
                    <a:lnTo>
                      <a:pt x="17955" y="12348"/>
                    </a:lnTo>
                    <a:lnTo>
                      <a:pt x="17955" y="12598"/>
                    </a:lnTo>
                    <a:lnTo>
                      <a:pt x="18550" y="12264"/>
                    </a:lnTo>
                    <a:lnTo>
                      <a:pt x="18550" y="12669"/>
                    </a:lnTo>
                    <a:lnTo>
                      <a:pt x="18895" y="12479"/>
                    </a:lnTo>
                    <a:lnTo>
                      <a:pt x="18895" y="12074"/>
                    </a:lnTo>
                    <a:lnTo>
                      <a:pt x="19086" y="11967"/>
                    </a:lnTo>
                    <a:lnTo>
                      <a:pt x="19086" y="11717"/>
                    </a:lnTo>
                    <a:lnTo>
                      <a:pt x="18895" y="11824"/>
                    </a:lnTo>
                    <a:lnTo>
                      <a:pt x="18895" y="10752"/>
                    </a:lnTo>
                    <a:close/>
                    <a:moveTo>
                      <a:pt x="46671" y="6792"/>
                    </a:moveTo>
                    <a:cubicBezTo>
                      <a:pt x="46662" y="6792"/>
                      <a:pt x="46651" y="6794"/>
                      <a:pt x="46637" y="6799"/>
                    </a:cubicBezTo>
                    <a:lnTo>
                      <a:pt x="46637" y="12467"/>
                    </a:lnTo>
                    <a:lnTo>
                      <a:pt x="46637" y="12633"/>
                    </a:lnTo>
                    <a:cubicBezTo>
                      <a:pt x="46637" y="12657"/>
                      <a:pt x="46637" y="12693"/>
                      <a:pt x="46685" y="12717"/>
                    </a:cubicBezTo>
                    <a:cubicBezTo>
                      <a:pt x="46696" y="12705"/>
                      <a:pt x="46720" y="12705"/>
                      <a:pt x="46732" y="12693"/>
                    </a:cubicBezTo>
                    <a:lnTo>
                      <a:pt x="47161" y="12455"/>
                    </a:lnTo>
                    <a:lnTo>
                      <a:pt x="47161" y="8133"/>
                    </a:lnTo>
                    <a:cubicBezTo>
                      <a:pt x="47149" y="8073"/>
                      <a:pt x="47137" y="8026"/>
                      <a:pt x="47125" y="7966"/>
                    </a:cubicBezTo>
                    <a:cubicBezTo>
                      <a:pt x="47077" y="7561"/>
                      <a:pt x="46947" y="7180"/>
                      <a:pt x="46732" y="6835"/>
                    </a:cubicBezTo>
                    <a:cubicBezTo>
                      <a:pt x="46714" y="6817"/>
                      <a:pt x="46703" y="6792"/>
                      <a:pt x="46671" y="6792"/>
                    </a:cubicBezTo>
                    <a:close/>
                    <a:moveTo>
                      <a:pt x="45637" y="5906"/>
                    </a:moveTo>
                    <a:cubicBezTo>
                      <a:pt x="45637" y="5930"/>
                      <a:pt x="45637" y="5942"/>
                      <a:pt x="45637" y="5954"/>
                    </a:cubicBezTo>
                    <a:lnTo>
                      <a:pt x="45637" y="13241"/>
                    </a:lnTo>
                    <a:cubicBezTo>
                      <a:pt x="45625" y="13253"/>
                      <a:pt x="45625" y="13253"/>
                      <a:pt x="45637" y="13265"/>
                    </a:cubicBezTo>
                    <a:cubicBezTo>
                      <a:pt x="45637" y="13265"/>
                      <a:pt x="45637" y="13276"/>
                      <a:pt x="45649" y="13276"/>
                    </a:cubicBezTo>
                    <a:cubicBezTo>
                      <a:pt x="45827" y="13205"/>
                      <a:pt x="46006" y="13110"/>
                      <a:pt x="46149" y="12991"/>
                    </a:cubicBezTo>
                    <a:cubicBezTo>
                      <a:pt x="46173" y="12681"/>
                      <a:pt x="46161" y="6359"/>
                      <a:pt x="46149" y="6180"/>
                    </a:cubicBezTo>
                    <a:cubicBezTo>
                      <a:pt x="45994" y="6061"/>
                      <a:pt x="45827" y="5966"/>
                      <a:pt x="45637" y="5906"/>
                    </a:cubicBezTo>
                    <a:close/>
                    <a:moveTo>
                      <a:pt x="17729" y="11407"/>
                    </a:moveTo>
                    <a:lnTo>
                      <a:pt x="16836" y="11907"/>
                    </a:lnTo>
                    <a:lnTo>
                      <a:pt x="16812" y="12895"/>
                    </a:lnTo>
                    <a:lnTo>
                      <a:pt x="17133" y="12717"/>
                    </a:lnTo>
                    <a:cubicBezTo>
                      <a:pt x="17145" y="12622"/>
                      <a:pt x="17205" y="12526"/>
                      <a:pt x="17300" y="12479"/>
                    </a:cubicBezTo>
                    <a:cubicBezTo>
                      <a:pt x="17328" y="12457"/>
                      <a:pt x="17353" y="12447"/>
                      <a:pt x="17374" y="12447"/>
                    </a:cubicBezTo>
                    <a:cubicBezTo>
                      <a:pt x="17399" y="12447"/>
                      <a:pt x="17418" y="12460"/>
                      <a:pt x="17431" y="12479"/>
                    </a:cubicBezTo>
                    <a:cubicBezTo>
                      <a:pt x="17455" y="12538"/>
                      <a:pt x="17467" y="12622"/>
                      <a:pt x="17467" y="12693"/>
                    </a:cubicBezTo>
                    <a:cubicBezTo>
                      <a:pt x="17467" y="12764"/>
                      <a:pt x="17455" y="12836"/>
                      <a:pt x="17455" y="12907"/>
                    </a:cubicBezTo>
                    <a:cubicBezTo>
                      <a:pt x="17443" y="12955"/>
                      <a:pt x="17431" y="13003"/>
                      <a:pt x="17407" y="13050"/>
                    </a:cubicBezTo>
                    <a:cubicBezTo>
                      <a:pt x="17383" y="13086"/>
                      <a:pt x="17348" y="13122"/>
                      <a:pt x="17300" y="13145"/>
                    </a:cubicBezTo>
                    <a:cubicBezTo>
                      <a:pt x="17270" y="13163"/>
                      <a:pt x="17246" y="13172"/>
                      <a:pt x="17227" y="13172"/>
                    </a:cubicBezTo>
                    <a:cubicBezTo>
                      <a:pt x="17208" y="13172"/>
                      <a:pt x="17193" y="13163"/>
                      <a:pt x="17181" y="13145"/>
                    </a:cubicBezTo>
                    <a:cubicBezTo>
                      <a:pt x="17157" y="13086"/>
                      <a:pt x="17145" y="13014"/>
                      <a:pt x="17145" y="12955"/>
                    </a:cubicBezTo>
                    <a:lnTo>
                      <a:pt x="16788" y="13157"/>
                    </a:lnTo>
                    <a:cubicBezTo>
                      <a:pt x="16788" y="13241"/>
                      <a:pt x="16800" y="13336"/>
                      <a:pt x="16824" y="13419"/>
                    </a:cubicBezTo>
                    <a:cubicBezTo>
                      <a:pt x="16848" y="13479"/>
                      <a:pt x="16907" y="13515"/>
                      <a:pt x="16978" y="13515"/>
                    </a:cubicBezTo>
                    <a:cubicBezTo>
                      <a:pt x="17086" y="13503"/>
                      <a:pt x="17193" y="13467"/>
                      <a:pt x="17288" y="13407"/>
                    </a:cubicBezTo>
                    <a:cubicBezTo>
                      <a:pt x="17407" y="13336"/>
                      <a:pt x="17526" y="13253"/>
                      <a:pt x="17610" y="13145"/>
                    </a:cubicBezTo>
                    <a:cubicBezTo>
                      <a:pt x="17681" y="13062"/>
                      <a:pt x="17729" y="12955"/>
                      <a:pt x="17764" y="12848"/>
                    </a:cubicBezTo>
                    <a:cubicBezTo>
                      <a:pt x="17788" y="12729"/>
                      <a:pt x="17800" y="12610"/>
                      <a:pt x="17800" y="12479"/>
                    </a:cubicBezTo>
                    <a:cubicBezTo>
                      <a:pt x="17824" y="12360"/>
                      <a:pt x="17776" y="12229"/>
                      <a:pt x="17705" y="12145"/>
                    </a:cubicBezTo>
                    <a:cubicBezTo>
                      <a:pt x="17672" y="12118"/>
                      <a:pt x="17632" y="12103"/>
                      <a:pt x="17586" y="12103"/>
                    </a:cubicBezTo>
                    <a:cubicBezTo>
                      <a:pt x="17533" y="12103"/>
                      <a:pt x="17472" y="12124"/>
                      <a:pt x="17407" y="12169"/>
                    </a:cubicBezTo>
                    <a:cubicBezTo>
                      <a:pt x="17336" y="12205"/>
                      <a:pt x="17288" y="12241"/>
                      <a:pt x="17229" y="12288"/>
                    </a:cubicBezTo>
                    <a:cubicBezTo>
                      <a:pt x="17181" y="12324"/>
                      <a:pt x="17145" y="12360"/>
                      <a:pt x="17109" y="12407"/>
                    </a:cubicBezTo>
                    <a:lnTo>
                      <a:pt x="17133" y="12014"/>
                    </a:lnTo>
                    <a:lnTo>
                      <a:pt x="17729" y="11693"/>
                    </a:lnTo>
                    <a:lnTo>
                      <a:pt x="17729" y="11407"/>
                    </a:lnTo>
                    <a:close/>
                    <a:moveTo>
                      <a:pt x="44800" y="5701"/>
                    </a:moveTo>
                    <a:cubicBezTo>
                      <a:pt x="44746" y="5701"/>
                      <a:pt x="44692" y="5708"/>
                      <a:pt x="44637" y="5728"/>
                    </a:cubicBezTo>
                    <a:cubicBezTo>
                      <a:pt x="44625" y="5764"/>
                      <a:pt x="44613" y="5799"/>
                      <a:pt x="44613" y="5835"/>
                    </a:cubicBezTo>
                    <a:lnTo>
                      <a:pt x="44613" y="13800"/>
                    </a:lnTo>
                    <a:cubicBezTo>
                      <a:pt x="44613" y="13812"/>
                      <a:pt x="44625" y="13824"/>
                      <a:pt x="44649" y="13848"/>
                    </a:cubicBezTo>
                    <a:cubicBezTo>
                      <a:pt x="44815" y="13765"/>
                      <a:pt x="44982" y="13681"/>
                      <a:pt x="45149" y="13574"/>
                    </a:cubicBezTo>
                    <a:cubicBezTo>
                      <a:pt x="45161" y="13491"/>
                      <a:pt x="45161" y="13395"/>
                      <a:pt x="45161" y="13312"/>
                    </a:cubicBezTo>
                    <a:lnTo>
                      <a:pt x="45161" y="6014"/>
                    </a:lnTo>
                    <a:lnTo>
                      <a:pt x="45161" y="5859"/>
                    </a:lnTo>
                    <a:cubicBezTo>
                      <a:pt x="45149" y="5811"/>
                      <a:pt x="45137" y="5775"/>
                      <a:pt x="45125" y="5728"/>
                    </a:cubicBezTo>
                    <a:cubicBezTo>
                      <a:pt x="45014" y="5728"/>
                      <a:pt x="44908" y="5701"/>
                      <a:pt x="44800" y="5701"/>
                    </a:cubicBezTo>
                    <a:close/>
                    <a:moveTo>
                      <a:pt x="44137" y="5764"/>
                    </a:moveTo>
                    <a:cubicBezTo>
                      <a:pt x="43958" y="5775"/>
                      <a:pt x="43791" y="5823"/>
                      <a:pt x="43625" y="5895"/>
                    </a:cubicBezTo>
                    <a:cubicBezTo>
                      <a:pt x="43625" y="5906"/>
                      <a:pt x="43613" y="5930"/>
                      <a:pt x="43613" y="5954"/>
                    </a:cubicBezTo>
                    <a:lnTo>
                      <a:pt x="43613" y="14360"/>
                    </a:lnTo>
                    <a:cubicBezTo>
                      <a:pt x="43613" y="14372"/>
                      <a:pt x="43613" y="14372"/>
                      <a:pt x="43613" y="14384"/>
                    </a:cubicBezTo>
                    <a:cubicBezTo>
                      <a:pt x="43613" y="14384"/>
                      <a:pt x="43625" y="14396"/>
                      <a:pt x="43637" y="14396"/>
                    </a:cubicBezTo>
                    <a:cubicBezTo>
                      <a:pt x="43815" y="14324"/>
                      <a:pt x="43982" y="14229"/>
                      <a:pt x="44149" y="14122"/>
                    </a:cubicBezTo>
                    <a:lnTo>
                      <a:pt x="44149" y="13872"/>
                    </a:lnTo>
                    <a:lnTo>
                      <a:pt x="44149" y="6037"/>
                    </a:lnTo>
                    <a:lnTo>
                      <a:pt x="44149" y="5871"/>
                    </a:lnTo>
                    <a:cubicBezTo>
                      <a:pt x="44149" y="5835"/>
                      <a:pt x="44137" y="5799"/>
                      <a:pt x="44137" y="5764"/>
                    </a:cubicBezTo>
                    <a:close/>
                    <a:moveTo>
                      <a:pt x="43113" y="6121"/>
                    </a:moveTo>
                    <a:cubicBezTo>
                      <a:pt x="43017" y="6145"/>
                      <a:pt x="42922" y="6180"/>
                      <a:pt x="42827" y="6252"/>
                    </a:cubicBezTo>
                    <a:cubicBezTo>
                      <a:pt x="42553" y="6407"/>
                      <a:pt x="42589" y="6335"/>
                      <a:pt x="42589" y="6657"/>
                    </a:cubicBezTo>
                    <a:lnTo>
                      <a:pt x="42589" y="14705"/>
                    </a:lnTo>
                    <a:lnTo>
                      <a:pt x="42589" y="14884"/>
                    </a:lnTo>
                    <a:cubicBezTo>
                      <a:pt x="42589" y="14919"/>
                      <a:pt x="42601" y="14943"/>
                      <a:pt x="42613" y="14967"/>
                    </a:cubicBezTo>
                    <a:cubicBezTo>
                      <a:pt x="42779" y="14884"/>
                      <a:pt x="42958" y="14800"/>
                      <a:pt x="43113" y="14693"/>
                    </a:cubicBezTo>
                    <a:lnTo>
                      <a:pt x="43113" y="6121"/>
                    </a:lnTo>
                    <a:close/>
                    <a:moveTo>
                      <a:pt x="18641" y="14745"/>
                    </a:moveTo>
                    <a:cubicBezTo>
                      <a:pt x="18612" y="14745"/>
                      <a:pt x="18576" y="14755"/>
                      <a:pt x="18538" y="14777"/>
                    </a:cubicBezTo>
                    <a:cubicBezTo>
                      <a:pt x="18419" y="14836"/>
                      <a:pt x="18348" y="14943"/>
                      <a:pt x="18336" y="15062"/>
                    </a:cubicBezTo>
                    <a:cubicBezTo>
                      <a:pt x="18336" y="15126"/>
                      <a:pt x="18373" y="15163"/>
                      <a:pt x="18433" y="15163"/>
                    </a:cubicBezTo>
                    <a:cubicBezTo>
                      <a:pt x="18463" y="15163"/>
                      <a:pt x="18499" y="15154"/>
                      <a:pt x="18538" y="15134"/>
                    </a:cubicBezTo>
                    <a:cubicBezTo>
                      <a:pt x="18645" y="15074"/>
                      <a:pt x="18717" y="14967"/>
                      <a:pt x="18729" y="14848"/>
                    </a:cubicBezTo>
                    <a:cubicBezTo>
                      <a:pt x="18729" y="14779"/>
                      <a:pt x="18694" y="14745"/>
                      <a:pt x="18641" y="14745"/>
                    </a:cubicBezTo>
                    <a:close/>
                    <a:moveTo>
                      <a:pt x="42101" y="6716"/>
                    </a:moveTo>
                    <a:cubicBezTo>
                      <a:pt x="41922" y="6823"/>
                      <a:pt x="41743" y="6954"/>
                      <a:pt x="41577" y="7097"/>
                    </a:cubicBezTo>
                    <a:lnTo>
                      <a:pt x="41589" y="7323"/>
                    </a:lnTo>
                    <a:lnTo>
                      <a:pt x="41589" y="15277"/>
                    </a:lnTo>
                    <a:lnTo>
                      <a:pt x="41589" y="15431"/>
                    </a:lnTo>
                    <a:cubicBezTo>
                      <a:pt x="41589" y="15491"/>
                      <a:pt x="41577" y="15503"/>
                      <a:pt x="41624" y="15527"/>
                    </a:cubicBezTo>
                    <a:cubicBezTo>
                      <a:pt x="41791" y="15443"/>
                      <a:pt x="41958" y="15348"/>
                      <a:pt x="42124" y="15241"/>
                    </a:cubicBezTo>
                    <a:lnTo>
                      <a:pt x="42124" y="6990"/>
                    </a:lnTo>
                    <a:lnTo>
                      <a:pt x="42124" y="6811"/>
                    </a:lnTo>
                    <a:cubicBezTo>
                      <a:pt x="42113" y="6776"/>
                      <a:pt x="42113" y="6740"/>
                      <a:pt x="42101" y="6716"/>
                    </a:cubicBezTo>
                    <a:close/>
                    <a:moveTo>
                      <a:pt x="41089" y="7514"/>
                    </a:moveTo>
                    <a:cubicBezTo>
                      <a:pt x="40970" y="7609"/>
                      <a:pt x="40839" y="7716"/>
                      <a:pt x="40731" y="7835"/>
                    </a:cubicBezTo>
                    <a:cubicBezTo>
                      <a:pt x="40529" y="8050"/>
                      <a:pt x="40565" y="7978"/>
                      <a:pt x="40565" y="8252"/>
                    </a:cubicBezTo>
                    <a:lnTo>
                      <a:pt x="40565" y="15836"/>
                    </a:lnTo>
                    <a:lnTo>
                      <a:pt x="40565" y="15991"/>
                    </a:lnTo>
                    <a:cubicBezTo>
                      <a:pt x="40565" y="16027"/>
                      <a:pt x="40577" y="16062"/>
                      <a:pt x="40589" y="16098"/>
                    </a:cubicBezTo>
                    <a:cubicBezTo>
                      <a:pt x="40767" y="16015"/>
                      <a:pt x="40934" y="15920"/>
                      <a:pt x="41089" y="15812"/>
                    </a:cubicBezTo>
                    <a:lnTo>
                      <a:pt x="41089" y="7514"/>
                    </a:lnTo>
                    <a:close/>
                    <a:moveTo>
                      <a:pt x="40100" y="8562"/>
                    </a:moveTo>
                    <a:cubicBezTo>
                      <a:pt x="40065" y="8585"/>
                      <a:pt x="40029" y="8609"/>
                      <a:pt x="40005" y="8645"/>
                    </a:cubicBezTo>
                    <a:cubicBezTo>
                      <a:pt x="39898" y="8764"/>
                      <a:pt x="39803" y="8883"/>
                      <a:pt x="39708" y="9014"/>
                    </a:cubicBezTo>
                    <a:cubicBezTo>
                      <a:pt x="39529" y="9240"/>
                      <a:pt x="39553" y="9157"/>
                      <a:pt x="39553" y="9443"/>
                    </a:cubicBezTo>
                    <a:lnTo>
                      <a:pt x="39553" y="15908"/>
                    </a:lnTo>
                    <a:lnTo>
                      <a:pt x="39553" y="16503"/>
                    </a:lnTo>
                    <a:cubicBezTo>
                      <a:pt x="39553" y="16551"/>
                      <a:pt x="39553" y="16598"/>
                      <a:pt x="39565" y="16658"/>
                    </a:cubicBezTo>
                    <a:cubicBezTo>
                      <a:pt x="39600" y="16646"/>
                      <a:pt x="39636" y="16634"/>
                      <a:pt x="39672" y="16622"/>
                    </a:cubicBezTo>
                    <a:cubicBezTo>
                      <a:pt x="39755" y="16574"/>
                      <a:pt x="39827" y="16527"/>
                      <a:pt x="39910" y="16479"/>
                    </a:cubicBezTo>
                    <a:cubicBezTo>
                      <a:pt x="40124" y="16360"/>
                      <a:pt x="40100" y="16396"/>
                      <a:pt x="40100" y="16158"/>
                    </a:cubicBezTo>
                    <a:lnTo>
                      <a:pt x="40100" y="8776"/>
                    </a:lnTo>
                    <a:lnTo>
                      <a:pt x="40100" y="8562"/>
                    </a:lnTo>
                    <a:close/>
                    <a:moveTo>
                      <a:pt x="39076" y="9907"/>
                    </a:moveTo>
                    <a:cubicBezTo>
                      <a:pt x="39041" y="9931"/>
                      <a:pt x="39029" y="9931"/>
                      <a:pt x="39017" y="9931"/>
                    </a:cubicBezTo>
                    <a:cubicBezTo>
                      <a:pt x="38874" y="10133"/>
                      <a:pt x="38731" y="10324"/>
                      <a:pt x="38588" y="10526"/>
                    </a:cubicBezTo>
                    <a:cubicBezTo>
                      <a:pt x="38553" y="10574"/>
                      <a:pt x="38529" y="10621"/>
                      <a:pt x="38541" y="10681"/>
                    </a:cubicBezTo>
                    <a:lnTo>
                      <a:pt x="38541" y="10836"/>
                    </a:lnTo>
                    <a:lnTo>
                      <a:pt x="38541" y="16967"/>
                    </a:lnTo>
                    <a:lnTo>
                      <a:pt x="38541" y="17134"/>
                    </a:lnTo>
                    <a:cubicBezTo>
                      <a:pt x="38541" y="17182"/>
                      <a:pt x="38529" y="17194"/>
                      <a:pt x="38588" y="17217"/>
                    </a:cubicBezTo>
                    <a:cubicBezTo>
                      <a:pt x="38743" y="17134"/>
                      <a:pt x="38910" y="17051"/>
                      <a:pt x="39076" y="16944"/>
                    </a:cubicBezTo>
                    <a:lnTo>
                      <a:pt x="39076" y="9907"/>
                    </a:lnTo>
                    <a:close/>
                    <a:moveTo>
                      <a:pt x="38017" y="11252"/>
                    </a:moveTo>
                    <a:lnTo>
                      <a:pt x="37529" y="11764"/>
                    </a:lnTo>
                    <a:lnTo>
                      <a:pt x="37529" y="12455"/>
                    </a:lnTo>
                    <a:lnTo>
                      <a:pt x="37529" y="16443"/>
                    </a:lnTo>
                    <a:lnTo>
                      <a:pt x="37529" y="17098"/>
                    </a:lnTo>
                    <a:cubicBezTo>
                      <a:pt x="37529" y="17325"/>
                      <a:pt x="37529" y="17539"/>
                      <a:pt x="37552" y="17765"/>
                    </a:cubicBezTo>
                    <a:cubicBezTo>
                      <a:pt x="37731" y="17694"/>
                      <a:pt x="37898" y="17610"/>
                      <a:pt x="38053" y="17491"/>
                    </a:cubicBezTo>
                    <a:cubicBezTo>
                      <a:pt x="38064" y="17384"/>
                      <a:pt x="38076" y="11443"/>
                      <a:pt x="38064" y="11300"/>
                    </a:cubicBezTo>
                    <a:cubicBezTo>
                      <a:pt x="38064" y="11276"/>
                      <a:pt x="38053" y="11264"/>
                      <a:pt x="38041" y="11252"/>
                    </a:cubicBezTo>
                    <a:close/>
                    <a:moveTo>
                      <a:pt x="37005" y="12241"/>
                    </a:moveTo>
                    <a:lnTo>
                      <a:pt x="36505" y="12586"/>
                    </a:lnTo>
                    <a:lnTo>
                      <a:pt x="36505" y="12824"/>
                    </a:lnTo>
                    <a:lnTo>
                      <a:pt x="36505" y="18087"/>
                    </a:lnTo>
                    <a:lnTo>
                      <a:pt x="36505" y="18241"/>
                    </a:lnTo>
                    <a:cubicBezTo>
                      <a:pt x="36505" y="18301"/>
                      <a:pt x="36505" y="18313"/>
                      <a:pt x="36552" y="18325"/>
                    </a:cubicBezTo>
                    <a:cubicBezTo>
                      <a:pt x="36719" y="18253"/>
                      <a:pt x="36886" y="18158"/>
                      <a:pt x="37052" y="18051"/>
                    </a:cubicBezTo>
                    <a:lnTo>
                      <a:pt x="37052" y="12491"/>
                    </a:lnTo>
                    <a:lnTo>
                      <a:pt x="37052" y="12324"/>
                    </a:lnTo>
                    <a:cubicBezTo>
                      <a:pt x="37052" y="12276"/>
                      <a:pt x="37064" y="12264"/>
                      <a:pt x="37005" y="12241"/>
                    </a:cubicBezTo>
                    <a:close/>
                    <a:moveTo>
                      <a:pt x="36017" y="12860"/>
                    </a:moveTo>
                    <a:cubicBezTo>
                      <a:pt x="35838" y="12919"/>
                      <a:pt x="35671" y="12991"/>
                      <a:pt x="35505" y="13074"/>
                    </a:cubicBezTo>
                    <a:lnTo>
                      <a:pt x="35505" y="13336"/>
                    </a:lnTo>
                    <a:lnTo>
                      <a:pt x="35505" y="18622"/>
                    </a:lnTo>
                    <a:lnTo>
                      <a:pt x="35505" y="18801"/>
                    </a:lnTo>
                    <a:cubicBezTo>
                      <a:pt x="35505" y="18837"/>
                      <a:pt x="35517" y="18872"/>
                      <a:pt x="35528" y="18896"/>
                    </a:cubicBezTo>
                    <a:cubicBezTo>
                      <a:pt x="35707" y="18825"/>
                      <a:pt x="35874" y="18729"/>
                      <a:pt x="36028" y="18622"/>
                    </a:cubicBezTo>
                    <a:cubicBezTo>
                      <a:pt x="36028" y="18539"/>
                      <a:pt x="36040" y="18456"/>
                      <a:pt x="36040" y="18372"/>
                    </a:cubicBezTo>
                    <a:lnTo>
                      <a:pt x="36028" y="18360"/>
                    </a:lnTo>
                    <a:lnTo>
                      <a:pt x="36028" y="13122"/>
                    </a:lnTo>
                    <a:lnTo>
                      <a:pt x="36028" y="12967"/>
                    </a:lnTo>
                    <a:cubicBezTo>
                      <a:pt x="36028" y="12931"/>
                      <a:pt x="36017" y="12895"/>
                      <a:pt x="36017" y="12860"/>
                    </a:cubicBezTo>
                    <a:close/>
                    <a:moveTo>
                      <a:pt x="35016" y="13181"/>
                    </a:moveTo>
                    <a:cubicBezTo>
                      <a:pt x="34850" y="13181"/>
                      <a:pt x="34671" y="13193"/>
                      <a:pt x="34504" y="13217"/>
                    </a:cubicBezTo>
                    <a:lnTo>
                      <a:pt x="34504" y="13467"/>
                    </a:lnTo>
                    <a:lnTo>
                      <a:pt x="34504" y="19253"/>
                    </a:lnTo>
                    <a:lnTo>
                      <a:pt x="34504" y="19372"/>
                    </a:lnTo>
                    <a:cubicBezTo>
                      <a:pt x="34504" y="19408"/>
                      <a:pt x="34493" y="19444"/>
                      <a:pt x="34540" y="19468"/>
                    </a:cubicBezTo>
                    <a:cubicBezTo>
                      <a:pt x="34707" y="19384"/>
                      <a:pt x="34874" y="19289"/>
                      <a:pt x="35040" y="19182"/>
                    </a:cubicBezTo>
                    <a:lnTo>
                      <a:pt x="35040" y="13241"/>
                    </a:lnTo>
                    <a:cubicBezTo>
                      <a:pt x="35028" y="13217"/>
                      <a:pt x="35028" y="13205"/>
                      <a:pt x="35016" y="13181"/>
                    </a:cubicBezTo>
                    <a:close/>
                    <a:moveTo>
                      <a:pt x="33811" y="13241"/>
                    </a:moveTo>
                    <a:cubicBezTo>
                      <a:pt x="33696" y="13241"/>
                      <a:pt x="33580" y="13257"/>
                      <a:pt x="33469" y="13288"/>
                    </a:cubicBezTo>
                    <a:cubicBezTo>
                      <a:pt x="33481" y="13395"/>
                      <a:pt x="33469" y="13479"/>
                      <a:pt x="33469" y="13562"/>
                    </a:cubicBezTo>
                    <a:lnTo>
                      <a:pt x="33469" y="19741"/>
                    </a:lnTo>
                    <a:lnTo>
                      <a:pt x="33469" y="19920"/>
                    </a:lnTo>
                    <a:cubicBezTo>
                      <a:pt x="33481" y="19956"/>
                      <a:pt x="33492" y="19992"/>
                      <a:pt x="33504" y="20027"/>
                    </a:cubicBezTo>
                    <a:cubicBezTo>
                      <a:pt x="33671" y="19944"/>
                      <a:pt x="33850" y="19849"/>
                      <a:pt x="34004" y="19741"/>
                    </a:cubicBezTo>
                    <a:lnTo>
                      <a:pt x="34004" y="19480"/>
                    </a:lnTo>
                    <a:lnTo>
                      <a:pt x="34004" y="13550"/>
                    </a:lnTo>
                    <a:lnTo>
                      <a:pt x="34004" y="13372"/>
                    </a:lnTo>
                    <a:cubicBezTo>
                      <a:pt x="34004" y="13324"/>
                      <a:pt x="33993" y="13288"/>
                      <a:pt x="33981" y="13253"/>
                    </a:cubicBezTo>
                    <a:cubicBezTo>
                      <a:pt x="33925" y="13245"/>
                      <a:pt x="33868" y="13241"/>
                      <a:pt x="33811" y="13241"/>
                    </a:cubicBezTo>
                    <a:close/>
                    <a:moveTo>
                      <a:pt x="32980" y="13372"/>
                    </a:moveTo>
                    <a:cubicBezTo>
                      <a:pt x="32802" y="13395"/>
                      <a:pt x="32635" y="13431"/>
                      <a:pt x="32469" y="13503"/>
                    </a:cubicBezTo>
                    <a:lnTo>
                      <a:pt x="32469" y="13776"/>
                    </a:lnTo>
                    <a:lnTo>
                      <a:pt x="32469" y="20325"/>
                    </a:lnTo>
                    <a:lnTo>
                      <a:pt x="32469" y="20492"/>
                    </a:lnTo>
                    <a:cubicBezTo>
                      <a:pt x="32469" y="20515"/>
                      <a:pt x="32457" y="20551"/>
                      <a:pt x="32504" y="20575"/>
                    </a:cubicBezTo>
                    <a:cubicBezTo>
                      <a:pt x="32683" y="20492"/>
                      <a:pt x="32850" y="20396"/>
                      <a:pt x="33004" y="20301"/>
                    </a:cubicBezTo>
                    <a:lnTo>
                      <a:pt x="33004" y="13455"/>
                    </a:lnTo>
                    <a:cubicBezTo>
                      <a:pt x="33004" y="13419"/>
                      <a:pt x="32992" y="13395"/>
                      <a:pt x="32980" y="13372"/>
                    </a:cubicBezTo>
                    <a:close/>
                    <a:moveTo>
                      <a:pt x="31957" y="13729"/>
                    </a:moveTo>
                    <a:cubicBezTo>
                      <a:pt x="31766" y="13776"/>
                      <a:pt x="31599" y="13872"/>
                      <a:pt x="31445" y="13991"/>
                    </a:cubicBezTo>
                    <a:lnTo>
                      <a:pt x="31445" y="20896"/>
                    </a:lnTo>
                    <a:lnTo>
                      <a:pt x="31445" y="21051"/>
                    </a:lnTo>
                    <a:cubicBezTo>
                      <a:pt x="31456" y="21075"/>
                      <a:pt x="31456" y="21111"/>
                      <a:pt x="31468" y="21146"/>
                    </a:cubicBezTo>
                    <a:cubicBezTo>
                      <a:pt x="31647" y="21063"/>
                      <a:pt x="31826" y="20968"/>
                      <a:pt x="31992" y="20861"/>
                    </a:cubicBezTo>
                    <a:lnTo>
                      <a:pt x="31992" y="20623"/>
                    </a:lnTo>
                    <a:lnTo>
                      <a:pt x="31992" y="13979"/>
                    </a:lnTo>
                    <a:lnTo>
                      <a:pt x="31992" y="13812"/>
                    </a:lnTo>
                    <a:cubicBezTo>
                      <a:pt x="31992" y="13765"/>
                      <a:pt x="31992" y="13753"/>
                      <a:pt x="31957" y="13729"/>
                    </a:cubicBezTo>
                    <a:close/>
                    <a:moveTo>
                      <a:pt x="30945" y="14253"/>
                    </a:moveTo>
                    <a:cubicBezTo>
                      <a:pt x="30766" y="14348"/>
                      <a:pt x="30599" y="14455"/>
                      <a:pt x="30444" y="14574"/>
                    </a:cubicBezTo>
                    <a:lnTo>
                      <a:pt x="30444" y="14824"/>
                    </a:lnTo>
                    <a:lnTo>
                      <a:pt x="30444" y="21432"/>
                    </a:lnTo>
                    <a:lnTo>
                      <a:pt x="30444" y="21611"/>
                    </a:lnTo>
                    <a:cubicBezTo>
                      <a:pt x="30444" y="21646"/>
                      <a:pt x="30444" y="21682"/>
                      <a:pt x="30480" y="21694"/>
                    </a:cubicBezTo>
                    <a:cubicBezTo>
                      <a:pt x="30647" y="21611"/>
                      <a:pt x="30814" y="21527"/>
                      <a:pt x="30980" y="21420"/>
                    </a:cubicBezTo>
                    <a:lnTo>
                      <a:pt x="30980" y="14300"/>
                    </a:lnTo>
                    <a:cubicBezTo>
                      <a:pt x="30980" y="14288"/>
                      <a:pt x="30968" y="14277"/>
                      <a:pt x="30945" y="14253"/>
                    </a:cubicBezTo>
                    <a:close/>
                    <a:moveTo>
                      <a:pt x="4694" y="21319"/>
                    </a:moveTo>
                    <a:cubicBezTo>
                      <a:pt x="4712" y="21319"/>
                      <a:pt x="4727" y="21325"/>
                      <a:pt x="4739" y="21337"/>
                    </a:cubicBezTo>
                    <a:cubicBezTo>
                      <a:pt x="4763" y="21373"/>
                      <a:pt x="4786" y="21420"/>
                      <a:pt x="4775" y="21468"/>
                    </a:cubicBezTo>
                    <a:cubicBezTo>
                      <a:pt x="4775" y="21635"/>
                      <a:pt x="4739" y="21754"/>
                      <a:pt x="4644" y="21801"/>
                    </a:cubicBezTo>
                    <a:lnTo>
                      <a:pt x="4632" y="21801"/>
                    </a:lnTo>
                    <a:cubicBezTo>
                      <a:pt x="4612" y="21815"/>
                      <a:pt x="4595" y="21822"/>
                      <a:pt x="4579" y="21822"/>
                    </a:cubicBezTo>
                    <a:cubicBezTo>
                      <a:pt x="4529" y="21822"/>
                      <a:pt x="4501" y="21750"/>
                      <a:pt x="4501" y="21623"/>
                    </a:cubicBezTo>
                    <a:cubicBezTo>
                      <a:pt x="4501" y="21563"/>
                      <a:pt x="4513" y="21504"/>
                      <a:pt x="4536" y="21444"/>
                    </a:cubicBezTo>
                    <a:cubicBezTo>
                      <a:pt x="4560" y="21396"/>
                      <a:pt x="4596" y="21361"/>
                      <a:pt x="4632" y="21337"/>
                    </a:cubicBezTo>
                    <a:cubicBezTo>
                      <a:pt x="4656" y="21325"/>
                      <a:pt x="4676" y="21319"/>
                      <a:pt x="4694" y="21319"/>
                    </a:cubicBezTo>
                    <a:close/>
                    <a:moveTo>
                      <a:pt x="29909" y="14955"/>
                    </a:moveTo>
                    <a:lnTo>
                      <a:pt x="29421" y="15360"/>
                    </a:lnTo>
                    <a:lnTo>
                      <a:pt x="29421" y="15574"/>
                    </a:lnTo>
                    <a:lnTo>
                      <a:pt x="29421" y="22027"/>
                    </a:lnTo>
                    <a:lnTo>
                      <a:pt x="29421" y="22170"/>
                    </a:lnTo>
                    <a:cubicBezTo>
                      <a:pt x="29421" y="22206"/>
                      <a:pt x="29432" y="22242"/>
                      <a:pt x="29444" y="22278"/>
                    </a:cubicBezTo>
                    <a:cubicBezTo>
                      <a:pt x="29623" y="22194"/>
                      <a:pt x="29790" y="22099"/>
                      <a:pt x="29956" y="21980"/>
                    </a:cubicBezTo>
                    <a:lnTo>
                      <a:pt x="29956" y="15217"/>
                    </a:lnTo>
                    <a:lnTo>
                      <a:pt x="29956" y="15039"/>
                    </a:lnTo>
                    <a:cubicBezTo>
                      <a:pt x="29956" y="15015"/>
                      <a:pt x="29956" y="14979"/>
                      <a:pt x="29909" y="14955"/>
                    </a:cubicBezTo>
                    <a:close/>
                    <a:moveTo>
                      <a:pt x="6180" y="20253"/>
                    </a:moveTo>
                    <a:lnTo>
                      <a:pt x="5287" y="20754"/>
                    </a:lnTo>
                    <a:lnTo>
                      <a:pt x="5287" y="21004"/>
                    </a:lnTo>
                    <a:lnTo>
                      <a:pt x="5822" y="20706"/>
                    </a:lnTo>
                    <a:lnTo>
                      <a:pt x="5406" y="22408"/>
                    </a:lnTo>
                    <a:lnTo>
                      <a:pt x="5763" y="22206"/>
                    </a:lnTo>
                    <a:lnTo>
                      <a:pt x="6180" y="20468"/>
                    </a:lnTo>
                    <a:lnTo>
                      <a:pt x="6180" y="20253"/>
                    </a:lnTo>
                    <a:close/>
                    <a:moveTo>
                      <a:pt x="4715" y="22048"/>
                    </a:moveTo>
                    <a:cubicBezTo>
                      <a:pt x="4736" y="22048"/>
                      <a:pt x="4751" y="22057"/>
                      <a:pt x="4763" y="22075"/>
                    </a:cubicBezTo>
                    <a:cubicBezTo>
                      <a:pt x="4786" y="22123"/>
                      <a:pt x="4798" y="22182"/>
                      <a:pt x="4798" y="22242"/>
                    </a:cubicBezTo>
                    <a:cubicBezTo>
                      <a:pt x="4798" y="22325"/>
                      <a:pt x="4786" y="22397"/>
                      <a:pt x="4763" y="22468"/>
                    </a:cubicBezTo>
                    <a:cubicBezTo>
                      <a:pt x="4751" y="22528"/>
                      <a:pt x="4703" y="22587"/>
                      <a:pt x="4644" y="22611"/>
                    </a:cubicBezTo>
                    <a:lnTo>
                      <a:pt x="4632" y="22623"/>
                    </a:lnTo>
                    <a:cubicBezTo>
                      <a:pt x="4602" y="22635"/>
                      <a:pt x="4578" y="22641"/>
                      <a:pt x="4559" y="22641"/>
                    </a:cubicBezTo>
                    <a:cubicBezTo>
                      <a:pt x="4539" y="22641"/>
                      <a:pt x="4525" y="22635"/>
                      <a:pt x="4513" y="22623"/>
                    </a:cubicBezTo>
                    <a:cubicBezTo>
                      <a:pt x="4489" y="22563"/>
                      <a:pt x="4477" y="22504"/>
                      <a:pt x="4477" y="22444"/>
                    </a:cubicBezTo>
                    <a:cubicBezTo>
                      <a:pt x="4477" y="22373"/>
                      <a:pt x="4489" y="22289"/>
                      <a:pt x="4513" y="22230"/>
                    </a:cubicBezTo>
                    <a:cubicBezTo>
                      <a:pt x="4536" y="22158"/>
                      <a:pt x="4584" y="22111"/>
                      <a:pt x="4632" y="22075"/>
                    </a:cubicBezTo>
                    <a:cubicBezTo>
                      <a:pt x="4667" y="22057"/>
                      <a:pt x="4694" y="22048"/>
                      <a:pt x="4715" y="22048"/>
                    </a:cubicBezTo>
                    <a:close/>
                    <a:moveTo>
                      <a:pt x="28932" y="15836"/>
                    </a:moveTo>
                    <a:cubicBezTo>
                      <a:pt x="28885" y="15872"/>
                      <a:pt x="28849" y="15896"/>
                      <a:pt x="28813" y="15932"/>
                    </a:cubicBezTo>
                    <a:cubicBezTo>
                      <a:pt x="28730" y="16027"/>
                      <a:pt x="28647" y="16122"/>
                      <a:pt x="28551" y="16205"/>
                    </a:cubicBezTo>
                    <a:cubicBezTo>
                      <a:pt x="28444" y="16277"/>
                      <a:pt x="28397" y="16420"/>
                      <a:pt x="28420" y="16551"/>
                    </a:cubicBezTo>
                    <a:lnTo>
                      <a:pt x="28420" y="22837"/>
                    </a:lnTo>
                    <a:cubicBezTo>
                      <a:pt x="28528" y="22789"/>
                      <a:pt x="28635" y="22742"/>
                      <a:pt x="28742" y="22682"/>
                    </a:cubicBezTo>
                    <a:cubicBezTo>
                      <a:pt x="28992" y="22539"/>
                      <a:pt x="28956" y="22587"/>
                      <a:pt x="28956" y="22313"/>
                    </a:cubicBezTo>
                    <a:lnTo>
                      <a:pt x="28956" y="16074"/>
                    </a:lnTo>
                    <a:lnTo>
                      <a:pt x="28956" y="15920"/>
                    </a:lnTo>
                    <a:cubicBezTo>
                      <a:pt x="28956" y="15884"/>
                      <a:pt x="28944" y="15860"/>
                      <a:pt x="28932" y="15836"/>
                    </a:cubicBezTo>
                    <a:close/>
                    <a:moveTo>
                      <a:pt x="4918" y="20995"/>
                    </a:moveTo>
                    <a:cubicBezTo>
                      <a:pt x="4820" y="20995"/>
                      <a:pt x="4725" y="21024"/>
                      <a:pt x="4644" y="21087"/>
                    </a:cubicBezTo>
                    <a:cubicBezTo>
                      <a:pt x="4501" y="21158"/>
                      <a:pt x="4370" y="21277"/>
                      <a:pt x="4275" y="21408"/>
                    </a:cubicBezTo>
                    <a:cubicBezTo>
                      <a:pt x="4191" y="21527"/>
                      <a:pt x="4155" y="21670"/>
                      <a:pt x="4155" y="21813"/>
                    </a:cubicBezTo>
                    <a:cubicBezTo>
                      <a:pt x="4144" y="21885"/>
                      <a:pt x="4167" y="21956"/>
                      <a:pt x="4203" y="22016"/>
                    </a:cubicBezTo>
                    <a:cubicBezTo>
                      <a:pt x="4239" y="22063"/>
                      <a:pt x="4298" y="22087"/>
                      <a:pt x="4358" y="22087"/>
                    </a:cubicBezTo>
                    <a:cubicBezTo>
                      <a:pt x="4286" y="22158"/>
                      <a:pt x="4227" y="22254"/>
                      <a:pt x="4179" y="22349"/>
                    </a:cubicBezTo>
                    <a:cubicBezTo>
                      <a:pt x="4144" y="22432"/>
                      <a:pt x="4132" y="22528"/>
                      <a:pt x="4120" y="22623"/>
                    </a:cubicBezTo>
                    <a:cubicBezTo>
                      <a:pt x="4120" y="22852"/>
                      <a:pt x="4188" y="22964"/>
                      <a:pt x="4332" y="22964"/>
                    </a:cubicBezTo>
                    <a:cubicBezTo>
                      <a:pt x="4412" y="22964"/>
                      <a:pt x="4516" y="22929"/>
                      <a:pt x="4644" y="22861"/>
                    </a:cubicBezTo>
                    <a:lnTo>
                      <a:pt x="4632" y="22861"/>
                    </a:lnTo>
                    <a:cubicBezTo>
                      <a:pt x="4798" y="22778"/>
                      <a:pt x="4941" y="22659"/>
                      <a:pt x="5037" y="22504"/>
                    </a:cubicBezTo>
                    <a:cubicBezTo>
                      <a:pt x="5120" y="22373"/>
                      <a:pt x="5167" y="22218"/>
                      <a:pt x="5167" y="22063"/>
                    </a:cubicBezTo>
                    <a:cubicBezTo>
                      <a:pt x="5167" y="21980"/>
                      <a:pt x="5144" y="21897"/>
                      <a:pt x="5108" y="21825"/>
                    </a:cubicBezTo>
                    <a:cubicBezTo>
                      <a:pt x="5068" y="21786"/>
                      <a:pt x="5021" y="21763"/>
                      <a:pt x="4965" y="21763"/>
                    </a:cubicBezTo>
                    <a:cubicBezTo>
                      <a:pt x="4954" y="21763"/>
                      <a:pt x="4942" y="21764"/>
                      <a:pt x="4929" y="21766"/>
                    </a:cubicBezTo>
                    <a:cubicBezTo>
                      <a:pt x="5001" y="21694"/>
                      <a:pt x="5048" y="21611"/>
                      <a:pt x="5084" y="21527"/>
                    </a:cubicBezTo>
                    <a:cubicBezTo>
                      <a:pt x="5120" y="21444"/>
                      <a:pt x="5132" y="21349"/>
                      <a:pt x="5132" y="21254"/>
                    </a:cubicBezTo>
                    <a:cubicBezTo>
                      <a:pt x="5132" y="21123"/>
                      <a:pt x="5096" y="21027"/>
                      <a:pt x="5013" y="21004"/>
                    </a:cubicBezTo>
                    <a:cubicBezTo>
                      <a:pt x="4981" y="20998"/>
                      <a:pt x="4949" y="20995"/>
                      <a:pt x="4918" y="20995"/>
                    </a:cubicBezTo>
                    <a:close/>
                    <a:moveTo>
                      <a:pt x="3429" y="22123"/>
                    </a:moveTo>
                    <a:lnTo>
                      <a:pt x="3429" y="22849"/>
                    </a:lnTo>
                    <a:lnTo>
                      <a:pt x="3132" y="23016"/>
                    </a:lnTo>
                    <a:lnTo>
                      <a:pt x="3429" y="22123"/>
                    </a:lnTo>
                    <a:close/>
                    <a:moveTo>
                      <a:pt x="27920" y="16872"/>
                    </a:moveTo>
                    <a:cubicBezTo>
                      <a:pt x="27885" y="16896"/>
                      <a:pt x="27861" y="16920"/>
                      <a:pt x="27837" y="16932"/>
                    </a:cubicBezTo>
                    <a:cubicBezTo>
                      <a:pt x="27742" y="17015"/>
                      <a:pt x="27658" y="17098"/>
                      <a:pt x="27575" y="17170"/>
                    </a:cubicBezTo>
                    <a:cubicBezTo>
                      <a:pt x="27373" y="17348"/>
                      <a:pt x="27396" y="17277"/>
                      <a:pt x="27396" y="17539"/>
                    </a:cubicBezTo>
                    <a:lnTo>
                      <a:pt x="27396" y="23159"/>
                    </a:lnTo>
                    <a:lnTo>
                      <a:pt x="27396" y="23301"/>
                    </a:lnTo>
                    <a:cubicBezTo>
                      <a:pt x="27396" y="23349"/>
                      <a:pt x="27396" y="23373"/>
                      <a:pt x="27456" y="23385"/>
                    </a:cubicBezTo>
                    <a:lnTo>
                      <a:pt x="27932" y="23123"/>
                    </a:lnTo>
                    <a:lnTo>
                      <a:pt x="27932" y="16944"/>
                    </a:lnTo>
                    <a:cubicBezTo>
                      <a:pt x="27932" y="16920"/>
                      <a:pt x="27932" y="16896"/>
                      <a:pt x="27920" y="16872"/>
                    </a:cubicBezTo>
                    <a:close/>
                    <a:moveTo>
                      <a:pt x="3774" y="21575"/>
                    </a:moveTo>
                    <a:lnTo>
                      <a:pt x="3346" y="21813"/>
                    </a:lnTo>
                    <a:lnTo>
                      <a:pt x="2834" y="23170"/>
                    </a:lnTo>
                    <a:lnTo>
                      <a:pt x="2834" y="23421"/>
                    </a:lnTo>
                    <a:lnTo>
                      <a:pt x="3429" y="23099"/>
                    </a:lnTo>
                    <a:lnTo>
                      <a:pt x="3429" y="23504"/>
                    </a:lnTo>
                    <a:lnTo>
                      <a:pt x="3774" y="23301"/>
                    </a:lnTo>
                    <a:lnTo>
                      <a:pt x="3774" y="22897"/>
                    </a:lnTo>
                    <a:lnTo>
                      <a:pt x="3965" y="22789"/>
                    </a:lnTo>
                    <a:lnTo>
                      <a:pt x="3965" y="22539"/>
                    </a:lnTo>
                    <a:lnTo>
                      <a:pt x="3774" y="22647"/>
                    </a:lnTo>
                    <a:lnTo>
                      <a:pt x="3774" y="21575"/>
                    </a:lnTo>
                    <a:close/>
                    <a:moveTo>
                      <a:pt x="26896" y="17682"/>
                    </a:moveTo>
                    <a:lnTo>
                      <a:pt x="26396" y="17979"/>
                    </a:lnTo>
                    <a:cubicBezTo>
                      <a:pt x="26396" y="18063"/>
                      <a:pt x="26384" y="18146"/>
                      <a:pt x="26384" y="18229"/>
                    </a:cubicBezTo>
                    <a:lnTo>
                      <a:pt x="26384" y="23694"/>
                    </a:lnTo>
                    <a:lnTo>
                      <a:pt x="26384" y="23849"/>
                    </a:lnTo>
                    <a:cubicBezTo>
                      <a:pt x="26384" y="23909"/>
                      <a:pt x="26384" y="23921"/>
                      <a:pt x="26444" y="23944"/>
                    </a:cubicBezTo>
                    <a:cubicBezTo>
                      <a:pt x="26527" y="23897"/>
                      <a:pt x="26611" y="23849"/>
                      <a:pt x="26706" y="23790"/>
                    </a:cubicBezTo>
                    <a:cubicBezTo>
                      <a:pt x="26956" y="23647"/>
                      <a:pt x="26932" y="23718"/>
                      <a:pt x="26932" y="23409"/>
                    </a:cubicBezTo>
                    <a:lnTo>
                      <a:pt x="26932" y="17944"/>
                    </a:lnTo>
                    <a:lnTo>
                      <a:pt x="26932" y="17765"/>
                    </a:lnTo>
                    <a:cubicBezTo>
                      <a:pt x="26920" y="17729"/>
                      <a:pt x="26920" y="17706"/>
                      <a:pt x="26896" y="17682"/>
                    </a:cubicBezTo>
                    <a:close/>
                    <a:moveTo>
                      <a:pt x="25872" y="18217"/>
                    </a:moveTo>
                    <a:lnTo>
                      <a:pt x="25372" y="18384"/>
                    </a:lnTo>
                    <a:lnTo>
                      <a:pt x="25372" y="24433"/>
                    </a:lnTo>
                    <a:cubicBezTo>
                      <a:pt x="25372" y="24456"/>
                      <a:pt x="25384" y="24480"/>
                      <a:pt x="25384" y="24504"/>
                    </a:cubicBezTo>
                    <a:cubicBezTo>
                      <a:pt x="25575" y="24444"/>
                      <a:pt x="25753" y="24337"/>
                      <a:pt x="25908" y="24218"/>
                    </a:cubicBezTo>
                    <a:lnTo>
                      <a:pt x="25908" y="18468"/>
                    </a:lnTo>
                    <a:lnTo>
                      <a:pt x="25908" y="18325"/>
                    </a:lnTo>
                    <a:cubicBezTo>
                      <a:pt x="25908" y="18277"/>
                      <a:pt x="25920" y="18253"/>
                      <a:pt x="25872" y="18217"/>
                    </a:cubicBezTo>
                    <a:close/>
                    <a:moveTo>
                      <a:pt x="24872" y="18479"/>
                    </a:moveTo>
                    <a:cubicBezTo>
                      <a:pt x="24706" y="18479"/>
                      <a:pt x="24539" y="18479"/>
                      <a:pt x="24384" y="18491"/>
                    </a:cubicBezTo>
                    <a:cubicBezTo>
                      <a:pt x="24348" y="18575"/>
                      <a:pt x="24348" y="18658"/>
                      <a:pt x="24360" y="18741"/>
                    </a:cubicBezTo>
                    <a:lnTo>
                      <a:pt x="24360" y="24837"/>
                    </a:lnTo>
                    <a:lnTo>
                      <a:pt x="24360" y="24992"/>
                    </a:lnTo>
                    <a:cubicBezTo>
                      <a:pt x="24360" y="25016"/>
                      <a:pt x="24372" y="25052"/>
                      <a:pt x="24384" y="25075"/>
                    </a:cubicBezTo>
                    <a:cubicBezTo>
                      <a:pt x="24551" y="24992"/>
                      <a:pt x="24729" y="24909"/>
                      <a:pt x="24896" y="24802"/>
                    </a:cubicBezTo>
                    <a:lnTo>
                      <a:pt x="24896" y="24564"/>
                    </a:lnTo>
                    <a:lnTo>
                      <a:pt x="24896" y="18753"/>
                    </a:lnTo>
                    <a:lnTo>
                      <a:pt x="24896" y="18598"/>
                    </a:lnTo>
                    <a:cubicBezTo>
                      <a:pt x="24896" y="18551"/>
                      <a:pt x="24884" y="18527"/>
                      <a:pt x="24872" y="18479"/>
                    </a:cubicBezTo>
                    <a:close/>
                    <a:moveTo>
                      <a:pt x="4598" y="25067"/>
                    </a:moveTo>
                    <a:cubicBezTo>
                      <a:pt x="4566" y="25067"/>
                      <a:pt x="4528" y="25077"/>
                      <a:pt x="4489" y="25099"/>
                    </a:cubicBezTo>
                    <a:cubicBezTo>
                      <a:pt x="4382" y="25159"/>
                      <a:pt x="4310" y="25266"/>
                      <a:pt x="4286" y="25385"/>
                    </a:cubicBezTo>
                    <a:cubicBezTo>
                      <a:pt x="4286" y="25446"/>
                      <a:pt x="4325" y="25482"/>
                      <a:pt x="4381" y="25482"/>
                    </a:cubicBezTo>
                    <a:cubicBezTo>
                      <a:pt x="4413" y="25482"/>
                      <a:pt x="4450" y="25470"/>
                      <a:pt x="4489" y="25445"/>
                    </a:cubicBezTo>
                    <a:cubicBezTo>
                      <a:pt x="4596" y="25397"/>
                      <a:pt x="4667" y="25290"/>
                      <a:pt x="4691" y="25159"/>
                    </a:cubicBezTo>
                    <a:cubicBezTo>
                      <a:pt x="4691" y="25099"/>
                      <a:pt x="4653" y="25067"/>
                      <a:pt x="4598" y="25067"/>
                    </a:cubicBezTo>
                    <a:close/>
                    <a:moveTo>
                      <a:pt x="23348" y="18217"/>
                    </a:moveTo>
                    <a:lnTo>
                      <a:pt x="23348" y="18515"/>
                    </a:lnTo>
                    <a:lnTo>
                      <a:pt x="23348" y="25361"/>
                    </a:lnTo>
                    <a:lnTo>
                      <a:pt x="23348" y="25528"/>
                    </a:lnTo>
                    <a:cubicBezTo>
                      <a:pt x="23348" y="25564"/>
                      <a:pt x="23348" y="25599"/>
                      <a:pt x="23396" y="25623"/>
                    </a:cubicBezTo>
                    <a:cubicBezTo>
                      <a:pt x="23563" y="25552"/>
                      <a:pt x="23717" y="25456"/>
                      <a:pt x="23872" y="25361"/>
                    </a:cubicBezTo>
                    <a:cubicBezTo>
                      <a:pt x="23896" y="25135"/>
                      <a:pt x="23896" y="18575"/>
                      <a:pt x="23872" y="18408"/>
                    </a:cubicBezTo>
                    <a:lnTo>
                      <a:pt x="23348" y="18217"/>
                    </a:lnTo>
                    <a:close/>
                    <a:moveTo>
                      <a:pt x="22336" y="17575"/>
                    </a:moveTo>
                    <a:cubicBezTo>
                      <a:pt x="22336" y="17598"/>
                      <a:pt x="22336" y="17622"/>
                      <a:pt x="22336" y="17658"/>
                    </a:cubicBezTo>
                    <a:lnTo>
                      <a:pt x="22336" y="26159"/>
                    </a:lnTo>
                    <a:cubicBezTo>
                      <a:pt x="22324" y="26171"/>
                      <a:pt x="22324" y="26171"/>
                      <a:pt x="22336" y="26183"/>
                    </a:cubicBezTo>
                    <a:lnTo>
                      <a:pt x="22360" y="26207"/>
                    </a:lnTo>
                    <a:cubicBezTo>
                      <a:pt x="22527" y="26123"/>
                      <a:pt x="22693" y="26040"/>
                      <a:pt x="22848" y="25945"/>
                    </a:cubicBezTo>
                    <a:cubicBezTo>
                      <a:pt x="22872" y="25778"/>
                      <a:pt x="22884" y="18170"/>
                      <a:pt x="22860" y="17920"/>
                    </a:cubicBezTo>
                    <a:lnTo>
                      <a:pt x="22860" y="17920"/>
                    </a:lnTo>
                    <a:lnTo>
                      <a:pt x="22860" y="17932"/>
                    </a:lnTo>
                    <a:cubicBezTo>
                      <a:pt x="22705" y="17813"/>
                      <a:pt x="22539" y="17694"/>
                      <a:pt x="22384" y="17575"/>
                    </a:cubicBezTo>
                    <a:close/>
                    <a:moveTo>
                      <a:pt x="21348" y="16729"/>
                    </a:moveTo>
                    <a:cubicBezTo>
                      <a:pt x="21348" y="16765"/>
                      <a:pt x="21324" y="16789"/>
                      <a:pt x="21324" y="16813"/>
                    </a:cubicBezTo>
                    <a:cubicBezTo>
                      <a:pt x="21312" y="17384"/>
                      <a:pt x="21324" y="26588"/>
                      <a:pt x="21348" y="26754"/>
                    </a:cubicBezTo>
                    <a:cubicBezTo>
                      <a:pt x="21372" y="26754"/>
                      <a:pt x="21396" y="26754"/>
                      <a:pt x="21420" y="26742"/>
                    </a:cubicBezTo>
                    <a:cubicBezTo>
                      <a:pt x="21574" y="26659"/>
                      <a:pt x="21717" y="26576"/>
                      <a:pt x="21860" y="26480"/>
                    </a:cubicBezTo>
                    <a:lnTo>
                      <a:pt x="21860" y="17384"/>
                    </a:lnTo>
                    <a:lnTo>
                      <a:pt x="21860" y="17241"/>
                    </a:lnTo>
                    <a:cubicBezTo>
                      <a:pt x="21872" y="17158"/>
                      <a:pt x="21836" y="17074"/>
                      <a:pt x="21753" y="17027"/>
                    </a:cubicBezTo>
                    <a:cubicBezTo>
                      <a:pt x="21646" y="16955"/>
                      <a:pt x="21550" y="16860"/>
                      <a:pt x="21443" y="16789"/>
                    </a:cubicBezTo>
                    <a:cubicBezTo>
                      <a:pt x="21408" y="16765"/>
                      <a:pt x="21372" y="16741"/>
                      <a:pt x="21348" y="16729"/>
                    </a:cubicBezTo>
                    <a:close/>
                    <a:moveTo>
                      <a:pt x="20407" y="16265"/>
                    </a:moveTo>
                    <a:cubicBezTo>
                      <a:pt x="20384" y="16265"/>
                      <a:pt x="20360" y="16277"/>
                      <a:pt x="20336" y="16277"/>
                    </a:cubicBezTo>
                    <a:cubicBezTo>
                      <a:pt x="20312" y="16372"/>
                      <a:pt x="20312" y="16455"/>
                      <a:pt x="20324" y="16539"/>
                    </a:cubicBezTo>
                    <a:lnTo>
                      <a:pt x="20324" y="27076"/>
                    </a:lnTo>
                    <a:lnTo>
                      <a:pt x="20324" y="27231"/>
                    </a:lnTo>
                    <a:cubicBezTo>
                      <a:pt x="20324" y="27266"/>
                      <a:pt x="20324" y="27302"/>
                      <a:pt x="20336" y="27338"/>
                    </a:cubicBezTo>
                    <a:cubicBezTo>
                      <a:pt x="20515" y="27254"/>
                      <a:pt x="20681" y="27159"/>
                      <a:pt x="20848" y="27052"/>
                    </a:cubicBezTo>
                    <a:cubicBezTo>
                      <a:pt x="20848" y="27008"/>
                      <a:pt x="20848" y="26975"/>
                      <a:pt x="20848" y="26933"/>
                    </a:cubicBezTo>
                    <a:lnTo>
                      <a:pt x="20848" y="16455"/>
                    </a:lnTo>
                    <a:cubicBezTo>
                      <a:pt x="20848" y="16443"/>
                      <a:pt x="20848" y="16443"/>
                      <a:pt x="20848" y="16432"/>
                    </a:cubicBezTo>
                    <a:cubicBezTo>
                      <a:pt x="20848" y="16432"/>
                      <a:pt x="20836" y="16432"/>
                      <a:pt x="20824" y="16408"/>
                    </a:cubicBezTo>
                    <a:cubicBezTo>
                      <a:pt x="20693" y="16336"/>
                      <a:pt x="20550" y="16289"/>
                      <a:pt x="20407" y="16265"/>
                    </a:cubicBezTo>
                    <a:close/>
                    <a:moveTo>
                      <a:pt x="19766" y="16263"/>
                    </a:moveTo>
                    <a:cubicBezTo>
                      <a:pt x="19600" y="16263"/>
                      <a:pt x="19450" y="16309"/>
                      <a:pt x="19300" y="16384"/>
                    </a:cubicBezTo>
                    <a:lnTo>
                      <a:pt x="19300" y="16658"/>
                    </a:lnTo>
                    <a:lnTo>
                      <a:pt x="19300" y="27612"/>
                    </a:lnTo>
                    <a:lnTo>
                      <a:pt x="19300" y="27790"/>
                    </a:lnTo>
                    <a:cubicBezTo>
                      <a:pt x="19300" y="27814"/>
                      <a:pt x="19300" y="27862"/>
                      <a:pt x="19348" y="27885"/>
                    </a:cubicBezTo>
                    <a:cubicBezTo>
                      <a:pt x="19515" y="27802"/>
                      <a:pt x="19681" y="27707"/>
                      <a:pt x="19848" y="27600"/>
                    </a:cubicBezTo>
                    <a:lnTo>
                      <a:pt x="19848" y="27350"/>
                    </a:lnTo>
                    <a:lnTo>
                      <a:pt x="19848" y="16551"/>
                    </a:lnTo>
                    <a:lnTo>
                      <a:pt x="19848" y="16372"/>
                    </a:lnTo>
                    <a:cubicBezTo>
                      <a:pt x="19836" y="16336"/>
                      <a:pt x="19824" y="16301"/>
                      <a:pt x="19824" y="16265"/>
                    </a:cubicBezTo>
                    <a:cubicBezTo>
                      <a:pt x="19805" y="16264"/>
                      <a:pt x="19785" y="16263"/>
                      <a:pt x="19766" y="16263"/>
                    </a:cubicBezTo>
                    <a:close/>
                    <a:moveTo>
                      <a:pt x="18812" y="16610"/>
                    </a:moveTo>
                    <a:cubicBezTo>
                      <a:pt x="18705" y="16658"/>
                      <a:pt x="18586" y="16729"/>
                      <a:pt x="18491" y="16801"/>
                    </a:cubicBezTo>
                    <a:cubicBezTo>
                      <a:pt x="18288" y="16955"/>
                      <a:pt x="18288" y="16955"/>
                      <a:pt x="18288" y="17205"/>
                    </a:cubicBezTo>
                    <a:lnTo>
                      <a:pt x="18288" y="28195"/>
                    </a:lnTo>
                    <a:lnTo>
                      <a:pt x="18288" y="28350"/>
                    </a:lnTo>
                    <a:cubicBezTo>
                      <a:pt x="18288" y="28385"/>
                      <a:pt x="18300" y="28421"/>
                      <a:pt x="18300" y="28457"/>
                    </a:cubicBezTo>
                    <a:cubicBezTo>
                      <a:pt x="18479" y="28374"/>
                      <a:pt x="18645" y="28278"/>
                      <a:pt x="18812" y="28171"/>
                    </a:cubicBezTo>
                    <a:lnTo>
                      <a:pt x="18812" y="16610"/>
                    </a:lnTo>
                    <a:close/>
                    <a:moveTo>
                      <a:pt x="17788" y="17432"/>
                    </a:moveTo>
                    <a:cubicBezTo>
                      <a:pt x="17669" y="17563"/>
                      <a:pt x="17550" y="17706"/>
                      <a:pt x="17431" y="17848"/>
                    </a:cubicBezTo>
                    <a:cubicBezTo>
                      <a:pt x="17252" y="18098"/>
                      <a:pt x="17276" y="18027"/>
                      <a:pt x="17276" y="18313"/>
                    </a:cubicBezTo>
                    <a:lnTo>
                      <a:pt x="17276" y="28731"/>
                    </a:lnTo>
                    <a:lnTo>
                      <a:pt x="17276" y="28909"/>
                    </a:lnTo>
                    <a:cubicBezTo>
                      <a:pt x="17276" y="28945"/>
                      <a:pt x="17276" y="28981"/>
                      <a:pt x="17324" y="28993"/>
                    </a:cubicBezTo>
                    <a:cubicBezTo>
                      <a:pt x="17407" y="28957"/>
                      <a:pt x="17490" y="28921"/>
                      <a:pt x="17574" y="28862"/>
                    </a:cubicBezTo>
                    <a:cubicBezTo>
                      <a:pt x="17848" y="28719"/>
                      <a:pt x="17812" y="28790"/>
                      <a:pt x="17812" y="28457"/>
                    </a:cubicBezTo>
                    <a:lnTo>
                      <a:pt x="17812" y="17717"/>
                    </a:lnTo>
                    <a:lnTo>
                      <a:pt x="17812" y="17551"/>
                    </a:lnTo>
                    <a:cubicBezTo>
                      <a:pt x="17812" y="17503"/>
                      <a:pt x="17800" y="17467"/>
                      <a:pt x="17788" y="17432"/>
                    </a:cubicBezTo>
                    <a:close/>
                    <a:moveTo>
                      <a:pt x="16764" y="18872"/>
                    </a:moveTo>
                    <a:cubicBezTo>
                      <a:pt x="16740" y="18908"/>
                      <a:pt x="16717" y="18932"/>
                      <a:pt x="16705" y="18968"/>
                    </a:cubicBezTo>
                    <a:cubicBezTo>
                      <a:pt x="16586" y="19182"/>
                      <a:pt x="16467" y="19396"/>
                      <a:pt x="16347" y="19611"/>
                    </a:cubicBezTo>
                    <a:cubicBezTo>
                      <a:pt x="16288" y="19718"/>
                      <a:pt x="16252" y="19837"/>
                      <a:pt x="16252" y="19968"/>
                    </a:cubicBezTo>
                    <a:lnTo>
                      <a:pt x="16252" y="29362"/>
                    </a:lnTo>
                    <a:lnTo>
                      <a:pt x="16252" y="29564"/>
                    </a:lnTo>
                    <a:cubicBezTo>
                      <a:pt x="16455" y="29505"/>
                      <a:pt x="16633" y="29409"/>
                      <a:pt x="16788" y="29290"/>
                    </a:cubicBezTo>
                    <a:lnTo>
                      <a:pt x="16788" y="18884"/>
                    </a:lnTo>
                    <a:lnTo>
                      <a:pt x="16764" y="18872"/>
                    </a:lnTo>
                    <a:close/>
                    <a:moveTo>
                      <a:pt x="15764" y="20813"/>
                    </a:moveTo>
                    <a:cubicBezTo>
                      <a:pt x="15740" y="20825"/>
                      <a:pt x="15728" y="20837"/>
                      <a:pt x="15716" y="20849"/>
                    </a:cubicBezTo>
                    <a:cubicBezTo>
                      <a:pt x="15574" y="21135"/>
                      <a:pt x="15431" y="21420"/>
                      <a:pt x="15300" y="21706"/>
                    </a:cubicBezTo>
                    <a:cubicBezTo>
                      <a:pt x="15276" y="21754"/>
                      <a:pt x="15252" y="21813"/>
                      <a:pt x="15252" y="21873"/>
                    </a:cubicBezTo>
                    <a:cubicBezTo>
                      <a:pt x="15252" y="21932"/>
                      <a:pt x="15252" y="21992"/>
                      <a:pt x="15252" y="22051"/>
                    </a:cubicBezTo>
                    <a:lnTo>
                      <a:pt x="15252" y="29850"/>
                    </a:lnTo>
                    <a:lnTo>
                      <a:pt x="15252" y="30028"/>
                    </a:lnTo>
                    <a:cubicBezTo>
                      <a:pt x="15252" y="30064"/>
                      <a:pt x="15264" y="30100"/>
                      <a:pt x="15276" y="30136"/>
                    </a:cubicBezTo>
                    <a:cubicBezTo>
                      <a:pt x="15443" y="30052"/>
                      <a:pt x="15609" y="29969"/>
                      <a:pt x="15764" y="29862"/>
                    </a:cubicBezTo>
                    <a:cubicBezTo>
                      <a:pt x="15788" y="29695"/>
                      <a:pt x="15812" y="21444"/>
                      <a:pt x="15788" y="20896"/>
                    </a:cubicBezTo>
                    <a:cubicBezTo>
                      <a:pt x="15776" y="20861"/>
                      <a:pt x="15776" y="20837"/>
                      <a:pt x="15764" y="20813"/>
                    </a:cubicBezTo>
                    <a:close/>
                    <a:moveTo>
                      <a:pt x="14740" y="22778"/>
                    </a:moveTo>
                    <a:cubicBezTo>
                      <a:pt x="14716" y="22813"/>
                      <a:pt x="14692" y="22861"/>
                      <a:pt x="14669" y="22897"/>
                    </a:cubicBezTo>
                    <a:cubicBezTo>
                      <a:pt x="14562" y="23075"/>
                      <a:pt x="14466" y="23254"/>
                      <a:pt x="14359" y="23421"/>
                    </a:cubicBezTo>
                    <a:cubicBezTo>
                      <a:pt x="14276" y="23551"/>
                      <a:pt x="14228" y="23694"/>
                      <a:pt x="14228" y="23849"/>
                    </a:cubicBezTo>
                    <a:lnTo>
                      <a:pt x="14228" y="30457"/>
                    </a:lnTo>
                    <a:lnTo>
                      <a:pt x="14228" y="30612"/>
                    </a:lnTo>
                    <a:cubicBezTo>
                      <a:pt x="14228" y="30660"/>
                      <a:pt x="14228" y="30683"/>
                      <a:pt x="14276" y="30695"/>
                    </a:cubicBezTo>
                    <a:lnTo>
                      <a:pt x="14764" y="30433"/>
                    </a:lnTo>
                    <a:lnTo>
                      <a:pt x="14776" y="22789"/>
                    </a:lnTo>
                    <a:cubicBezTo>
                      <a:pt x="14776" y="22789"/>
                      <a:pt x="14764" y="22778"/>
                      <a:pt x="14764" y="22778"/>
                    </a:cubicBezTo>
                    <a:close/>
                    <a:moveTo>
                      <a:pt x="13716" y="24361"/>
                    </a:moveTo>
                    <a:cubicBezTo>
                      <a:pt x="13692" y="24385"/>
                      <a:pt x="13680" y="24409"/>
                      <a:pt x="13657" y="24433"/>
                    </a:cubicBezTo>
                    <a:cubicBezTo>
                      <a:pt x="13538" y="24564"/>
                      <a:pt x="13430" y="24706"/>
                      <a:pt x="13311" y="24837"/>
                    </a:cubicBezTo>
                    <a:cubicBezTo>
                      <a:pt x="13240" y="24897"/>
                      <a:pt x="13216" y="24980"/>
                      <a:pt x="13216" y="25064"/>
                    </a:cubicBezTo>
                    <a:lnTo>
                      <a:pt x="13216" y="25183"/>
                    </a:lnTo>
                    <a:lnTo>
                      <a:pt x="13216" y="31017"/>
                    </a:lnTo>
                    <a:lnTo>
                      <a:pt x="13216" y="31171"/>
                    </a:lnTo>
                    <a:cubicBezTo>
                      <a:pt x="13228" y="31207"/>
                      <a:pt x="13240" y="31243"/>
                      <a:pt x="13252" y="31279"/>
                    </a:cubicBezTo>
                    <a:lnTo>
                      <a:pt x="13752" y="30993"/>
                    </a:lnTo>
                    <a:cubicBezTo>
                      <a:pt x="13752" y="28778"/>
                      <a:pt x="13752" y="26588"/>
                      <a:pt x="13752" y="24397"/>
                    </a:cubicBezTo>
                    <a:cubicBezTo>
                      <a:pt x="13752" y="24385"/>
                      <a:pt x="13740" y="24385"/>
                      <a:pt x="13716" y="24361"/>
                    </a:cubicBezTo>
                    <a:close/>
                    <a:moveTo>
                      <a:pt x="12728" y="25421"/>
                    </a:moveTo>
                    <a:cubicBezTo>
                      <a:pt x="12549" y="25528"/>
                      <a:pt x="12395" y="25671"/>
                      <a:pt x="12216" y="25790"/>
                    </a:cubicBezTo>
                    <a:lnTo>
                      <a:pt x="12216" y="31755"/>
                    </a:lnTo>
                    <a:cubicBezTo>
                      <a:pt x="12216" y="31767"/>
                      <a:pt x="12216" y="31791"/>
                      <a:pt x="12228" y="31802"/>
                    </a:cubicBezTo>
                    <a:cubicBezTo>
                      <a:pt x="12418" y="31743"/>
                      <a:pt x="12585" y="31648"/>
                      <a:pt x="12752" y="31529"/>
                    </a:cubicBezTo>
                    <a:lnTo>
                      <a:pt x="12752" y="25468"/>
                    </a:lnTo>
                    <a:cubicBezTo>
                      <a:pt x="12752" y="25456"/>
                      <a:pt x="12740" y="25445"/>
                      <a:pt x="12728" y="25421"/>
                    </a:cubicBezTo>
                    <a:close/>
                    <a:moveTo>
                      <a:pt x="11692" y="26088"/>
                    </a:moveTo>
                    <a:lnTo>
                      <a:pt x="11192" y="26302"/>
                    </a:lnTo>
                    <a:lnTo>
                      <a:pt x="11192" y="26504"/>
                    </a:lnTo>
                    <a:lnTo>
                      <a:pt x="11192" y="32279"/>
                    </a:lnTo>
                    <a:cubicBezTo>
                      <a:pt x="11192" y="32314"/>
                      <a:pt x="11192" y="32350"/>
                      <a:pt x="11252" y="32374"/>
                    </a:cubicBezTo>
                    <a:cubicBezTo>
                      <a:pt x="11394" y="32279"/>
                      <a:pt x="11573" y="32207"/>
                      <a:pt x="11740" y="32088"/>
                    </a:cubicBezTo>
                    <a:lnTo>
                      <a:pt x="11740" y="26314"/>
                    </a:lnTo>
                    <a:lnTo>
                      <a:pt x="11740" y="26183"/>
                    </a:lnTo>
                    <a:cubicBezTo>
                      <a:pt x="11740" y="26135"/>
                      <a:pt x="11740" y="26111"/>
                      <a:pt x="11692" y="26088"/>
                    </a:cubicBezTo>
                    <a:close/>
                    <a:moveTo>
                      <a:pt x="10716" y="26409"/>
                    </a:moveTo>
                    <a:cubicBezTo>
                      <a:pt x="10537" y="26409"/>
                      <a:pt x="10382" y="26421"/>
                      <a:pt x="10216" y="26445"/>
                    </a:cubicBezTo>
                    <a:cubicBezTo>
                      <a:pt x="10180" y="26635"/>
                      <a:pt x="10180" y="32755"/>
                      <a:pt x="10204" y="32922"/>
                    </a:cubicBezTo>
                    <a:cubicBezTo>
                      <a:pt x="10394" y="32862"/>
                      <a:pt x="10573" y="32767"/>
                      <a:pt x="10728" y="32636"/>
                    </a:cubicBezTo>
                    <a:lnTo>
                      <a:pt x="10728" y="26492"/>
                    </a:lnTo>
                    <a:cubicBezTo>
                      <a:pt x="10728" y="26469"/>
                      <a:pt x="10716" y="26433"/>
                      <a:pt x="10716" y="26409"/>
                    </a:cubicBezTo>
                    <a:close/>
                    <a:moveTo>
                      <a:pt x="9192" y="26290"/>
                    </a:moveTo>
                    <a:cubicBezTo>
                      <a:pt x="9168" y="26373"/>
                      <a:pt x="9156" y="26457"/>
                      <a:pt x="9168" y="26528"/>
                    </a:cubicBezTo>
                    <a:lnTo>
                      <a:pt x="9168" y="33267"/>
                    </a:lnTo>
                    <a:lnTo>
                      <a:pt x="9168" y="33398"/>
                    </a:lnTo>
                    <a:cubicBezTo>
                      <a:pt x="9168" y="33446"/>
                      <a:pt x="9156" y="33469"/>
                      <a:pt x="9204" y="33493"/>
                    </a:cubicBezTo>
                    <a:cubicBezTo>
                      <a:pt x="9382" y="33422"/>
                      <a:pt x="9549" y="33326"/>
                      <a:pt x="9716" y="33231"/>
                    </a:cubicBezTo>
                    <a:lnTo>
                      <a:pt x="9716" y="32969"/>
                    </a:lnTo>
                    <a:lnTo>
                      <a:pt x="9716" y="26647"/>
                    </a:lnTo>
                    <a:lnTo>
                      <a:pt x="9716" y="26516"/>
                    </a:lnTo>
                    <a:cubicBezTo>
                      <a:pt x="9716" y="26469"/>
                      <a:pt x="9704" y="26421"/>
                      <a:pt x="9692" y="26373"/>
                    </a:cubicBezTo>
                    <a:cubicBezTo>
                      <a:pt x="9525" y="26326"/>
                      <a:pt x="9358" y="26302"/>
                      <a:pt x="9192" y="26290"/>
                    </a:cubicBezTo>
                    <a:close/>
                    <a:moveTo>
                      <a:pt x="8180" y="26099"/>
                    </a:moveTo>
                    <a:cubicBezTo>
                      <a:pt x="8168" y="26183"/>
                      <a:pt x="8156" y="26278"/>
                      <a:pt x="8168" y="26361"/>
                    </a:cubicBezTo>
                    <a:lnTo>
                      <a:pt x="8168" y="33803"/>
                    </a:lnTo>
                    <a:lnTo>
                      <a:pt x="8168" y="33958"/>
                    </a:lnTo>
                    <a:cubicBezTo>
                      <a:pt x="8168" y="34017"/>
                      <a:pt x="8156" y="34029"/>
                      <a:pt x="8204" y="34053"/>
                    </a:cubicBezTo>
                    <a:cubicBezTo>
                      <a:pt x="8382" y="33969"/>
                      <a:pt x="8537" y="33874"/>
                      <a:pt x="8704" y="33779"/>
                    </a:cubicBezTo>
                    <a:lnTo>
                      <a:pt x="8704" y="33517"/>
                    </a:lnTo>
                    <a:lnTo>
                      <a:pt x="8704" y="26469"/>
                    </a:lnTo>
                    <a:lnTo>
                      <a:pt x="8704" y="26314"/>
                    </a:lnTo>
                    <a:cubicBezTo>
                      <a:pt x="8692" y="26266"/>
                      <a:pt x="8692" y="26230"/>
                      <a:pt x="8680" y="26183"/>
                    </a:cubicBezTo>
                    <a:cubicBezTo>
                      <a:pt x="8525" y="26135"/>
                      <a:pt x="8358" y="26111"/>
                      <a:pt x="8180" y="26099"/>
                    </a:cubicBezTo>
                    <a:close/>
                    <a:moveTo>
                      <a:pt x="7656" y="26076"/>
                    </a:moveTo>
                    <a:cubicBezTo>
                      <a:pt x="7501" y="26076"/>
                      <a:pt x="7358" y="26088"/>
                      <a:pt x="7215" y="26099"/>
                    </a:cubicBezTo>
                    <a:cubicBezTo>
                      <a:pt x="7192" y="26099"/>
                      <a:pt x="7180" y="26123"/>
                      <a:pt x="7156" y="26135"/>
                    </a:cubicBezTo>
                    <a:lnTo>
                      <a:pt x="7156" y="26278"/>
                    </a:lnTo>
                    <a:lnTo>
                      <a:pt x="7156" y="34589"/>
                    </a:lnTo>
                    <a:cubicBezTo>
                      <a:pt x="7144" y="34600"/>
                      <a:pt x="7144" y="34600"/>
                      <a:pt x="7156" y="34612"/>
                    </a:cubicBezTo>
                    <a:lnTo>
                      <a:pt x="7168" y="34612"/>
                    </a:lnTo>
                    <a:cubicBezTo>
                      <a:pt x="7358" y="34553"/>
                      <a:pt x="7525" y="34458"/>
                      <a:pt x="7680" y="34327"/>
                    </a:cubicBezTo>
                    <a:lnTo>
                      <a:pt x="7680" y="26159"/>
                    </a:lnTo>
                    <a:cubicBezTo>
                      <a:pt x="7680" y="26135"/>
                      <a:pt x="7668" y="26099"/>
                      <a:pt x="7656" y="26076"/>
                    </a:cubicBezTo>
                    <a:close/>
                    <a:moveTo>
                      <a:pt x="6656" y="26195"/>
                    </a:moveTo>
                    <a:lnTo>
                      <a:pt x="6144" y="26338"/>
                    </a:lnTo>
                    <a:cubicBezTo>
                      <a:pt x="6132" y="26445"/>
                      <a:pt x="6132" y="26528"/>
                      <a:pt x="6132" y="26611"/>
                    </a:cubicBezTo>
                    <a:lnTo>
                      <a:pt x="6132" y="34898"/>
                    </a:lnTo>
                    <a:lnTo>
                      <a:pt x="6132" y="35077"/>
                    </a:lnTo>
                    <a:cubicBezTo>
                      <a:pt x="6132" y="35112"/>
                      <a:pt x="6132" y="35148"/>
                      <a:pt x="6180" y="35172"/>
                    </a:cubicBezTo>
                    <a:cubicBezTo>
                      <a:pt x="6275" y="35136"/>
                      <a:pt x="6370" y="35089"/>
                      <a:pt x="6465" y="35029"/>
                    </a:cubicBezTo>
                    <a:cubicBezTo>
                      <a:pt x="6715" y="34886"/>
                      <a:pt x="6691" y="34946"/>
                      <a:pt x="6691" y="34648"/>
                    </a:cubicBezTo>
                    <a:lnTo>
                      <a:pt x="6691" y="26469"/>
                    </a:lnTo>
                    <a:cubicBezTo>
                      <a:pt x="6691" y="26409"/>
                      <a:pt x="6691" y="26361"/>
                      <a:pt x="6691" y="26314"/>
                    </a:cubicBezTo>
                    <a:cubicBezTo>
                      <a:pt x="6680" y="26266"/>
                      <a:pt x="6668" y="26230"/>
                      <a:pt x="6656" y="26195"/>
                    </a:cubicBezTo>
                    <a:close/>
                    <a:moveTo>
                      <a:pt x="5656" y="26564"/>
                    </a:moveTo>
                    <a:cubicBezTo>
                      <a:pt x="5465" y="26611"/>
                      <a:pt x="5287" y="26683"/>
                      <a:pt x="5132" y="26802"/>
                    </a:cubicBezTo>
                    <a:lnTo>
                      <a:pt x="5132" y="35767"/>
                    </a:lnTo>
                    <a:cubicBezTo>
                      <a:pt x="5310" y="35684"/>
                      <a:pt x="5477" y="35589"/>
                      <a:pt x="5656" y="35493"/>
                    </a:cubicBezTo>
                    <a:lnTo>
                      <a:pt x="5656" y="26564"/>
                    </a:lnTo>
                    <a:close/>
                    <a:moveTo>
                      <a:pt x="4632" y="27052"/>
                    </a:moveTo>
                    <a:cubicBezTo>
                      <a:pt x="4525" y="27100"/>
                      <a:pt x="4429" y="27147"/>
                      <a:pt x="4334" y="27219"/>
                    </a:cubicBezTo>
                    <a:lnTo>
                      <a:pt x="4334" y="27231"/>
                    </a:lnTo>
                    <a:cubicBezTo>
                      <a:pt x="4072" y="27409"/>
                      <a:pt x="4108" y="27350"/>
                      <a:pt x="4108" y="27647"/>
                    </a:cubicBezTo>
                    <a:lnTo>
                      <a:pt x="4108" y="36065"/>
                    </a:lnTo>
                    <a:lnTo>
                      <a:pt x="4108" y="36232"/>
                    </a:lnTo>
                    <a:cubicBezTo>
                      <a:pt x="4108" y="36267"/>
                      <a:pt x="4120" y="36291"/>
                      <a:pt x="4132" y="36327"/>
                    </a:cubicBezTo>
                    <a:cubicBezTo>
                      <a:pt x="4310" y="36232"/>
                      <a:pt x="4477" y="36148"/>
                      <a:pt x="4644" y="36029"/>
                    </a:cubicBezTo>
                    <a:lnTo>
                      <a:pt x="4644" y="27195"/>
                    </a:lnTo>
                    <a:cubicBezTo>
                      <a:pt x="4644" y="27159"/>
                      <a:pt x="4644" y="27111"/>
                      <a:pt x="4632" y="27052"/>
                    </a:cubicBezTo>
                    <a:close/>
                    <a:moveTo>
                      <a:pt x="3620" y="27766"/>
                    </a:moveTo>
                    <a:cubicBezTo>
                      <a:pt x="3429" y="27885"/>
                      <a:pt x="3251" y="28040"/>
                      <a:pt x="3108" y="28207"/>
                    </a:cubicBezTo>
                    <a:lnTo>
                      <a:pt x="3108" y="36839"/>
                    </a:lnTo>
                    <a:cubicBezTo>
                      <a:pt x="3108" y="36839"/>
                      <a:pt x="3108" y="36851"/>
                      <a:pt x="3108" y="36851"/>
                    </a:cubicBezTo>
                    <a:cubicBezTo>
                      <a:pt x="3108" y="36851"/>
                      <a:pt x="3120" y="36851"/>
                      <a:pt x="3132" y="36863"/>
                    </a:cubicBezTo>
                    <a:cubicBezTo>
                      <a:pt x="3310" y="36791"/>
                      <a:pt x="3477" y="36696"/>
                      <a:pt x="3632" y="36589"/>
                    </a:cubicBezTo>
                    <a:lnTo>
                      <a:pt x="3632" y="36434"/>
                    </a:lnTo>
                    <a:lnTo>
                      <a:pt x="3632" y="27802"/>
                    </a:lnTo>
                    <a:cubicBezTo>
                      <a:pt x="3632" y="27790"/>
                      <a:pt x="3632" y="27790"/>
                      <a:pt x="3632" y="27778"/>
                    </a:cubicBezTo>
                    <a:cubicBezTo>
                      <a:pt x="3632" y="27778"/>
                      <a:pt x="3620" y="27778"/>
                      <a:pt x="3620" y="27766"/>
                    </a:cubicBezTo>
                    <a:close/>
                    <a:moveTo>
                      <a:pt x="2596" y="28707"/>
                    </a:moveTo>
                    <a:cubicBezTo>
                      <a:pt x="2560" y="28743"/>
                      <a:pt x="2524" y="28766"/>
                      <a:pt x="2500" y="28802"/>
                    </a:cubicBezTo>
                    <a:cubicBezTo>
                      <a:pt x="2393" y="28921"/>
                      <a:pt x="2286" y="29052"/>
                      <a:pt x="2167" y="29171"/>
                    </a:cubicBezTo>
                    <a:cubicBezTo>
                      <a:pt x="2096" y="29243"/>
                      <a:pt x="2060" y="29350"/>
                      <a:pt x="2072" y="29445"/>
                    </a:cubicBezTo>
                    <a:cubicBezTo>
                      <a:pt x="2084" y="29481"/>
                      <a:pt x="2084" y="29505"/>
                      <a:pt x="2072" y="29540"/>
                    </a:cubicBezTo>
                    <a:lnTo>
                      <a:pt x="2072" y="37184"/>
                    </a:lnTo>
                    <a:lnTo>
                      <a:pt x="2072" y="37339"/>
                    </a:lnTo>
                    <a:cubicBezTo>
                      <a:pt x="2084" y="37375"/>
                      <a:pt x="2096" y="37410"/>
                      <a:pt x="2108" y="37446"/>
                    </a:cubicBezTo>
                    <a:lnTo>
                      <a:pt x="2620" y="37160"/>
                    </a:lnTo>
                    <a:lnTo>
                      <a:pt x="2620" y="36875"/>
                    </a:lnTo>
                    <a:lnTo>
                      <a:pt x="2620" y="28993"/>
                    </a:lnTo>
                    <a:lnTo>
                      <a:pt x="2620" y="28790"/>
                    </a:lnTo>
                    <a:cubicBezTo>
                      <a:pt x="2608" y="28766"/>
                      <a:pt x="2608" y="28731"/>
                      <a:pt x="2596" y="28707"/>
                    </a:cubicBezTo>
                    <a:close/>
                    <a:moveTo>
                      <a:pt x="1572" y="30005"/>
                    </a:moveTo>
                    <a:cubicBezTo>
                      <a:pt x="1548" y="30028"/>
                      <a:pt x="1524" y="30064"/>
                      <a:pt x="1500" y="30088"/>
                    </a:cubicBezTo>
                    <a:cubicBezTo>
                      <a:pt x="1393" y="30267"/>
                      <a:pt x="1298" y="30445"/>
                      <a:pt x="1179" y="30612"/>
                    </a:cubicBezTo>
                    <a:cubicBezTo>
                      <a:pt x="1107" y="30743"/>
                      <a:pt x="1060" y="30898"/>
                      <a:pt x="1072" y="31041"/>
                    </a:cubicBezTo>
                    <a:lnTo>
                      <a:pt x="1072" y="37756"/>
                    </a:lnTo>
                    <a:lnTo>
                      <a:pt x="1072" y="37887"/>
                    </a:lnTo>
                    <a:cubicBezTo>
                      <a:pt x="1072" y="37934"/>
                      <a:pt x="1084" y="37946"/>
                      <a:pt x="1084" y="38006"/>
                    </a:cubicBezTo>
                    <a:cubicBezTo>
                      <a:pt x="1262" y="37910"/>
                      <a:pt x="1441" y="37815"/>
                      <a:pt x="1608" y="37708"/>
                    </a:cubicBezTo>
                    <a:lnTo>
                      <a:pt x="1619" y="37482"/>
                    </a:lnTo>
                    <a:lnTo>
                      <a:pt x="1619" y="30064"/>
                    </a:lnTo>
                    <a:cubicBezTo>
                      <a:pt x="1619" y="30040"/>
                      <a:pt x="1619" y="30005"/>
                      <a:pt x="1572" y="30005"/>
                    </a:cubicBezTo>
                    <a:close/>
                    <a:moveTo>
                      <a:pt x="572" y="31945"/>
                    </a:moveTo>
                    <a:cubicBezTo>
                      <a:pt x="548" y="31957"/>
                      <a:pt x="524" y="31993"/>
                      <a:pt x="524" y="32029"/>
                    </a:cubicBezTo>
                    <a:cubicBezTo>
                      <a:pt x="429" y="32326"/>
                      <a:pt x="322" y="32624"/>
                      <a:pt x="250" y="32922"/>
                    </a:cubicBezTo>
                    <a:cubicBezTo>
                      <a:pt x="179" y="33184"/>
                      <a:pt x="143" y="33457"/>
                      <a:pt x="84" y="33731"/>
                    </a:cubicBezTo>
                    <a:cubicBezTo>
                      <a:pt x="72" y="33803"/>
                      <a:pt x="72" y="33862"/>
                      <a:pt x="0" y="33886"/>
                    </a:cubicBezTo>
                    <a:lnTo>
                      <a:pt x="0" y="38601"/>
                    </a:lnTo>
                    <a:cubicBezTo>
                      <a:pt x="203" y="38506"/>
                      <a:pt x="393" y="38399"/>
                      <a:pt x="572" y="38279"/>
                    </a:cubicBezTo>
                    <a:cubicBezTo>
                      <a:pt x="607" y="38029"/>
                      <a:pt x="595" y="32100"/>
                      <a:pt x="572" y="3194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7027538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580">
                                          <p:stCondLst>
                                            <p:cond delay="0"/>
                                          </p:stCondLst>
                                        </p:cTn>
                                        <p:tgtEl>
                                          <p:spTgt spid="58"/>
                                        </p:tgtEl>
                                      </p:cBhvr>
                                    </p:animEffect>
                                    <p:anim calcmode="lin" valueType="num">
                                      <p:cBhvr>
                                        <p:cTn id="8" dur="1822"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8"/>
                                        </p:tgtEl>
                                        <p:attrNameLst>
                                          <p:attrName>ppt_y</p:attrName>
                                        </p:attrNameLst>
                                      </p:cBhvr>
                                      <p:tavLst>
                                        <p:tav tm="0" fmla="#ppt_y-sin(pi*$)/81">
                                          <p:val>
                                            <p:fltVal val="0"/>
                                          </p:val>
                                        </p:tav>
                                        <p:tav tm="100000">
                                          <p:val>
                                            <p:fltVal val="1"/>
                                          </p:val>
                                        </p:tav>
                                      </p:tavLst>
                                    </p:anim>
                                    <p:animScale>
                                      <p:cBhvr>
                                        <p:cTn id="13" dur="26">
                                          <p:stCondLst>
                                            <p:cond delay="650"/>
                                          </p:stCondLst>
                                        </p:cTn>
                                        <p:tgtEl>
                                          <p:spTgt spid="58"/>
                                        </p:tgtEl>
                                      </p:cBhvr>
                                      <p:to x="100000" y="60000"/>
                                    </p:animScale>
                                    <p:animScale>
                                      <p:cBhvr>
                                        <p:cTn id="14" dur="166" decel="50000">
                                          <p:stCondLst>
                                            <p:cond delay="676"/>
                                          </p:stCondLst>
                                        </p:cTn>
                                        <p:tgtEl>
                                          <p:spTgt spid="58"/>
                                        </p:tgtEl>
                                      </p:cBhvr>
                                      <p:to x="100000" y="100000"/>
                                    </p:animScale>
                                    <p:animScale>
                                      <p:cBhvr>
                                        <p:cTn id="15" dur="26">
                                          <p:stCondLst>
                                            <p:cond delay="1312"/>
                                          </p:stCondLst>
                                        </p:cTn>
                                        <p:tgtEl>
                                          <p:spTgt spid="58"/>
                                        </p:tgtEl>
                                      </p:cBhvr>
                                      <p:to x="100000" y="80000"/>
                                    </p:animScale>
                                    <p:animScale>
                                      <p:cBhvr>
                                        <p:cTn id="16" dur="166" decel="50000">
                                          <p:stCondLst>
                                            <p:cond delay="1338"/>
                                          </p:stCondLst>
                                        </p:cTn>
                                        <p:tgtEl>
                                          <p:spTgt spid="58"/>
                                        </p:tgtEl>
                                      </p:cBhvr>
                                      <p:to x="100000" y="100000"/>
                                    </p:animScale>
                                    <p:animScale>
                                      <p:cBhvr>
                                        <p:cTn id="17" dur="26">
                                          <p:stCondLst>
                                            <p:cond delay="1642"/>
                                          </p:stCondLst>
                                        </p:cTn>
                                        <p:tgtEl>
                                          <p:spTgt spid="58"/>
                                        </p:tgtEl>
                                      </p:cBhvr>
                                      <p:to x="100000" y="90000"/>
                                    </p:animScale>
                                    <p:animScale>
                                      <p:cBhvr>
                                        <p:cTn id="18" dur="166" decel="50000">
                                          <p:stCondLst>
                                            <p:cond delay="1668"/>
                                          </p:stCondLst>
                                        </p:cTn>
                                        <p:tgtEl>
                                          <p:spTgt spid="58"/>
                                        </p:tgtEl>
                                      </p:cBhvr>
                                      <p:to x="100000" y="100000"/>
                                    </p:animScale>
                                    <p:animScale>
                                      <p:cBhvr>
                                        <p:cTn id="19" dur="26">
                                          <p:stCondLst>
                                            <p:cond delay="1808"/>
                                          </p:stCondLst>
                                        </p:cTn>
                                        <p:tgtEl>
                                          <p:spTgt spid="58"/>
                                        </p:tgtEl>
                                      </p:cBhvr>
                                      <p:to x="100000" y="95000"/>
                                    </p:animScale>
                                    <p:animScale>
                                      <p:cBhvr>
                                        <p:cTn id="20" dur="166" decel="50000">
                                          <p:stCondLst>
                                            <p:cond delay="1834"/>
                                          </p:stCondLst>
                                        </p:cTn>
                                        <p:tgtEl>
                                          <p:spTgt spid="5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7"/>
          <p:cNvSpPr/>
          <p:nvPr/>
        </p:nvSpPr>
        <p:spPr>
          <a:xfrm>
            <a:off x="2419074" y="1627851"/>
            <a:ext cx="1561250" cy="1362900"/>
          </a:xfrm>
          <a:custGeom>
            <a:avLst/>
            <a:gdLst/>
            <a:ahLst/>
            <a:cxnLst/>
            <a:rect l="l" t="t" r="r" b="b"/>
            <a:pathLst>
              <a:path w="62450" h="54516" extrusionOk="0">
                <a:moveTo>
                  <a:pt x="62450" y="54516"/>
                </a:moveTo>
                <a:lnTo>
                  <a:pt x="6906" y="16384"/>
                </a:lnTo>
                <a:lnTo>
                  <a:pt x="6906" y="0"/>
                </a:lnTo>
                <a:lnTo>
                  <a:pt x="0" y="0"/>
                </a:lnTo>
              </a:path>
            </a:pathLst>
          </a:custGeom>
          <a:noFill/>
          <a:ln w="76200" cap="flat" cmpd="sng">
            <a:solidFill>
              <a:schemeClr val="accent2"/>
            </a:solidFill>
            <a:prstDash val="solid"/>
            <a:round/>
            <a:headEnd type="none" w="med" len="med"/>
            <a:tailEnd type="none" w="med" len="med"/>
          </a:ln>
        </p:spPr>
      </p:sp>
      <p:sp>
        <p:nvSpPr>
          <p:cNvPr id="271" name="Google Shape;271;p17"/>
          <p:cNvSpPr/>
          <p:nvPr/>
        </p:nvSpPr>
        <p:spPr>
          <a:xfrm flipH="1">
            <a:off x="5221411" y="1627851"/>
            <a:ext cx="1561250" cy="1362900"/>
          </a:xfrm>
          <a:custGeom>
            <a:avLst/>
            <a:gdLst/>
            <a:ahLst/>
            <a:cxnLst/>
            <a:rect l="l" t="t" r="r" b="b"/>
            <a:pathLst>
              <a:path w="62450" h="54516" extrusionOk="0">
                <a:moveTo>
                  <a:pt x="62450" y="54516"/>
                </a:moveTo>
                <a:lnTo>
                  <a:pt x="6906" y="16384"/>
                </a:lnTo>
                <a:lnTo>
                  <a:pt x="6906" y="0"/>
                </a:lnTo>
                <a:lnTo>
                  <a:pt x="0" y="0"/>
                </a:lnTo>
              </a:path>
            </a:pathLst>
          </a:custGeom>
          <a:noFill/>
          <a:ln w="76200" cap="flat" cmpd="sng">
            <a:solidFill>
              <a:schemeClr val="accent2"/>
            </a:solidFill>
            <a:prstDash val="solid"/>
            <a:round/>
            <a:headEnd type="none" w="med" len="med"/>
            <a:tailEnd type="none" w="med" len="med"/>
          </a:ln>
        </p:spPr>
        <p:txBody>
          <a:bodyPr/>
          <a:lstStyle/>
          <a:p>
            <a:endParaRPr lang="en-US"/>
          </a:p>
        </p:txBody>
      </p:sp>
      <p:sp>
        <p:nvSpPr>
          <p:cNvPr id="272" name="Google Shape;272;p17"/>
          <p:cNvSpPr/>
          <p:nvPr/>
        </p:nvSpPr>
        <p:spPr>
          <a:xfrm>
            <a:off x="2418775" y="3231450"/>
            <a:ext cx="1631125" cy="839600"/>
          </a:xfrm>
          <a:custGeom>
            <a:avLst/>
            <a:gdLst/>
            <a:ahLst/>
            <a:cxnLst/>
            <a:rect l="l" t="t" r="r" b="b"/>
            <a:pathLst>
              <a:path w="65245" h="33584" extrusionOk="0">
                <a:moveTo>
                  <a:pt x="65245" y="13264"/>
                </a:moveTo>
                <a:lnTo>
                  <a:pt x="33918" y="33584"/>
                </a:lnTo>
                <a:lnTo>
                  <a:pt x="6260" y="33584"/>
                </a:lnTo>
                <a:lnTo>
                  <a:pt x="5978" y="0"/>
                </a:lnTo>
                <a:lnTo>
                  <a:pt x="0" y="51"/>
                </a:lnTo>
              </a:path>
            </a:pathLst>
          </a:custGeom>
          <a:noFill/>
          <a:ln w="76200" cap="flat" cmpd="sng">
            <a:solidFill>
              <a:schemeClr val="accent2"/>
            </a:solidFill>
            <a:prstDash val="solid"/>
            <a:round/>
            <a:headEnd type="none" w="med" len="med"/>
            <a:tailEnd type="none" w="med" len="med"/>
          </a:ln>
        </p:spPr>
      </p:sp>
      <p:grpSp>
        <p:nvGrpSpPr>
          <p:cNvPr id="274" name="Google Shape;274;p17"/>
          <p:cNvGrpSpPr/>
          <p:nvPr/>
        </p:nvGrpSpPr>
        <p:grpSpPr>
          <a:xfrm>
            <a:off x="3189100" y="2403814"/>
            <a:ext cx="2827819" cy="1666506"/>
            <a:chOff x="3189100" y="2403814"/>
            <a:chExt cx="2827819" cy="1666506"/>
          </a:xfrm>
        </p:grpSpPr>
        <p:cxnSp>
          <p:nvCxnSpPr>
            <p:cNvPr id="275" name="Google Shape;275;p17"/>
            <p:cNvCxnSpPr/>
            <p:nvPr/>
          </p:nvCxnSpPr>
          <p:spPr>
            <a:xfrm rot="10800000" flipH="1">
              <a:off x="4380086" y="3097333"/>
              <a:ext cx="1594500" cy="945600"/>
            </a:xfrm>
            <a:prstGeom prst="straightConnector1">
              <a:avLst/>
            </a:prstGeom>
            <a:noFill/>
            <a:ln w="76200" cap="flat" cmpd="sng">
              <a:solidFill>
                <a:schemeClr val="accent2"/>
              </a:solidFill>
              <a:prstDash val="solid"/>
              <a:round/>
              <a:headEnd type="none" w="med" len="med"/>
              <a:tailEnd type="none" w="med" len="med"/>
            </a:ln>
          </p:spPr>
        </p:cxnSp>
        <p:cxnSp>
          <p:nvCxnSpPr>
            <p:cNvPr id="276" name="Google Shape;276;p17"/>
            <p:cNvCxnSpPr/>
            <p:nvPr/>
          </p:nvCxnSpPr>
          <p:spPr>
            <a:xfrm>
              <a:off x="3189100" y="3055719"/>
              <a:ext cx="1735800" cy="1014600"/>
            </a:xfrm>
            <a:prstGeom prst="straightConnector1">
              <a:avLst/>
            </a:prstGeom>
            <a:noFill/>
            <a:ln w="76200" cap="flat" cmpd="sng">
              <a:solidFill>
                <a:schemeClr val="accent2"/>
              </a:solidFill>
              <a:prstDash val="solid"/>
              <a:round/>
              <a:headEnd type="none" w="med" len="med"/>
              <a:tailEnd type="none" w="med" len="med"/>
            </a:ln>
          </p:spPr>
        </p:cxnSp>
        <p:cxnSp>
          <p:nvCxnSpPr>
            <p:cNvPr id="277" name="Google Shape;277;p17"/>
            <p:cNvCxnSpPr/>
            <p:nvPr/>
          </p:nvCxnSpPr>
          <p:spPr>
            <a:xfrm>
              <a:off x="4169825" y="2404544"/>
              <a:ext cx="1735800" cy="1014600"/>
            </a:xfrm>
            <a:prstGeom prst="straightConnector1">
              <a:avLst/>
            </a:prstGeom>
            <a:noFill/>
            <a:ln w="76200" cap="flat" cmpd="sng">
              <a:solidFill>
                <a:schemeClr val="accent2"/>
              </a:solidFill>
              <a:prstDash val="solid"/>
              <a:round/>
              <a:headEnd type="none" w="med" len="med"/>
              <a:tailEnd type="none" w="med" len="med"/>
            </a:ln>
          </p:spPr>
        </p:cxnSp>
        <p:cxnSp>
          <p:nvCxnSpPr>
            <p:cNvPr id="278" name="Google Shape;278;p17"/>
            <p:cNvCxnSpPr/>
            <p:nvPr/>
          </p:nvCxnSpPr>
          <p:spPr>
            <a:xfrm rot="10800000" flipH="1">
              <a:off x="3301997" y="2439067"/>
              <a:ext cx="1594500" cy="945600"/>
            </a:xfrm>
            <a:prstGeom prst="straightConnector1">
              <a:avLst/>
            </a:prstGeom>
            <a:noFill/>
            <a:ln w="76200" cap="flat" cmpd="sng">
              <a:solidFill>
                <a:schemeClr val="accent2"/>
              </a:solidFill>
              <a:prstDash val="solid"/>
              <a:round/>
              <a:headEnd type="none" w="med" len="med"/>
              <a:tailEnd type="none" w="med" len="med"/>
            </a:ln>
          </p:spPr>
        </p:cxnSp>
        <p:cxnSp>
          <p:nvCxnSpPr>
            <p:cNvPr id="279" name="Google Shape;279;p17"/>
            <p:cNvCxnSpPr/>
            <p:nvPr/>
          </p:nvCxnSpPr>
          <p:spPr>
            <a:xfrm>
              <a:off x="3189100" y="3054989"/>
              <a:ext cx="1735800" cy="1014600"/>
            </a:xfrm>
            <a:prstGeom prst="straightConnector1">
              <a:avLst/>
            </a:prstGeom>
            <a:noFill/>
            <a:ln w="28575" cap="flat" cmpd="sng">
              <a:solidFill>
                <a:schemeClr val="accent4"/>
              </a:solidFill>
              <a:prstDash val="solid"/>
              <a:round/>
              <a:headEnd type="none" w="med" len="med"/>
              <a:tailEnd type="none" w="med" len="med"/>
            </a:ln>
          </p:spPr>
        </p:cxnSp>
        <p:cxnSp>
          <p:nvCxnSpPr>
            <p:cNvPr id="280" name="Google Shape;280;p17"/>
            <p:cNvCxnSpPr/>
            <p:nvPr/>
          </p:nvCxnSpPr>
          <p:spPr>
            <a:xfrm>
              <a:off x="4169825" y="2403814"/>
              <a:ext cx="1735800" cy="1014600"/>
            </a:xfrm>
            <a:prstGeom prst="straightConnector1">
              <a:avLst/>
            </a:prstGeom>
            <a:noFill/>
            <a:ln w="28575" cap="flat" cmpd="sng">
              <a:solidFill>
                <a:schemeClr val="accent4"/>
              </a:solidFill>
              <a:prstDash val="solid"/>
              <a:round/>
              <a:headEnd type="none" w="med" len="med"/>
              <a:tailEnd type="none" w="med" len="med"/>
            </a:ln>
          </p:spPr>
        </p:cxnSp>
        <p:cxnSp>
          <p:nvCxnSpPr>
            <p:cNvPr id="281" name="Google Shape;281;p17"/>
            <p:cNvCxnSpPr/>
            <p:nvPr/>
          </p:nvCxnSpPr>
          <p:spPr>
            <a:xfrm rot="10800000" flipH="1">
              <a:off x="3301997" y="2438336"/>
              <a:ext cx="1594500" cy="945600"/>
            </a:xfrm>
            <a:prstGeom prst="straightConnector1">
              <a:avLst/>
            </a:prstGeom>
            <a:noFill/>
            <a:ln w="28575" cap="flat" cmpd="sng">
              <a:solidFill>
                <a:schemeClr val="accent4"/>
              </a:solidFill>
              <a:prstDash val="solid"/>
              <a:round/>
              <a:headEnd type="none" w="med" len="med"/>
              <a:tailEnd type="none" w="med" len="med"/>
            </a:ln>
          </p:spPr>
        </p:cxnSp>
        <p:cxnSp>
          <p:nvCxnSpPr>
            <p:cNvPr id="282" name="Google Shape;282;p17"/>
            <p:cNvCxnSpPr/>
            <p:nvPr/>
          </p:nvCxnSpPr>
          <p:spPr>
            <a:xfrm rot="10800000" flipH="1">
              <a:off x="4422419" y="3069111"/>
              <a:ext cx="1594500" cy="945600"/>
            </a:xfrm>
            <a:prstGeom prst="straightConnector1">
              <a:avLst/>
            </a:prstGeom>
            <a:noFill/>
            <a:ln w="28575" cap="flat" cmpd="sng">
              <a:solidFill>
                <a:schemeClr val="accent4"/>
              </a:solidFill>
              <a:prstDash val="solid"/>
              <a:round/>
              <a:headEnd type="none" w="med" len="med"/>
              <a:tailEnd type="none" w="med" len="med"/>
            </a:ln>
          </p:spPr>
        </p:cxnSp>
      </p:grpSp>
      <p:sp>
        <p:nvSpPr>
          <p:cNvPr id="283" name="Google Shape;283;p17"/>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t>Cơ sở dữ liệu tập trung</a:t>
            </a:r>
            <a:endParaRPr/>
          </a:p>
        </p:txBody>
      </p:sp>
      <p:sp>
        <p:nvSpPr>
          <p:cNvPr id="284" name="Google Shape;284;p17"/>
          <p:cNvSpPr/>
          <p:nvPr/>
        </p:nvSpPr>
        <p:spPr>
          <a:xfrm>
            <a:off x="2419074" y="1627851"/>
            <a:ext cx="1561250" cy="1362900"/>
          </a:xfrm>
          <a:custGeom>
            <a:avLst/>
            <a:gdLst/>
            <a:ahLst/>
            <a:cxnLst/>
            <a:rect l="l" t="t" r="r" b="b"/>
            <a:pathLst>
              <a:path w="62450" h="54516" extrusionOk="0">
                <a:moveTo>
                  <a:pt x="62450" y="54516"/>
                </a:moveTo>
                <a:lnTo>
                  <a:pt x="6906" y="16384"/>
                </a:lnTo>
                <a:lnTo>
                  <a:pt x="6906" y="0"/>
                </a:lnTo>
                <a:lnTo>
                  <a:pt x="0" y="0"/>
                </a:lnTo>
              </a:path>
            </a:pathLst>
          </a:custGeom>
          <a:noFill/>
          <a:ln w="28575" cap="flat" cmpd="sng">
            <a:solidFill>
              <a:schemeClr val="accent4"/>
            </a:solidFill>
            <a:prstDash val="solid"/>
            <a:round/>
            <a:headEnd type="none" w="med" len="med"/>
            <a:tailEnd type="none" w="med" len="med"/>
          </a:ln>
        </p:spPr>
      </p:sp>
      <p:sp>
        <p:nvSpPr>
          <p:cNvPr id="287" name="Google Shape;287;p17"/>
          <p:cNvSpPr txBox="1"/>
          <p:nvPr/>
        </p:nvSpPr>
        <p:spPr>
          <a:xfrm>
            <a:off x="-153670" y="1462650"/>
            <a:ext cx="2506158" cy="313800"/>
          </a:xfrm>
          <a:prstGeom prst="rect">
            <a:avLst/>
          </a:prstGeom>
          <a:noFill/>
          <a:ln>
            <a:noFill/>
          </a:ln>
        </p:spPr>
        <p:txBody>
          <a:bodyPr spcFirstLastPara="1" wrap="square" lIns="91425" tIns="91425" rIns="91425" bIns="91425" anchor="ctr" anchorCtr="0">
            <a:noAutofit/>
          </a:bodyPr>
          <a:lstStyle/>
          <a:p>
            <a:pPr lvl="0" algn="r"/>
            <a:r>
              <a:rPr lang="en-US" sz="1800">
                <a:solidFill>
                  <a:schemeClr val="accent1"/>
                </a:solidFill>
                <a:latin typeface="Fira Sans Extra Condensed SemiBold"/>
                <a:ea typeface="Fira Sans Extra Condensed SemiBold"/>
                <a:cs typeface="Fira Sans Extra Condensed SemiBold"/>
                <a:sym typeface="Fira Sans Extra Condensed SemiBold"/>
              </a:rPr>
              <a:t>Cách cài đặt cơ sở dữ liệu</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288" name="Google Shape;288;p17"/>
          <p:cNvSpPr/>
          <p:nvPr/>
        </p:nvSpPr>
        <p:spPr>
          <a:xfrm flipH="1">
            <a:off x="5221411" y="1628610"/>
            <a:ext cx="1561250" cy="1362900"/>
          </a:xfrm>
          <a:custGeom>
            <a:avLst/>
            <a:gdLst/>
            <a:ahLst/>
            <a:cxnLst/>
            <a:rect l="l" t="t" r="r" b="b"/>
            <a:pathLst>
              <a:path w="62450" h="54516" extrusionOk="0">
                <a:moveTo>
                  <a:pt x="62450" y="54516"/>
                </a:moveTo>
                <a:lnTo>
                  <a:pt x="6906" y="16384"/>
                </a:lnTo>
                <a:lnTo>
                  <a:pt x="6906" y="0"/>
                </a:lnTo>
                <a:lnTo>
                  <a:pt x="0" y="0"/>
                </a:lnTo>
              </a:path>
            </a:pathLst>
          </a:custGeom>
          <a:noFill/>
          <a:ln w="28575" cap="flat" cmpd="sng">
            <a:solidFill>
              <a:schemeClr val="accent4"/>
            </a:solidFill>
            <a:prstDash val="solid"/>
            <a:round/>
            <a:headEnd type="none" w="med" len="med"/>
            <a:tailEnd type="none" w="med" len="med"/>
          </a:ln>
        </p:spPr>
      </p:sp>
      <p:sp>
        <p:nvSpPr>
          <p:cNvPr id="291" name="Google Shape;291;p17"/>
          <p:cNvSpPr txBox="1"/>
          <p:nvPr/>
        </p:nvSpPr>
        <p:spPr>
          <a:xfrm flipH="1">
            <a:off x="6736694" y="1452229"/>
            <a:ext cx="2407306"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chemeClr val="accent1"/>
                </a:solidFill>
                <a:latin typeface="Fira Sans Extra Condensed SemiBold"/>
                <a:ea typeface="Fira Sans Extra Condensed SemiBold"/>
                <a:cs typeface="Fira Sans Extra Condensed SemiBold"/>
                <a:sym typeface="Fira Sans Extra Condensed SemiBold"/>
              </a:rPr>
              <a:t>Mối quan hệ giữa các bảng</a:t>
            </a:r>
            <a:endParaRPr sz="160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292" name="Google Shape;292;p17"/>
          <p:cNvGrpSpPr/>
          <p:nvPr/>
        </p:nvGrpSpPr>
        <p:grpSpPr>
          <a:xfrm>
            <a:off x="3963387" y="1406817"/>
            <a:ext cx="1165988" cy="1568666"/>
            <a:chOff x="3478424" y="1308364"/>
            <a:chExt cx="2187185" cy="2942536"/>
          </a:xfrm>
        </p:grpSpPr>
        <p:sp>
          <p:nvSpPr>
            <p:cNvPr id="293" name="Google Shape;293;p17"/>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7"/>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7"/>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7"/>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7"/>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7"/>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7"/>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7"/>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7"/>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7"/>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7"/>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7"/>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7"/>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7"/>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7"/>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7"/>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7"/>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7"/>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7"/>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7"/>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7"/>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7"/>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7"/>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7"/>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7"/>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7"/>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7"/>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7"/>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7"/>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7"/>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7"/>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7"/>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7"/>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7"/>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17"/>
            <p:cNvGrpSpPr/>
            <p:nvPr/>
          </p:nvGrpSpPr>
          <p:grpSpPr>
            <a:xfrm>
              <a:off x="3478424" y="1308364"/>
              <a:ext cx="2180470" cy="1878295"/>
              <a:chOff x="5553063" y="1487604"/>
              <a:chExt cx="1981525" cy="1707075"/>
            </a:xfrm>
          </p:grpSpPr>
          <p:sp>
            <p:nvSpPr>
              <p:cNvPr id="337" name="Google Shape;337;p17"/>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7"/>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9" name="Google Shape;339;p17"/>
          <p:cNvGrpSpPr/>
          <p:nvPr/>
        </p:nvGrpSpPr>
        <p:grpSpPr>
          <a:xfrm>
            <a:off x="5083909" y="2059788"/>
            <a:ext cx="1165988" cy="1568666"/>
            <a:chOff x="3478424" y="1308364"/>
            <a:chExt cx="2187185" cy="2942536"/>
          </a:xfrm>
        </p:grpSpPr>
        <p:sp>
          <p:nvSpPr>
            <p:cNvPr id="340" name="Google Shape;340;p17"/>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7"/>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7"/>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7"/>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7"/>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7"/>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7"/>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7"/>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7"/>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7"/>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7"/>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7"/>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7"/>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7"/>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7"/>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7"/>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7"/>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7"/>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7"/>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7"/>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7"/>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7"/>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7"/>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7"/>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7"/>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7"/>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7"/>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7"/>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7"/>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7"/>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7"/>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17"/>
            <p:cNvGrpSpPr/>
            <p:nvPr/>
          </p:nvGrpSpPr>
          <p:grpSpPr>
            <a:xfrm>
              <a:off x="3478424" y="1308364"/>
              <a:ext cx="2180470" cy="1878295"/>
              <a:chOff x="5553063" y="1487604"/>
              <a:chExt cx="1981525" cy="1707075"/>
            </a:xfrm>
          </p:grpSpPr>
          <p:sp>
            <p:nvSpPr>
              <p:cNvPr id="384" name="Google Shape;384;p17"/>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7"/>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 name="Google Shape;386;p17"/>
          <p:cNvGrpSpPr/>
          <p:nvPr/>
        </p:nvGrpSpPr>
        <p:grpSpPr>
          <a:xfrm>
            <a:off x="2926243" y="2030519"/>
            <a:ext cx="1165988" cy="1568666"/>
            <a:chOff x="3478424" y="1308364"/>
            <a:chExt cx="2187185" cy="2942536"/>
          </a:xfrm>
        </p:grpSpPr>
        <p:sp>
          <p:nvSpPr>
            <p:cNvPr id="387" name="Google Shape;387;p17"/>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7"/>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7"/>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7"/>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7"/>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7"/>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7"/>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7"/>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7"/>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7"/>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7"/>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7"/>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7"/>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7"/>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7"/>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7"/>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7"/>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7"/>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7"/>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7"/>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7"/>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7"/>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7"/>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7"/>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7"/>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7"/>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7"/>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7"/>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7"/>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7"/>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7"/>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7"/>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7"/>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7"/>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7"/>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7"/>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7"/>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17"/>
            <p:cNvGrpSpPr/>
            <p:nvPr/>
          </p:nvGrpSpPr>
          <p:grpSpPr>
            <a:xfrm>
              <a:off x="3478424" y="1308364"/>
              <a:ext cx="2180470" cy="1878295"/>
              <a:chOff x="5553063" y="1487604"/>
              <a:chExt cx="1981525" cy="1707075"/>
            </a:xfrm>
          </p:grpSpPr>
          <p:sp>
            <p:nvSpPr>
              <p:cNvPr id="431" name="Google Shape;431;p17"/>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7"/>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 name="Google Shape;433;p17"/>
          <p:cNvGrpSpPr/>
          <p:nvPr/>
        </p:nvGrpSpPr>
        <p:grpSpPr>
          <a:xfrm>
            <a:off x="4046765" y="2683491"/>
            <a:ext cx="1165988" cy="1568666"/>
            <a:chOff x="3478424" y="1308364"/>
            <a:chExt cx="2187185" cy="2942536"/>
          </a:xfrm>
        </p:grpSpPr>
        <p:sp>
          <p:nvSpPr>
            <p:cNvPr id="434" name="Google Shape;434;p17"/>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7"/>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7"/>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7"/>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7"/>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7"/>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7"/>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7"/>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7"/>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7"/>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7"/>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7"/>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7"/>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7"/>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7"/>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7"/>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7"/>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7"/>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7"/>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7"/>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7"/>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7"/>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7"/>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7"/>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7"/>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7"/>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7"/>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7"/>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7"/>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7"/>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7"/>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7"/>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7"/>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7"/>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7"/>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7"/>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7"/>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7"/>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7"/>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7"/>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7"/>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 name="Google Shape;477;p17"/>
            <p:cNvGrpSpPr/>
            <p:nvPr/>
          </p:nvGrpSpPr>
          <p:grpSpPr>
            <a:xfrm>
              <a:off x="3478424" y="1308364"/>
              <a:ext cx="2180470" cy="1878295"/>
              <a:chOff x="5553063" y="1487604"/>
              <a:chExt cx="1981525" cy="1707075"/>
            </a:xfrm>
          </p:grpSpPr>
          <p:sp>
            <p:nvSpPr>
              <p:cNvPr id="478" name="Google Shape;478;p17"/>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7"/>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2" name="Google Shape;482;p17"/>
          <p:cNvSpPr txBox="1"/>
          <p:nvPr/>
        </p:nvSpPr>
        <p:spPr>
          <a:xfrm>
            <a:off x="-153670" y="3069100"/>
            <a:ext cx="2659827" cy="313800"/>
          </a:xfrm>
          <a:prstGeom prst="rect">
            <a:avLst/>
          </a:prstGeom>
          <a:noFill/>
          <a:ln>
            <a:noFill/>
          </a:ln>
        </p:spPr>
        <p:txBody>
          <a:bodyPr spcFirstLastPara="1" wrap="square" lIns="91425" tIns="91425" rIns="91425" bIns="91425" anchor="ctr" anchorCtr="0">
            <a:noAutofit/>
          </a:bodyPr>
          <a:lstStyle/>
          <a:p>
            <a:pPr lvl="0" algn="r"/>
            <a:r>
              <a:rPr lang="en-US" sz="1800">
                <a:solidFill>
                  <a:schemeClr val="accent1"/>
                </a:solidFill>
                <a:latin typeface="Fira Sans Extra Condensed SemiBold"/>
                <a:ea typeface="Fira Sans Extra Condensed SemiBold"/>
                <a:cs typeface="Fira Sans Extra Condensed SemiBold"/>
                <a:sym typeface="Fira Sans Extra Condensed SemiBold"/>
              </a:rPr>
              <a:t>các bảng trong cơ sở dữ liệu</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483" name="Google Shape;483;p17"/>
          <p:cNvSpPr/>
          <p:nvPr/>
        </p:nvSpPr>
        <p:spPr>
          <a:xfrm>
            <a:off x="2418775" y="3231450"/>
            <a:ext cx="1631125" cy="839600"/>
          </a:xfrm>
          <a:custGeom>
            <a:avLst/>
            <a:gdLst/>
            <a:ahLst/>
            <a:cxnLst/>
            <a:rect l="l" t="t" r="r" b="b"/>
            <a:pathLst>
              <a:path w="65245" h="33584" extrusionOk="0">
                <a:moveTo>
                  <a:pt x="65245" y="13264"/>
                </a:moveTo>
                <a:lnTo>
                  <a:pt x="33918" y="33584"/>
                </a:lnTo>
                <a:lnTo>
                  <a:pt x="6260" y="33584"/>
                </a:lnTo>
                <a:lnTo>
                  <a:pt x="5978" y="0"/>
                </a:lnTo>
                <a:lnTo>
                  <a:pt x="0" y="51"/>
                </a:lnTo>
              </a:path>
            </a:pathLst>
          </a:custGeom>
          <a:noFill/>
          <a:ln w="28575" cap="flat" cmpd="sng">
            <a:solidFill>
              <a:schemeClr val="accent4"/>
            </a:solidFill>
            <a:prstDash val="solid"/>
            <a:round/>
            <a:headEnd type="none" w="med" len="med"/>
            <a:tailEnd type="none" w="med" len="med"/>
          </a:ln>
        </p:spPr>
      </p:sp>
      <p:sp>
        <p:nvSpPr>
          <p:cNvPr id="213" name="Google Shape;272;p17">
            <a:extLst>
              <a:ext uri="{FF2B5EF4-FFF2-40B4-BE49-F238E27FC236}">
                <a16:creationId xmlns:a16="http://schemas.microsoft.com/office/drawing/2014/main" id="{47F63A31-81E9-B17B-B1AF-990F43C2A476}"/>
              </a:ext>
            </a:extLst>
          </p:cNvPr>
          <p:cNvSpPr/>
          <p:nvPr/>
        </p:nvSpPr>
        <p:spPr>
          <a:xfrm rot="10800000" flipV="1">
            <a:off x="5006599" y="3448483"/>
            <a:ext cx="1942761" cy="727282"/>
          </a:xfrm>
          <a:custGeom>
            <a:avLst/>
            <a:gdLst/>
            <a:ahLst/>
            <a:cxnLst/>
            <a:rect l="l" t="t" r="r" b="b"/>
            <a:pathLst>
              <a:path w="65245" h="33584" extrusionOk="0">
                <a:moveTo>
                  <a:pt x="65245" y="13264"/>
                </a:moveTo>
                <a:lnTo>
                  <a:pt x="33918" y="33584"/>
                </a:lnTo>
                <a:lnTo>
                  <a:pt x="6260" y="33584"/>
                </a:lnTo>
                <a:lnTo>
                  <a:pt x="5978" y="0"/>
                </a:lnTo>
                <a:lnTo>
                  <a:pt x="0" y="51"/>
                </a:lnTo>
              </a:path>
            </a:pathLst>
          </a:custGeom>
          <a:noFill/>
          <a:ln w="76200" cap="flat" cmpd="sng">
            <a:solidFill>
              <a:schemeClr val="accent2"/>
            </a:solidFill>
            <a:prstDash val="solid"/>
            <a:round/>
            <a:headEnd type="none" w="med" len="med"/>
            <a:tailEnd type="none" w="med" len="med"/>
          </a:ln>
        </p:spPr>
      </p:sp>
      <p:sp>
        <p:nvSpPr>
          <p:cNvPr id="214" name="Google Shape;483;p17">
            <a:extLst>
              <a:ext uri="{FF2B5EF4-FFF2-40B4-BE49-F238E27FC236}">
                <a16:creationId xmlns:a16="http://schemas.microsoft.com/office/drawing/2014/main" id="{7821A3A9-1EBB-2A6F-04CE-D6A213D993CE}"/>
              </a:ext>
            </a:extLst>
          </p:cNvPr>
          <p:cNvSpPr/>
          <p:nvPr/>
        </p:nvSpPr>
        <p:spPr>
          <a:xfrm rot="10800000" flipV="1">
            <a:off x="5006599" y="3448483"/>
            <a:ext cx="1942761" cy="727282"/>
          </a:xfrm>
          <a:custGeom>
            <a:avLst/>
            <a:gdLst/>
            <a:ahLst/>
            <a:cxnLst/>
            <a:rect l="l" t="t" r="r" b="b"/>
            <a:pathLst>
              <a:path w="65245" h="33584" extrusionOk="0">
                <a:moveTo>
                  <a:pt x="65245" y="13264"/>
                </a:moveTo>
                <a:lnTo>
                  <a:pt x="33918" y="33584"/>
                </a:lnTo>
                <a:lnTo>
                  <a:pt x="6260" y="33584"/>
                </a:lnTo>
                <a:lnTo>
                  <a:pt x="5978" y="0"/>
                </a:lnTo>
                <a:lnTo>
                  <a:pt x="0" y="51"/>
                </a:lnTo>
              </a:path>
            </a:pathLst>
          </a:custGeom>
          <a:noFill/>
          <a:ln w="28575" cap="flat" cmpd="sng">
            <a:solidFill>
              <a:schemeClr val="accent4"/>
            </a:solidFill>
            <a:prstDash val="solid"/>
            <a:round/>
            <a:headEnd type="none" w="med" len="med"/>
            <a:tailEnd type="none" w="med" len="med"/>
          </a:ln>
        </p:spPr>
      </p:sp>
      <p:sp>
        <p:nvSpPr>
          <p:cNvPr id="217" name="Google Shape;482;p17">
            <a:extLst>
              <a:ext uri="{FF2B5EF4-FFF2-40B4-BE49-F238E27FC236}">
                <a16:creationId xmlns:a16="http://schemas.microsoft.com/office/drawing/2014/main" id="{16D80BDD-4EE1-ED14-2562-6828B9F5B33B}"/>
              </a:ext>
            </a:extLst>
          </p:cNvPr>
          <p:cNvSpPr txBox="1"/>
          <p:nvPr/>
        </p:nvSpPr>
        <p:spPr>
          <a:xfrm>
            <a:off x="6626135" y="3421035"/>
            <a:ext cx="2296012" cy="31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a:solidFill>
                  <a:schemeClr val="accent1"/>
                </a:solidFill>
                <a:latin typeface="Fira Sans Extra Condensed SemiBold"/>
                <a:ea typeface="Fira Sans Extra Condensed SemiBold"/>
                <a:cs typeface="Fira Sans Extra Condensed SemiBold"/>
                <a:sym typeface="Fira Sans Extra Condensed SemiBold"/>
              </a:rPr>
              <a:t>Dữ liệu API trong csdl tập trung</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3"/>
                                        </p:tgtEl>
                                        <p:attrNameLst>
                                          <p:attrName>style.visibility</p:attrName>
                                        </p:attrNameLst>
                                      </p:cBhvr>
                                      <p:to>
                                        <p:strVal val="visible"/>
                                      </p:to>
                                    </p:set>
                                    <p:anim calcmode="lin" valueType="num">
                                      <p:cBhvr additive="base">
                                        <p:cTn id="7" dur="500" fill="hold"/>
                                        <p:tgtEl>
                                          <p:spTgt spid="283"/>
                                        </p:tgtEl>
                                        <p:attrNameLst>
                                          <p:attrName>ppt_x</p:attrName>
                                        </p:attrNameLst>
                                      </p:cBhvr>
                                      <p:tavLst>
                                        <p:tav tm="0">
                                          <p:val>
                                            <p:strVal val="#ppt_x"/>
                                          </p:val>
                                        </p:tav>
                                        <p:tav tm="100000">
                                          <p:val>
                                            <p:strVal val="#ppt_x"/>
                                          </p:val>
                                        </p:tav>
                                      </p:tavLst>
                                    </p:anim>
                                    <p:anim calcmode="lin" valueType="num">
                                      <p:cBhvr additive="base">
                                        <p:cTn id="8" dur="500" fill="hold"/>
                                        <p:tgtEl>
                                          <p:spTgt spid="28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270"/>
                                        </p:tgtEl>
                                        <p:attrNameLst>
                                          <p:attrName>style.visibility</p:attrName>
                                        </p:attrNameLst>
                                      </p:cBhvr>
                                      <p:to>
                                        <p:strVal val="visible"/>
                                      </p:to>
                                    </p:set>
                                    <p:animEffect transition="in" filter="wipe(down)">
                                      <p:cBhvr>
                                        <p:cTn id="13" dur="580">
                                          <p:stCondLst>
                                            <p:cond delay="0"/>
                                          </p:stCondLst>
                                        </p:cTn>
                                        <p:tgtEl>
                                          <p:spTgt spid="270"/>
                                        </p:tgtEl>
                                      </p:cBhvr>
                                    </p:animEffect>
                                    <p:anim calcmode="lin" valueType="num">
                                      <p:cBhvr>
                                        <p:cTn id="14" dur="1822" tmFilter="0,0; 0.14,0.36; 0.43,0.73; 0.71,0.91; 1.0,1.0">
                                          <p:stCondLst>
                                            <p:cond delay="0"/>
                                          </p:stCondLst>
                                        </p:cTn>
                                        <p:tgtEl>
                                          <p:spTgt spid="270"/>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270"/>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270"/>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270"/>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270"/>
                                        </p:tgtEl>
                                        <p:attrNameLst>
                                          <p:attrName>ppt_y</p:attrName>
                                        </p:attrNameLst>
                                      </p:cBhvr>
                                      <p:tavLst>
                                        <p:tav tm="0" fmla="#ppt_y-sin(pi*$)/81">
                                          <p:val>
                                            <p:fltVal val="0"/>
                                          </p:val>
                                        </p:tav>
                                        <p:tav tm="100000">
                                          <p:val>
                                            <p:fltVal val="1"/>
                                          </p:val>
                                        </p:tav>
                                      </p:tavLst>
                                    </p:anim>
                                    <p:animScale>
                                      <p:cBhvr>
                                        <p:cTn id="19" dur="26">
                                          <p:stCondLst>
                                            <p:cond delay="650"/>
                                          </p:stCondLst>
                                        </p:cTn>
                                        <p:tgtEl>
                                          <p:spTgt spid="270"/>
                                        </p:tgtEl>
                                      </p:cBhvr>
                                      <p:to x="100000" y="60000"/>
                                    </p:animScale>
                                    <p:animScale>
                                      <p:cBhvr>
                                        <p:cTn id="20" dur="166" decel="50000">
                                          <p:stCondLst>
                                            <p:cond delay="676"/>
                                          </p:stCondLst>
                                        </p:cTn>
                                        <p:tgtEl>
                                          <p:spTgt spid="270"/>
                                        </p:tgtEl>
                                      </p:cBhvr>
                                      <p:to x="100000" y="100000"/>
                                    </p:animScale>
                                    <p:animScale>
                                      <p:cBhvr>
                                        <p:cTn id="21" dur="26">
                                          <p:stCondLst>
                                            <p:cond delay="1312"/>
                                          </p:stCondLst>
                                        </p:cTn>
                                        <p:tgtEl>
                                          <p:spTgt spid="270"/>
                                        </p:tgtEl>
                                      </p:cBhvr>
                                      <p:to x="100000" y="80000"/>
                                    </p:animScale>
                                    <p:animScale>
                                      <p:cBhvr>
                                        <p:cTn id="22" dur="166" decel="50000">
                                          <p:stCondLst>
                                            <p:cond delay="1338"/>
                                          </p:stCondLst>
                                        </p:cTn>
                                        <p:tgtEl>
                                          <p:spTgt spid="270"/>
                                        </p:tgtEl>
                                      </p:cBhvr>
                                      <p:to x="100000" y="100000"/>
                                    </p:animScale>
                                    <p:animScale>
                                      <p:cBhvr>
                                        <p:cTn id="23" dur="26">
                                          <p:stCondLst>
                                            <p:cond delay="1642"/>
                                          </p:stCondLst>
                                        </p:cTn>
                                        <p:tgtEl>
                                          <p:spTgt spid="270"/>
                                        </p:tgtEl>
                                      </p:cBhvr>
                                      <p:to x="100000" y="90000"/>
                                    </p:animScale>
                                    <p:animScale>
                                      <p:cBhvr>
                                        <p:cTn id="24" dur="166" decel="50000">
                                          <p:stCondLst>
                                            <p:cond delay="1668"/>
                                          </p:stCondLst>
                                        </p:cTn>
                                        <p:tgtEl>
                                          <p:spTgt spid="270"/>
                                        </p:tgtEl>
                                      </p:cBhvr>
                                      <p:to x="100000" y="100000"/>
                                    </p:animScale>
                                    <p:animScale>
                                      <p:cBhvr>
                                        <p:cTn id="25" dur="26">
                                          <p:stCondLst>
                                            <p:cond delay="1808"/>
                                          </p:stCondLst>
                                        </p:cTn>
                                        <p:tgtEl>
                                          <p:spTgt spid="270"/>
                                        </p:tgtEl>
                                      </p:cBhvr>
                                      <p:to x="100000" y="95000"/>
                                    </p:animScale>
                                    <p:animScale>
                                      <p:cBhvr>
                                        <p:cTn id="26" dur="166" decel="50000">
                                          <p:stCondLst>
                                            <p:cond delay="1834"/>
                                          </p:stCondLst>
                                        </p:cTn>
                                        <p:tgtEl>
                                          <p:spTgt spid="270"/>
                                        </p:tgtEl>
                                      </p:cBhvr>
                                      <p:to x="100000" y="100000"/>
                                    </p:animScale>
                                  </p:childTnLst>
                                </p:cTn>
                              </p:par>
                              <p:par>
                                <p:cTn id="27" presetID="26" presetClass="entr" presetSubtype="0" fill="hold" grpId="0" nodeType="withEffect">
                                  <p:stCondLst>
                                    <p:cond delay="0"/>
                                  </p:stCondLst>
                                  <p:childTnLst>
                                    <p:set>
                                      <p:cBhvr>
                                        <p:cTn id="28" dur="1" fill="hold">
                                          <p:stCondLst>
                                            <p:cond delay="0"/>
                                          </p:stCondLst>
                                        </p:cTn>
                                        <p:tgtEl>
                                          <p:spTgt spid="271"/>
                                        </p:tgtEl>
                                        <p:attrNameLst>
                                          <p:attrName>style.visibility</p:attrName>
                                        </p:attrNameLst>
                                      </p:cBhvr>
                                      <p:to>
                                        <p:strVal val="visible"/>
                                      </p:to>
                                    </p:set>
                                    <p:animEffect transition="in" filter="wipe(down)">
                                      <p:cBhvr>
                                        <p:cTn id="29" dur="580">
                                          <p:stCondLst>
                                            <p:cond delay="0"/>
                                          </p:stCondLst>
                                        </p:cTn>
                                        <p:tgtEl>
                                          <p:spTgt spid="271"/>
                                        </p:tgtEl>
                                      </p:cBhvr>
                                    </p:animEffect>
                                    <p:anim calcmode="lin" valueType="num">
                                      <p:cBhvr>
                                        <p:cTn id="30" dur="1822" tmFilter="0,0; 0.14,0.36; 0.43,0.73; 0.71,0.91; 1.0,1.0">
                                          <p:stCondLst>
                                            <p:cond delay="0"/>
                                          </p:stCondLst>
                                        </p:cTn>
                                        <p:tgtEl>
                                          <p:spTgt spid="271"/>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271"/>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271"/>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271"/>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271"/>
                                        </p:tgtEl>
                                        <p:attrNameLst>
                                          <p:attrName>ppt_y</p:attrName>
                                        </p:attrNameLst>
                                      </p:cBhvr>
                                      <p:tavLst>
                                        <p:tav tm="0" fmla="#ppt_y-sin(pi*$)/81">
                                          <p:val>
                                            <p:fltVal val="0"/>
                                          </p:val>
                                        </p:tav>
                                        <p:tav tm="100000">
                                          <p:val>
                                            <p:fltVal val="1"/>
                                          </p:val>
                                        </p:tav>
                                      </p:tavLst>
                                    </p:anim>
                                    <p:animScale>
                                      <p:cBhvr>
                                        <p:cTn id="35" dur="26">
                                          <p:stCondLst>
                                            <p:cond delay="650"/>
                                          </p:stCondLst>
                                        </p:cTn>
                                        <p:tgtEl>
                                          <p:spTgt spid="271"/>
                                        </p:tgtEl>
                                      </p:cBhvr>
                                      <p:to x="100000" y="60000"/>
                                    </p:animScale>
                                    <p:animScale>
                                      <p:cBhvr>
                                        <p:cTn id="36" dur="166" decel="50000">
                                          <p:stCondLst>
                                            <p:cond delay="676"/>
                                          </p:stCondLst>
                                        </p:cTn>
                                        <p:tgtEl>
                                          <p:spTgt spid="271"/>
                                        </p:tgtEl>
                                      </p:cBhvr>
                                      <p:to x="100000" y="100000"/>
                                    </p:animScale>
                                    <p:animScale>
                                      <p:cBhvr>
                                        <p:cTn id="37" dur="26">
                                          <p:stCondLst>
                                            <p:cond delay="1312"/>
                                          </p:stCondLst>
                                        </p:cTn>
                                        <p:tgtEl>
                                          <p:spTgt spid="271"/>
                                        </p:tgtEl>
                                      </p:cBhvr>
                                      <p:to x="100000" y="80000"/>
                                    </p:animScale>
                                    <p:animScale>
                                      <p:cBhvr>
                                        <p:cTn id="38" dur="166" decel="50000">
                                          <p:stCondLst>
                                            <p:cond delay="1338"/>
                                          </p:stCondLst>
                                        </p:cTn>
                                        <p:tgtEl>
                                          <p:spTgt spid="271"/>
                                        </p:tgtEl>
                                      </p:cBhvr>
                                      <p:to x="100000" y="100000"/>
                                    </p:animScale>
                                    <p:animScale>
                                      <p:cBhvr>
                                        <p:cTn id="39" dur="26">
                                          <p:stCondLst>
                                            <p:cond delay="1642"/>
                                          </p:stCondLst>
                                        </p:cTn>
                                        <p:tgtEl>
                                          <p:spTgt spid="271"/>
                                        </p:tgtEl>
                                      </p:cBhvr>
                                      <p:to x="100000" y="90000"/>
                                    </p:animScale>
                                    <p:animScale>
                                      <p:cBhvr>
                                        <p:cTn id="40" dur="166" decel="50000">
                                          <p:stCondLst>
                                            <p:cond delay="1668"/>
                                          </p:stCondLst>
                                        </p:cTn>
                                        <p:tgtEl>
                                          <p:spTgt spid="271"/>
                                        </p:tgtEl>
                                      </p:cBhvr>
                                      <p:to x="100000" y="100000"/>
                                    </p:animScale>
                                    <p:animScale>
                                      <p:cBhvr>
                                        <p:cTn id="41" dur="26">
                                          <p:stCondLst>
                                            <p:cond delay="1808"/>
                                          </p:stCondLst>
                                        </p:cTn>
                                        <p:tgtEl>
                                          <p:spTgt spid="271"/>
                                        </p:tgtEl>
                                      </p:cBhvr>
                                      <p:to x="100000" y="95000"/>
                                    </p:animScale>
                                    <p:animScale>
                                      <p:cBhvr>
                                        <p:cTn id="42" dur="166" decel="50000">
                                          <p:stCondLst>
                                            <p:cond delay="1834"/>
                                          </p:stCondLst>
                                        </p:cTn>
                                        <p:tgtEl>
                                          <p:spTgt spid="271"/>
                                        </p:tgtEl>
                                      </p:cBhvr>
                                      <p:to x="100000" y="100000"/>
                                    </p:animScale>
                                  </p:childTnLst>
                                </p:cTn>
                              </p:par>
                              <p:par>
                                <p:cTn id="43" presetID="26" presetClass="entr" presetSubtype="0" fill="hold" nodeType="withEffect">
                                  <p:stCondLst>
                                    <p:cond delay="0"/>
                                  </p:stCondLst>
                                  <p:childTnLst>
                                    <p:set>
                                      <p:cBhvr>
                                        <p:cTn id="44" dur="1" fill="hold">
                                          <p:stCondLst>
                                            <p:cond delay="0"/>
                                          </p:stCondLst>
                                        </p:cTn>
                                        <p:tgtEl>
                                          <p:spTgt spid="272"/>
                                        </p:tgtEl>
                                        <p:attrNameLst>
                                          <p:attrName>style.visibility</p:attrName>
                                        </p:attrNameLst>
                                      </p:cBhvr>
                                      <p:to>
                                        <p:strVal val="visible"/>
                                      </p:to>
                                    </p:set>
                                    <p:animEffect transition="in" filter="wipe(down)">
                                      <p:cBhvr>
                                        <p:cTn id="45" dur="580">
                                          <p:stCondLst>
                                            <p:cond delay="0"/>
                                          </p:stCondLst>
                                        </p:cTn>
                                        <p:tgtEl>
                                          <p:spTgt spid="272"/>
                                        </p:tgtEl>
                                      </p:cBhvr>
                                    </p:animEffect>
                                    <p:anim calcmode="lin" valueType="num">
                                      <p:cBhvr>
                                        <p:cTn id="46" dur="1822" tmFilter="0,0; 0.14,0.36; 0.43,0.73; 0.71,0.91; 1.0,1.0">
                                          <p:stCondLst>
                                            <p:cond delay="0"/>
                                          </p:stCondLst>
                                        </p:cTn>
                                        <p:tgtEl>
                                          <p:spTgt spid="272"/>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272"/>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272"/>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272"/>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272"/>
                                        </p:tgtEl>
                                        <p:attrNameLst>
                                          <p:attrName>ppt_y</p:attrName>
                                        </p:attrNameLst>
                                      </p:cBhvr>
                                      <p:tavLst>
                                        <p:tav tm="0" fmla="#ppt_y-sin(pi*$)/81">
                                          <p:val>
                                            <p:fltVal val="0"/>
                                          </p:val>
                                        </p:tav>
                                        <p:tav tm="100000">
                                          <p:val>
                                            <p:fltVal val="1"/>
                                          </p:val>
                                        </p:tav>
                                      </p:tavLst>
                                    </p:anim>
                                    <p:animScale>
                                      <p:cBhvr>
                                        <p:cTn id="51" dur="26">
                                          <p:stCondLst>
                                            <p:cond delay="650"/>
                                          </p:stCondLst>
                                        </p:cTn>
                                        <p:tgtEl>
                                          <p:spTgt spid="272"/>
                                        </p:tgtEl>
                                      </p:cBhvr>
                                      <p:to x="100000" y="60000"/>
                                    </p:animScale>
                                    <p:animScale>
                                      <p:cBhvr>
                                        <p:cTn id="52" dur="166" decel="50000">
                                          <p:stCondLst>
                                            <p:cond delay="676"/>
                                          </p:stCondLst>
                                        </p:cTn>
                                        <p:tgtEl>
                                          <p:spTgt spid="272"/>
                                        </p:tgtEl>
                                      </p:cBhvr>
                                      <p:to x="100000" y="100000"/>
                                    </p:animScale>
                                    <p:animScale>
                                      <p:cBhvr>
                                        <p:cTn id="53" dur="26">
                                          <p:stCondLst>
                                            <p:cond delay="1312"/>
                                          </p:stCondLst>
                                        </p:cTn>
                                        <p:tgtEl>
                                          <p:spTgt spid="272"/>
                                        </p:tgtEl>
                                      </p:cBhvr>
                                      <p:to x="100000" y="80000"/>
                                    </p:animScale>
                                    <p:animScale>
                                      <p:cBhvr>
                                        <p:cTn id="54" dur="166" decel="50000">
                                          <p:stCondLst>
                                            <p:cond delay="1338"/>
                                          </p:stCondLst>
                                        </p:cTn>
                                        <p:tgtEl>
                                          <p:spTgt spid="272"/>
                                        </p:tgtEl>
                                      </p:cBhvr>
                                      <p:to x="100000" y="100000"/>
                                    </p:animScale>
                                    <p:animScale>
                                      <p:cBhvr>
                                        <p:cTn id="55" dur="26">
                                          <p:stCondLst>
                                            <p:cond delay="1642"/>
                                          </p:stCondLst>
                                        </p:cTn>
                                        <p:tgtEl>
                                          <p:spTgt spid="272"/>
                                        </p:tgtEl>
                                      </p:cBhvr>
                                      <p:to x="100000" y="90000"/>
                                    </p:animScale>
                                    <p:animScale>
                                      <p:cBhvr>
                                        <p:cTn id="56" dur="166" decel="50000">
                                          <p:stCondLst>
                                            <p:cond delay="1668"/>
                                          </p:stCondLst>
                                        </p:cTn>
                                        <p:tgtEl>
                                          <p:spTgt spid="272"/>
                                        </p:tgtEl>
                                      </p:cBhvr>
                                      <p:to x="100000" y="100000"/>
                                    </p:animScale>
                                    <p:animScale>
                                      <p:cBhvr>
                                        <p:cTn id="57" dur="26">
                                          <p:stCondLst>
                                            <p:cond delay="1808"/>
                                          </p:stCondLst>
                                        </p:cTn>
                                        <p:tgtEl>
                                          <p:spTgt spid="272"/>
                                        </p:tgtEl>
                                      </p:cBhvr>
                                      <p:to x="100000" y="95000"/>
                                    </p:animScale>
                                    <p:animScale>
                                      <p:cBhvr>
                                        <p:cTn id="58" dur="166" decel="50000">
                                          <p:stCondLst>
                                            <p:cond delay="1834"/>
                                          </p:stCondLst>
                                        </p:cTn>
                                        <p:tgtEl>
                                          <p:spTgt spid="272"/>
                                        </p:tgtEl>
                                      </p:cBhvr>
                                      <p:to x="100000" y="100000"/>
                                    </p:animScale>
                                  </p:childTnLst>
                                </p:cTn>
                              </p:par>
                              <p:par>
                                <p:cTn id="59" presetID="26" presetClass="entr" presetSubtype="0" fill="hold" nodeType="withEffect">
                                  <p:stCondLst>
                                    <p:cond delay="0"/>
                                  </p:stCondLst>
                                  <p:childTnLst>
                                    <p:set>
                                      <p:cBhvr>
                                        <p:cTn id="60" dur="1" fill="hold">
                                          <p:stCondLst>
                                            <p:cond delay="0"/>
                                          </p:stCondLst>
                                        </p:cTn>
                                        <p:tgtEl>
                                          <p:spTgt spid="274"/>
                                        </p:tgtEl>
                                        <p:attrNameLst>
                                          <p:attrName>style.visibility</p:attrName>
                                        </p:attrNameLst>
                                      </p:cBhvr>
                                      <p:to>
                                        <p:strVal val="visible"/>
                                      </p:to>
                                    </p:set>
                                    <p:animEffect transition="in" filter="wipe(down)">
                                      <p:cBhvr>
                                        <p:cTn id="61" dur="580">
                                          <p:stCondLst>
                                            <p:cond delay="0"/>
                                          </p:stCondLst>
                                        </p:cTn>
                                        <p:tgtEl>
                                          <p:spTgt spid="274"/>
                                        </p:tgtEl>
                                      </p:cBhvr>
                                    </p:animEffect>
                                    <p:anim calcmode="lin" valueType="num">
                                      <p:cBhvr>
                                        <p:cTn id="62" dur="1822" tmFilter="0,0; 0.14,0.36; 0.43,0.73; 0.71,0.91; 1.0,1.0">
                                          <p:stCondLst>
                                            <p:cond delay="0"/>
                                          </p:stCondLst>
                                        </p:cTn>
                                        <p:tgtEl>
                                          <p:spTgt spid="274"/>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274"/>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274"/>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274"/>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274"/>
                                        </p:tgtEl>
                                        <p:attrNameLst>
                                          <p:attrName>ppt_y</p:attrName>
                                        </p:attrNameLst>
                                      </p:cBhvr>
                                      <p:tavLst>
                                        <p:tav tm="0" fmla="#ppt_y-sin(pi*$)/81">
                                          <p:val>
                                            <p:fltVal val="0"/>
                                          </p:val>
                                        </p:tav>
                                        <p:tav tm="100000">
                                          <p:val>
                                            <p:fltVal val="1"/>
                                          </p:val>
                                        </p:tav>
                                      </p:tavLst>
                                    </p:anim>
                                    <p:animScale>
                                      <p:cBhvr>
                                        <p:cTn id="67" dur="26">
                                          <p:stCondLst>
                                            <p:cond delay="650"/>
                                          </p:stCondLst>
                                        </p:cTn>
                                        <p:tgtEl>
                                          <p:spTgt spid="274"/>
                                        </p:tgtEl>
                                      </p:cBhvr>
                                      <p:to x="100000" y="60000"/>
                                    </p:animScale>
                                    <p:animScale>
                                      <p:cBhvr>
                                        <p:cTn id="68" dur="166" decel="50000">
                                          <p:stCondLst>
                                            <p:cond delay="676"/>
                                          </p:stCondLst>
                                        </p:cTn>
                                        <p:tgtEl>
                                          <p:spTgt spid="274"/>
                                        </p:tgtEl>
                                      </p:cBhvr>
                                      <p:to x="100000" y="100000"/>
                                    </p:animScale>
                                    <p:animScale>
                                      <p:cBhvr>
                                        <p:cTn id="69" dur="26">
                                          <p:stCondLst>
                                            <p:cond delay="1312"/>
                                          </p:stCondLst>
                                        </p:cTn>
                                        <p:tgtEl>
                                          <p:spTgt spid="274"/>
                                        </p:tgtEl>
                                      </p:cBhvr>
                                      <p:to x="100000" y="80000"/>
                                    </p:animScale>
                                    <p:animScale>
                                      <p:cBhvr>
                                        <p:cTn id="70" dur="166" decel="50000">
                                          <p:stCondLst>
                                            <p:cond delay="1338"/>
                                          </p:stCondLst>
                                        </p:cTn>
                                        <p:tgtEl>
                                          <p:spTgt spid="274"/>
                                        </p:tgtEl>
                                      </p:cBhvr>
                                      <p:to x="100000" y="100000"/>
                                    </p:animScale>
                                    <p:animScale>
                                      <p:cBhvr>
                                        <p:cTn id="71" dur="26">
                                          <p:stCondLst>
                                            <p:cond delay="1642"/>
                                          </p:stCondLst>
                                        </p:cTn>
                                        <p:tgtEl>
                                          <p:spTgt spid="274"/>
                                        </p:tgtEl>
                                      </p:cBhvr>
                                      <p:to x="100000" y="90000"/>
                                    </p:animScale>
                                    <p:animScale>
                                      <p:cBhvr>
                                        <p:cTn id="72" dur="166" decel="50000">
                                          <p:stCondLst>
                                            <p:cond delay="1668"/>
                                          </p:stCondLst>
                                        </p:cTn>
                                        <p:tgtEl>
                                          <p:spTgt spid="274"/>
                                        </p:tgtEl>
                                      </p:cBhvr>
                                      <p:to x="100000" y="100000"/>
                                    </p:animScale>
                                    <p:animScale>
                                      <p:cBhvr>
                                        <p:cTn id="73" dur="26">
                                          <p:stCondLst>
                                            <p:cond delay="1808"/>
                                          </p:stCondLst>
                                        </p:cTn>
                                        <p:tgtEl>
                                          <p:spTgt spid="274"/>
                                        </p:tgtEl>
                                      </p:cBhvr>
                                      <p:to x="100000" y="95000"/>
                                    </p:animScale>
                                    <p:animScale>
                                      <p:cBhvr>
                                        <p:cTn id="74" dur="166" decel="50000">
                                          <p:stCondLst>
                                            <p:cond delay="1834"/>
                                          </p:stCondLst>
                                        </p:cTn>
                                        <p:tgtEl>
                                          <p:spTgt spid="274"/>
                                        </p:tgtEl>
                                      </p:cBhvr>
                                      <p:to x="100000" y="100000"/>
                                    </p:animScale>
                                  </p:childTnLst>
                                </p:cTn>
                              </p:par>
                              <p:par>
                                <p:cTn id="75" presetID="26" presetClass="entr" presetSubtype="0" fill="hold" nodeType="withEffect">
                                  <p:stCondLst>
                                    <p:cond delay="0"/>
                                  </p:stCondLst>
                                  <p:childTnLst>
                                    <p:set>
                                      <p:cBhvr>
                                        <p:cTn id="76" dur="1" fill="hold">
                                          <p:stCondLst>
                                            <p:cond delay="0"/>
                                          </p:stCondLst>
                                        </p:cTn>
                                        <p:tgtEl>
                                          <p:spTgt spid="284"/>
                                        </p:tgtEl>
                                        <p:attrNameLst>
                                          <p:attrName>style.visibility</p:attrName>
                                        </p:attrNameLst>
                                      </p:cBhvr>
                                      <p:to>
                                        <p:strVal val="visible"/>
                                      </p:to>
                                    </p:set>
                                    <p:animEffect transition="in" filter="wipe(down)">
                                      <p:cBhvr>
                                        <p:cTn id="77" dur="580">
                                          <p:stCondLst>
                                            <p:cond delay="0"/>
                                          </p:stCondLst>
                                        </p:cTn>
                                        <p:tgtEl>
                                          <p:spTgt spid="284"/>
                                        </p:tgtEl>
                                      </p:cBhvr>
                                    </p:animEffect>
                                    <p:anim calcmode="lin" valueType="num">
                                      <p:cBhvr>
                                        <p:cTn id="78" dur="1822" tmFilter="0,0; 0.14,0.36; 0.43,0.73; 0.71,0.91; 1.0,1.0">
                                          <p:stCondLst>
                                            <p:cond delay="0"/>
                                          </p:stCondLst>
                                        </p:cTn>
                                        <p:tgtEl>
                                          <p:spTgt spid="284"/>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284"/>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284"/>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284"/>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284"/>
                                        </p:tgtEl>
                                        <p:attrNameLst>
                                          <p:attrName>ppt_y</p:attrName>
                                        </p:attrNameLst>
                                      </p:cBhvr>
                                      <p:tavLst>
                                        <p:tav tm="0" fmla="#ppt_y-sin(pi*$)/81">
                                          <p:val>
                                            <p:fltVal val="0"/>
                                          </p:val>
                                        </p:tav>
                                        <p:tav tm="100000">
                                          <p:val>
                                            <p:fltVal val="1"/>
                                          </p:val>
                                        </p:tav>
                                      </p:tavLst>
                                    </p:anim>
                                    <p:animScale>
                                      <p:cBhvr>
                                        <p:cTn id="83" dur="26">
                                          <p:stCondLst>
                                            <p:cond delay="650"/>
                                          </p:stCondLst>
                                        </p:cTn>
                                        <p:tgtEl>
                                          <p:spTgt spid="284"/>
                                        </p:tgtEl>
                                      </p:cBhvr>
                                      <p:to x="100000" y="60000"/>
                                    </p:animScale>
                                    <p:animScale>
                                      <p:cBhvr>
                                        <p:cTn id="84" dur="166" decel="50000">
                                          <p:stCondLst>
                                            <p:cond delay="676"/>
                                          </p:stCondLst>
                                        </p:cTn>
                                        <p:tgtEl>
                                          <p:spTgt spid="284"/>
                                        </p:tgtEl>
                                      </p:cBhvr>
                                      <p:to x="100000" y="100000"/>
                                    </p:animScale>
                                    <p:animScale>
                                      <p:cBhvr>
                                        <p:cTn id="85" dur="26">
                                          <p:stCondLst>
                                            <p:cond delay="1312"/>
                                          </p:stCondLst>
                                        </p:cTn>
                                        <p:tgtEl>
                                          <p:spTgt spid="284"/>
                                        </p:tgtEl>
                                      </p:cBhvr>
                                      <p:to x="100000" y="80000"/>
                                    </p:animScale>
                                    <p:animScale>
                                      <p:cBhvr>
                                        <p:cTn id="86" dur="166" decel="50000">
                                          <p:stCondLst>
                                            <p:cond delay="1338"/>
                                          </p:stCondLst>
                                        </p:cTn>
                                        <p:tgtEl>
                                          <p:spTgt spid="284"/>
                                        </p:tgtEl>
                                      </p:cBhvr>
                                      <p:to x="100000" y="100000"/>
                                    </p:animScale>
                                    <p:animScale>
                                      <p:cBhvr>
                                        <p:cTn id="87" dur="26">
                                          <p:stCondLst>
                                            <p:cond delay="1642"/>
                                          </p:stCondLst>
                                        </p:cTn>
                                        <p:tgtEl>
                                          <p:spTgt spid="284"/>
                                        </p:tgtEl>
                                      </p:cBhvr>
                                      <p:to x="100000" y="90000"/>
                                    </p:animScale>
                                    <p:animScale>
                                      <p:cBhvr>
                                        <p:cTn id="88" dur="166" decel="50000">
                                          <p:stCondLst>
                                            <p:cond delay="1668"/>
                                          </p:stCondLst>
                                        </p:cTn>
                                        <p:tgtEl>
                                          <p:spTgt spid="284"/>
                                        </p:tgtEl>
                                      </p:cBhvr>
                                      <p:to x="100000" y="100000"/>
                                    </p:animScale>
                                    <p:animScale>
                                      <p:cBhvr>
                                        <p:cTn id="89" dur="26">
                                          <p:stCondLst>
                                            <p:cond delay="1808"/>
                                          </p:stCondLst>
                                        </p:cTn>
                                        <p:tgtEl>
                                          <p:spTgt spid="284"/>
                                        </p:tgtEl>
                                      </p:cBhvr>
                                      <p:to x="100000" y="95000"/>
                                    </p:animScale>
                                    <p:animScale>
                                      <p:cBhvr>
                                        <p:cTn id="90" dur="166" decel="50000">
                                          <p:stCondLst>
                                            <p:cond delay="1834"/>
                                          </p:stCondLst>
                                        </p:cTn>
                                        <p:tgtEl>
                                          <p:spTgt spid="284"/>
                                        </p:tgtEl>
                                      </p:cBhvr>
                                      <p:to x="100000" y="100000"/>
                                    </p:animScale>
                                  </p:childTnLst>
                                </p:cTn>
                              </p:par>
                              <p:par>
                                <p:cTn id="91" presetID="26"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wipe(down)">
                                      <p:cBhvr>
                                        <p:cTn id="93" dur="580">
                                          <p:stCondLst>
                                            <p:cond delay="0"/>
                                          </p:stCondLst>
                                        </p:cTn>
                                        <p:tgtEl>
                                          <p:spTgt spid="287"/>
                                        </p:tgtEl>
                                      </p:cBhvr>
                                    </p:animEffect>
                                    <p:anim calcmode="lin" valueType="num">
                                      <p:cBhvr>
                                        <p:cTn id="94" dur="1822" tmFilter="0,0; 0.14,0.36; 0.43,0.73; 0.71,0.91; 1.0,1.0">
                                          <p:stCondLst>
                                            <p:cond delay="0"/>
                                          </p:stCondLst>
                                        </p:cTn>
                                        <p:tgtEl>
                                          <p:spTgt spid="287"/>
                                        </p:tgtEl>
                                        <p:attrNameLst>
                                          <p:attrName>ppt_x</p:attrName>
                                        </p:attrNameLst>
                                      </p:cBhvr>
                                      <p:tavLst>
                                        <p:tav tm="0">
                                          <p:val>
                                            <p:strVal val="#ppt_x-0.25"/>
                                          </p:val>
                                        </p:tav>
                                        <p:tav tm="100000">
                                          <p:val>
                                            <p:strVal val="#ppt_x"/>
                                          </p:val>
                                        </p:tav>
                                      </p:tavLst>
                                    </p:anim>
                                    <p:anim calcmode="lin" valueType="num">
                                      <p:cBhvr>
                                        <p:cTn id="95" dur="664" tmFilter="0.0,0.0; 0.25,0.07; 0.50,0.2; 0.75,0.467; 1.0,1.0">
                                          <p:stCondLst>
                                            <p:cond delay="0"/>
                                          </p:stCondLst>
                                        </p:cTn>
                                        <p:tgtEl>
                                          <p:spTgt spid="287"/>
                                        </p:tgtEl>
                                        <p:attrNameLst>
                                          <p:attrName>ppt_y</p:attrName>
                                        </p:attrNameLst>
                                      </p:cBhvr>
                                      <p:tavLst>
                                        <p:tav tm="0" fmla="#ppt_y-sin(pi*$)/3">
                                          <p:val>
                                            <p:fltVal val="0.5"/>
                                          </p:val>
                                        </p:tav>
                                        <p:tav tm="100000">
                                          <p:val>
                                            <p:fltVal val="1"/>
                                          </p:val>
                                        </p:tav>
                                      </p:tavLst>
                                    </p:anim>
                                    <p:anim calcmode="lin" valueType="num">
                                      <p:cBhvr>
                                        <p:cTn id="96" dur="664" tmFilter="0, 0; 0.125,0.2665; 0.25,0.4; 0.375,0.465; 0.5,0.5;  0.625,0.535; 0.75,0.6; 0.875,0.7335; 1,1">
                                          <p:stCondLst>
                                            <p:cond delay="664"/>
                                          </p:stCondLst>
                                        </p:cTn>
                                        <p:tgtEl>
                                          <p:spTgt spid="287"/>
                                        </p:tgtEl>
                                        <p:attrNameLst>
                                          <p:attrName>ppt_y</p:attrName>
                                        </p:attrNameLst>
                                      </p:cBhvr>
                                      <p:tavLst>
                                        <p:tav tm="0" fmla="#ppt_y-sin(pi*$)/9">
                                          <p:val>
                                            <p:fltVal val="0"/>
                                          </p:val>
                                        </p:tav>
                                        <p:tav tm="100000">
                                          <p:val>
                                            <p:fltVal val="1"/>
                                          </p:val>
                                        </p:tav>
                                      </p:tavLst>
                                    </p:anim>
                                    <p:anim calcmode="lin" valueType="num">
                                      <p:cBhvr>
                                        <p:cTn id="97" dur="332" tmFilter="0, 0; 0.125,0.2665; 0.25,0.4; 0.375,0.465; 0.5,0.5;  0.625,0.535; 0.75,0.6; 0.875,0.7335; 1,1">
                                          <p:stCondLst>
                                            <p:cond delay="1324"/>
                                          </p:stCondLst>
                                        </p:cTn>
                                        <p:tgtEl>
                                          <p:spTgt spid="287"/>
                                        </p:tgtEl>
                                        <p:attrNameLst>
                                          <p:attrName>ppt_y</p:attrName>
                                        </p:attrNameLst>
                                      </p:cBhvr>
                                      <p:tavLst>
                                        <p:tav tm="0" fmla="#ppt_y-sin(pi*$)/27">
                                          <p:val>
                                            <p:fltVal val="0"/>
                                          </p:val>
                                        </p:tav>
                                        <p:tav tm="100000">
                                          <p:val>
                                            <p:fltVal val="1"/>
                                          </p:val>
                                        </p:tav>
                                      </p:tavLst>
                                    </p:anim>
                                    <p:anim calcmode="lin" valueType="num">
                                      <p:cBhvr>
                                        <p:cTn id="98" dur="164" tmFilter="0, 0; 0.125,0.2665; 0.25,0.4; 0.375,0.465; 0.5,0.5;  0.625,0.535; 0.75,0.6; 0.875,0.7335; 1,1">
                                          <p:stCondLst>
                                            <p:cond delay="1656"/>
                                          </p:stCondLst>
                                        </p:cTn>
                                        <p:tgtEl>
                                          <p:spTgt spid="287"/>
                                        </p:tgtEl>
                                        <p:attrNameLst>
                                          <p:attrName>ppt_y</p:attrName>
                                        </p:attrNameLst>
                                      </p:cBhvr>
                                      <p:tavLst>
                                        <p:tav tm="0" fmla="#ppt_y-sin(pi*$)/81">
                                          <p:val>
                                            <p:fltVal val="0"/>
                                          </p:val>
                                        </p:tav>
                                        <p:tav tm="100000">
                                          <p:val>
                                            <p:fltVal val="1"/>
                                          </p:val>
                                        </p:tav>
                                      </p:tavLst>
                                    </p:anim>
                                    <p:animScale>
                                      <p:cBhvr>
                                        <p:cTn id="99" dur="26">
                                          <p:stCondLst>
                                            <p:cond delay="650"/>
                                          </p:stCondLst>
                                        </p:cTn>
                                        <p:tgtEl>
                                          <p:spTgt spid="287"/>
                                        </p:tgtEl>
                                      </p:cBhvr>
                                      <p:to x="100000" y="60000"/>
                                    </p:animScale>
                                    <p:animScale>
                                      <p:cBhvr>
                                        <p:cTn id="100" dur="166" decel="50000">
                                          <p:stCondLst>
                                            <p:cond delay="676"/>
                                          </p:stCondLst>
                                        </p:cTn>
                                        <p:tgtEl>
                                          <p:spTgt spid="287"/>
                                        </p:tgtEl>
                                      </p:cBhvr>
                                      <p:to x="100000" y="100000"/>
                                    </p:animScale>
                                    <p:animScale>
                                      <p:cBhvr>
                                        <p:cTn id="101" dur="26">
                                          <p:stCondLst>
                                            <p:cond delay="1312"/>
                                          </p:stCondLst>
                                        </p:cTn>
                                        <p:tgtEl>
                                          <p:spTgt spid="287"/>
                                        </p:tgtEl>
                                      </p:cBhvr>
                                      <p:to x="100000" y="80000"/>
                                    </p:animScale>
                                    <p:animScale>
                                      <p:cBhvr>
                                        <p:cTn id="102" dur="166" decel="50000">
                                          <p:stCondLst>
                                            <p:cond delay="1338"/>
                                          </p:stCondLst>
                                        </p:cTn>
                                        <p:tgtEl>
                                          <p:spTgt spid="287"/>
                                        </p:tgtEl>
                                      </p:cBhvr>
                                      <p:to x="100000" y="100000"/>
                                    </p:animScale>
                                    <p:animScale>
                                      <p:cBhvr>
                                        <p:cTn id="103" dur="26">
                                          <p:stCondLst>
                                            <p:cond delay="1642"/>
                                          </p:stCondLst>
                                        </p:cTn>
                                        <p:tgtEl>
                                          <p:spTgt spid="287"/>
                                        </p:tgtEl>
                                      </p:cBhvr>
                                      <p:to x="100000" y="90000"/>
                                    </p:animScale>
                                    <p:animScale>
                                      <p:cBhvr>
                                        <p:cTn id="104" dur="166" decel="50000">
                                          <p:stCondLst>
                                            <p:cond delay="1668"/>
                                          </p:stCondLst>
                                        </p:cTn>
                                        <p:tgtEl>
                                          <p:spTgt spid="287"/>
                                        </p:tgtEl>
                                      </p:cBhvr>
                                      <p:to x="100000" y="100000"/>
                                    </p:animScale>
                                    <p:animScale>
                                      <p:cBhvr>
                                        <p:cTn id="105" dur="26">
                                          <p:stCondLst>
                                            <p:cond delay="1808"/>
                                          </p:stCondLst>
                                        </p:cTn>
                                        <p:tgtEl>
                                          <p:spTgt spid="287"/>
                                        </p:tgtEl>
                                      </p:cBhvr>
                                      <p:to x="100000" y="95000"/>
                                    </p:animScale>
                                    <p:animScale>
                                      <p:cBhvr>
                                        <p:cTn id="106" dur="166" decel="50000">
                                          <p:stCondLst>
                                            <p:cond delay="1834"/>
                                          </p:stCondLst>
                                        </p:cTn>
                                        <p:tgtEl>
                                          <p:spTgt spid="287"/>
                                        </p:tgtEl>
                                      </p:cBhvr>
                                      <p:to x="100000" y="100000"/>
                                    </p:animScale>
                                  </p:childTnLst>
                                </p:cTn>
                              </p:par>
                              <p:par>
                                <p:cTn id="107" presetID="26" presetClass="entr" presetSubtype="0" fill="hold" nodeType="withEffect">
                                  <p:stCondLst>
                                    <p:cond delay="0"/>
                                  </p:stCondLst>
                                  <p:childTnLst>
                                    <p:set>
                                      <p:cBhvr>
                                        <p:cTn id="108" dur="1" fill="hold">
                                          <p:stCondLst>
                                            <p:cond delay="0"/>
                                          </p:stCondLst>
                                        </p:cTn>
                                        <p:tgtEl>
                                          <p:spTgt spid="288"/>
                                        </p:tgtEl>
                                        <p:attrNameLst>
                                          <p:attrName>style.visibility</p:attrName>
                                        </p:attrNameLst>
                                      </p:cBhvr>
                                      <p:to>
                                        <p:strVal val="visible"/>
                                      </p:to>
                                    </p:set>
                                    <p:animEffect transition="in" filter="wipe(down)">
                                      <p:cBhvr>
                                        <p:cTn id="109" dur="580">
                                          <p:stCondLst>
                                            <p:cond delay="0"/>
                                          </p:stCondLst>
                                        </p:cTn>
                                        <p:tgtEl>
                                          <p:spTgt spid="288"/>
                                        </p:tgtEl>
                                      </p:cBhvr>
                                    </p:animEffect>
                                    <p:anim calcmode="lin" valueType="num">
                                      <p:cBhvr>
                                        <p:cTn id="110" dur="1822" tmFilter="0,0; 0.14,0.36; 0.43,0.73; 0.71,0.91; 1.0,1.0">
                                          <p:stCondLst>
                                            <p:cond delay="0"/>
                                          </p:stCondLst>
                                        </p:cTn>
                                        <p:tgtEl>
                                          <p:spTgt spid="288"/>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288"/>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288"/>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288"/>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288"/>
                                        </p:tgtEl>
                                        <p:attrNameLst>
                                          <p:attrName>ppt_y</p:attrName>
                                        </p:attrNameLst>
                                      </p:cBhvr>
                                      <p:tavLst>
                                        <p:tav tm="0" fmla="#ppt_y-sin(pi*$)/81">
                                          <p:val>
                                            <p:fltVal val="0"/>
                                          </p:val>
                                        </p:tav>
                                        <p:tav tm="100000">
                                          <p:val>
                                            <p:fltVal val="1"/>
                                          </p:val>
                                        </p:tav>
                                      </p:tavLst>
                                    </p:anim>
                                    <p:animScale>
                                      <p:cBhvr>
                                        <p:cTn id="115" dur="26">
                                          <p:stCondLst>
                                            <p:cond delay="650"/>
                                          </p:stCondLst>
                                        </p:cTn>
                                        <p:tgtEl>
                                          <p:spTgt spid="288"/>
                                        </p:tgtEl>
                                      </p:cBhvr>
                                      <p:to x="100000" y="60000"/>
                                    </p:animScale>
                                    <p:animScale>
                                      <p:cBhvr>
                                        <p:cTn id="116" dur="166" decel="50000">
                                          <p:stCondLst>
                                            <p:cond delay="676"/>
                                          </p:stCondLst>
                                        </p:cTn>
                                        <p:tgtEl>
                                          <p:spTgt spid="288"/>
                                        </p:tgtEl>
                                      </p:cBhvr>
                                      <p:to x="100000" y="100000"/>
                                    </p:animScale>
                                    <p:animScale>
                                      <p:cBhvr>
                                        <p:cTn id="117" dur="26">
                                          <p:stCondLst>
                                            <p:cond delay="1312"/>
                                          </p:stCondLst>
                                        </p:cTn>
                                        <p:tgtEl>
                                          <p:spTgt spid="288"/>
                                        </p:tgtEl>
                                      </p:cBhvr>
                                      <p:to x="100000" y="80000"/>
                                    </p:animScale>
                                    <p:animScale>
                                      <p:cBhvr>
                                        <p:cTn id="118" dur="166" decel="50000">
                                          <p:stCondLst>
                                            <p:cond delay="1338"/>
                                          </p:stCondLst>
                                        </p:cTn>
                                        <p:tgtEl>
                                          <p:spTgt spid="288"/>
                                        </p:tgtEl>
                                      </p:cBhvr>
                                      <p:to x="100000" y="100000"/>
                                    </p:animScale>
                                    <p:animScale>
                                      <p:cBhvr>
                                        <p:cTn id="119" dur="26">
                                          <p:stCondLst>
                                            <p:cond delay="1642"/>
                                          </p:stCondLst>
                                        </p:cTn>
                                        <p:tgtEl>
                                          <p:spTgt spid="288"/>
                                        </p:tgtEl>
                                      </p:cBhvr>
                                      <p:to x="100000" y="90000"/>
                                    </p:animScale>
                                    <p:animScale>
                                      <p:cBhvr>
                                        <p:cTn id="120" dur="166" decel="50000">
                                          <p:stCondLst>
                                            <p:cond delay="1668"/>
                                          </p:stCondLst>
                                        </p:cTn>
                                        <p:tgtEl>
                                          <p:spTgt spid="288"/>
                                        </p:tgtEl>
                                      </p:cBhvr>
                                      <p:to x="100000" y="100000"/>
                                    </p:animScale>
                                    <p:animScale>
                                      <p:cBhvr>
                                        <p:cTn id="121" dur="26">
                                          <p:stCondLst>
                                            <p:cond delay="1808"/>
                                          </p:stCondLst>
                                        </p:cTn>
                                        <p:tgtEl>
                                          <p:spTgt spid="288"/>
                                        </p:tgtEl>
                                      </p:cBhvr>
                                      <p:to x="100000" y="95000"/>
                                    </p:animScale>
                                    <p:animScale>
                                      <p:cBhvr>
                                        <p:cTn id="122" dur="166" decel="50000">
                                          <p:stCondLst>
                                            <p:cond delay="1834"/>
                                          </p:stCondLst>
                                        </p:cTn>
                                        <p:tgtEl>
                                          <p:spTgt spid="288"/>
                                        </p:tgtEl>
                                      </p:cBhvr>
                                      <p:to x="100000" y="100000"/>
                                    </p:animScale>
                                  </p:childTnLst>
                                </p:cTn>
                              </p:par>
                              <p:par>
                                <p:cTn id="123" presetID="26" presetClass="entr" presetSubtype="0" fill="hold" grpId="0" nodeType="withEffect">
                                  <p:stCondLst>
                                    <p:cond delay="0"/>
                                  </p:stCondLst>
                                  <p:childTnLst>
                                    <p:set>
                                      <p:cBhvr>
                                        <p:cTn id="124" dur="1" fill="hold">
                                          <p:stCondLst>
                                            <p:cond delay="0"/>
                                          </p:stCondLst>
                                        </p:cTn>
                                        <p:tgtEl>
                                          <p:spTgt spid="291"/>
                                        </p:tgtEl>
                                        <p:attrNameLst>
                                          <p:attrName>style.visibility</p:attrName>
                                        </p:attrNameLst>
                                      </p:cBhvr>
                                      <p:to>
                                        <p:strVal val="visible"/>
                                      </p:to>
                                    </p:set>
                                    <p:animEffect transition="in" filter="wipe(down)">
                                      <p:cBhvr>
                                        <p:cTn id="125" dur="580">
                                          <p:stCondLst>
                                            <p:cond delay="0"/>
                                          </p:stCondLst>
                                        </p:cTn>
                                        <p:tgtEl>
                                          <p:spTgt spid="291"/>
                                        </p:tgtEl>
                                      </p:cBhvr>
                                    </p:animEffect>
                                    <p:anim calcmode="lin" valueType="num">
                                      <p:cBhvr>
                                        <p:cTn id="126" dur="1822" tmFilter="0,0; 0.14,0.36; 0.43,0.73; 0.71,0.91; 1.0,1.0">
                                          <p:stCondLst>
                                            <p:cond delay="0"/>
                                          </p:stCondLst>
                                        </p:cTn>
                                        <p:tgtEl>
                                          <p:spTgt spid="291"/>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291"/>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291"/>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291"/>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291"/>
                                        </p:tgtEl>
                                        <p:attrNameLst>
                                          <p:attrName>ppt_y</p:attrName>
                                        </p:attrNameLst>
                                      </p:cBhvr>
                                      <p:tavLst>
                                        <p:tav tm="0" fmla="#ppt_y-sin(pi*$)/81">
                                          <p:val>
                                            <p:fltVal val="0"/>
                                          </p:val>
                                        </p:tav>
                                        <p:tav tm="100000">
                                          <p:val>
                                            <p:fltVal val="1"/>
                                          </p:val>
                                        </p:tav>
                                      </p:tavLst>
                                    </p:anim>
                                    <p:animScale>
                                      <p:cBhvr>
                                        <p:cTn id="131" dur="26">
                                          <p:stCondLst>
                                            <p:cond delay="650"/>
                                          </p:stCondLst>
                                        </p:cTn>
                                        <p:tgtEl>
                                          <p:spTgt spid="291"/>
                                        </p:tgtEl>
                                      </p:cBhvr>
                                      <p:to x="100000" y="60000"/>
                                    </p:animScale>
                                    <p:animScale>
                                      <p:cBhvr>
                                        <p:cTn id="132" dur="166" decel="50000">
                                          <p:stCondLst>
                                            <p:cond delay="676"/>
                                          </p:stCondLst>
                                        </p:cTn>
                                        <p:tgtEl>
                                          <p:spTgt spid="291"/>
                                        </p:tgtEl>
                                      </p:cBhvr>
                                      <p:to x="100000" y="100000"/>
                                    </p:animScale>
                                    <p:animScale>
                                      <p:cBhvr>
                                        <p:cTn id="133" dur="26">
                                          <p:stCondLst>
                                            <p:cond delay="1312"/>
                                          </p:stCondLst>
                                        </p:cTn>
                                        <p:tgtEl>
                                          <p:spTgt spid="291"/>
                                        </p:tgtEl>
                                      </p:cBhvr>
                                      <p:to x="100000" y="80000"/>
                                    </p:animScale>
                                    <p:animScale>
                                      <p:cBhvr>
                                        <p:cTn id="134" dur="166" decel="50000">
                                          <p:stCondLst>
                                            <p:cond delay="1338"/>
                                          </p:stCondLst>
                                        </p:cTn>
                                        <p:tgtEl>
                                          <p:spTgt spid="291"/>
                                        </p:tgtEl>
                                      </p:cBhvr>
                                      <p:to x="100000" y="100000"/>
                                    </p:animScale>
                                    <p:animScale>
                                      <p:cBhvr>
                                        <p:cTn id="135" dur="26">
                                          <p:stCondLst>
                                            <p:cond delay="1642"/>
                                          </p:stCondLst>
                                        </p:cTn>
                                        <p:tgtEl>
                                          <p:spTgt spid="291"/>
                                        </p:tgtEl>
                                      </p:cBhvr>
                                      <p:to x="100000" y="90000"/>
                                    </p:animScale>
                                    <p:animScale>
                                      <p:cBhvr>
                                        <p:cTn id="136" dur="166" decel="50000">
                                          <p:stCondLst>
                                            <p:cond delay="1668"/>
                                          </p:stCondLst>
                                        </p:cTn>
                                        <p:tgtEl>
                                          <p:spTgt spid="291"/>
                                        </p:tgtEl>
                                      </p:cBhvr>
                                      <p:to x="100000" y="100000"/>
                                    </p:animScale>
                                    <p:animScale>
                                      <p:cBhvr>
                                        <p:cTn id="137" dur="26">
                                          <p:stCondLst>
                                            <p:cond delay="1808"/>
                                          </p:stCondLst>
                                        </p:cTn>
                                        <p:tgtEl>
                                          <p:spTgt spid="291"/>
                                        </p:tgtEl>
                                      </p:cBhvr>
                                      <p:to x="100000" y="95000"/>
                                    </p:animScale>
                                    <p:animScale>
                                      <p:cBhvr>
                                        <p:cTn id="138" dur="166" decel="50000">
                                          <p:stCondLst>
                                            <p:cond delay="1834"/>
                                          </p:stCondLst>
                                        </p:cTn>
                                        <p:tgtEl>
                                          <p:spTgt spid="291"/>
                                        </p:tgtEl>
                                      </p:cBhvr>
                                      <p:to x="100000" y="100000"/>
                                    </p:animScale>
                                  </p:childTnLst>
                                </p:cTn>
                              </p:par>
                              <p:par>
                                <p:cTn id="139" presetID="26" presetClass="entr" presetSubtype="0" fill="hold" nodeType="withEffect">
                                  <p:stCondLst>
                                    <p:cond delay="0"/>
                                  </p:stCondLst>
                                  <p:childTnLst>
                                    <p:set>
                                      <p:cBhvr>
                                        <p:cTn id="140" dur="1" fill="hold">
                                          <p:stCondLst>
                                            <p:cond delay="0"/>
                                          </p:stCondLst>
                                        </p:cTn>
                                        <p:tgtEl>
                                          <p:spTgt spid="292"/>
                                        </p:tgtEl>
                                        <p:attrNameLst>
                                          <p:attrName>style.visibility</p:attrName>
                                        </p:attrNameLst>
                                      </p:cBhvr>
                                      <p:to>
                                        <p:strVal val="visible"/>
                                      </p:to>
                                    </p:set>
                                    <p:animEffect transition="in" filter="wipe(down)">
                                      <p:cBhvr>
                                        <p:cTn id="141" dur="580">
                                          <p:stCondLst>
                                            <p:cond delay="0"/>
                                          </p:stCondLst>
                                        </p:cTn>
                                        <p:tgtEl>
                                          <p:spTgt spid="292"/>
                                        </p:tgtEl>
                                      </p:cBhvr>
                                    </p:animEffect>
                                    <p:anim calcmode="lin" valueType="num">
                                      <p:cBhvr>
                                        <p:cTn id="142" dur="1822" tmFilter="0,0; 0.14,0.36; 0.43,0.73; 0.71,0.91; 1.0,1.0">
                                          <p:stCondLst>
                                            <p:cond delay="0"/>
                                          </p:stCondLst>
                                        </p:cTn>
                                        <p:tgtEl>
                                          <p:spTgt spid="292"/>
                                        </p:tgtEl>
                                        <p:attrNameLst>
                                          <p:attrName>ppt_x</p:attrName>
                                        </p:attrNameLst>
                                      </p:cBhvr>
                                      <p:tavLst>
                                        <p:tav tm="0">
                                          <p:val>
                                            <p:strVal val="#ppt_x-0.25"/>
                                          </p:val>
                                        </p:tav>
                                        <p:tav tm="100000">
                                          <p:val>
                                            <p:strVal val="#ppt_x"/>
                                          </p:val>
                                        </p:tav>
                                      </p:tavLst>
                                    </p:anim>
                                    <p:anim calcmode="lin" valueType="num">
                                      <p:cBhvr>
                                        <p:cTn id="143" dur="664" tmFilter="0.0,0.0; 0.25,0.07; 0.50,0.2; 0.75,0.467; 1.0,1.0">
                                          <p:stCondLst>
                                            <p:cond delay="0"/>
                                          </p:stCondLst>
                                        </p:cTn>
                                        <p:tgtEl>
                                          <p:spTgt spid="292"/>
                                        </p:tgtEl>
                                        <p:attrNameLst>
                                          <p:attrName>ppt_y</p:attrName>
                                        </p:attrNameLst>
                                      </p:cBhvr>
                                      <p:tavLst>
                                        <p:tav tm="0" fmla="#ppt_y-sin(pi*$)/3">
                                          <p:val>
                                            <p:fltVal val="0.5"/>
                                          </p:val>
                                        </p:tav>
                                        <p:tav tm="100000">
                                          <p:val>
                                            <p:fltVal val="1"/>
                                          </p:val>
                                        </p:tav>
                                      </p:tavLst>
                                    </p:anim>
                                    <p:anim calcmode="lin" valueType="num">
                                      <p:cBhvr>
                                        <p:cTn id="144" dur="664" tmFilter="0, 0; 0.125,0.2665; 0.25,0.4; 0.375,0.465; 0.5,0.5;  0.625,0.535; 0.75,0.6; 0.875,0.7335; 1,1">
                                          <p:stCondLst>
                                            <p:cond delay="664"/>
                                          </p:stCondLst>
                                        </p:cTn>
                                        <p:tgtEl>
                                          <p:spTgt spid="292"/>
                                        </p:tgtEl>
                                        <p:attrNameLst>
                                          <p:attrName>ppt_y</p:attrName>
                                        </p:attrNameLst>
                                      </p:cBhvr>
                                      <p:tavLst>
                                        <p:tav tm="0" fmla="#ppt_y-sin(pi*$)/9">
                                          <p:val>
                                            <p:fltVal val="0"/>
                                          </p:val>
                                        </p:tav>
                                        <p:tav tm="100000">
                                          <p:val>
                                            <p:fltVal val="1"/>
                                          </p:val>
                                        </p:tav>
                                      </p:tavLst>
                                    </p:anim>
                                    <p:anim calcmode="lin" valueType="num">
                                      <p:cBhvr>
                                        <p:cTn id="145" dur="332" tmFilter="0, 0; 0.125,0.2665; 0.25,0.4; 0.375,0.465; 0.5,0.5;  0.625,0.535; 0.75,0.6; 0.875,0.7335; 1,1">
                                          <p:stCondLst>
                                            <p:cond delay="1324"/>
                                          </p:stCondLst>
                                        </p:cTn>
                                        <p:tgtEl>
                                          <p:spTgt spid="292"/>
                                        </p:tgtEl>
                                        <p:attrNameLst>
                                          <p:attrName>ppt_y</p:attrName>
                                        </p:attrNameLst>
                                      </p:cBhvr>
                                      <p:tavLst>
                                        <p:tav tm="0" fmla="#ppt_y-sin(pi*$)/27">
                                          <p:val>
                                            <p:fltVal val="0"/>
                                          </p:val>
                                        </p:tav>
                                        <p:tav tm="100000">
                                          <p:val>
                                            <p:fltVal val="1"/>
                                          </p:val>
                                        </p:tav>
                                      </p:tavLst>
                                    </p:anim>
                                    <p:anim calcmode="lin" valueType="num">
                                      <p:cBhvr>
                                        <p:cTn id="146" dur="164" tmFilter="0, 0; 0.125,0.2665; 0.25,0.4; 0.375,0.465; 0.5,0.5;  0.625,0.535; 0.75,0.6; 0.875,0.7335; 1,1">
                                          <p:stCondLst>
                                            <p:cond delay="1656"/>
                                          </p:stCondLst>
                                        </p:cTn>
                                        <p:tgtEl>
                                          <p:spTgt spid="292"/>
                                        </p:tgtEl>
                                        <p:attrNameLst>
                                          <p:attrName>ppt_y</p:attrName>
                                        </p:attrNameLst>
                                      </p:cBhvr>
                                      <p:tavLst>
                                        <p:tav tm="0" fmla="#ppt_y-sin(pi*$)/81">
                                          <p:val>
                                            <p:fltVal val="0"/>
                                          </p:val>
                                        </p:tav>
                                        <p:tav tm="100000">
                                          <p:val>
                                            <p:fltVal val="1"/>
                                          </p:val>
                                        </p:tav>
                                      </p:tavLst>
                                    </p:anim>
                                    <p:animScale>
                                      <p:cBhvr>
                                        <p:cTn id="147" dur="26">
                                          <p:stCondLst>
                                            <p:cond delay="650"/>
                                          </p:stCondLst>
                                        </p:cTn>
                                        <p:tgtEl>
                                          <p:spTgt spid="292"/>
                                        </p:tgtEl>
                                      </p:cBhvr>
                                      <p:to x="100000" y="60000"/>
                                    </p:animScale>
                                    <p:animScale>
                                      <p:cBhvr>
                                        <p:cTn id="148" dur="166" decel="50000">
                                          <p:stCondLst>
                                            <p:cond delay="676"/>
                                          </p:stCondLst>
                                        </p:cTn>
                                        <p:tgtEl>
                                          <p:spTgt spid="292"/>
                                        </p:tgtEl>
                                      </p:cBhvr>
                                      <p:to x="100000" y="100000"/>
                                    </p:animScale>
                                    <p:animScale>
                                      <p:cBhvr>
                                        <p:cTn id="149" dur="26">
                                          <p:stCondLst>
                                            <p:cond delay="1312"/>
                                          </p:stCondLst>
                                        </p:cTn>
                                        <p:tgtEl>
                                          <p:spTgt spid="292"/>
                                        </p:tgtEl>
                                      </p:cBhvr>
                                      <p:to x="100000" y="80000"/>
                                    </p:animScale>
                                    <p:animScale>
                                      <p:cBhvr>
                                        <p:cTn id="150" dur="166" decel="50000">
                                          <p:stCondLst>
                                            <p:cond delay="1338"/>
                                          </p:stCondLst>
                                        </p:cTn>
                                        <p:tgtEl>
                                          <p:spTgt spid="292"/>
                                        </p:tgtEl>
                                      </p:cBhvr>
                                      <p:to x="100000" y="100000"/>
                                    </p:animScale>
                                    <p:animScale>
                                      <p:cBhvr>
                                        <p:cTn id="151" dur="26">
                                          <p:stCondLst>
                                            <p:cond delay="1642"/>
                                          </p:stCondLst>
                                        </p:cTn>
                                        <p:tgtEl>
                                          <p:spTgt spid="292"/>
                                        </p:tgtEl>
                                      </p:cBhvr>
                                      <p:to x="100000" y="90000"/>
                                    </p:animScale>
                                    <p:animScale>
                                      <p:cBhvr>
                                        <p:cTn id="152" dur="166" decel="50000">
                                          <p:stCondLst>
                                            <p:cond delay="1668"/>
                                          </p:stCondLst>
                                        </p:cTn>
                                        <p:tgtEl>
                                          <p:spTgt spid="292"/>
                                        </p:tgtEl>
                                      </p:cBhvr>
                                      <p:to x="100000" y="100000"/>
                                    </p:animScale>
                                    <p:animScale>
                                      <p:cBhvr>
                                        <p:cTn id="153" dur="26">
                                          <p:stCondLst>
                                            <p:cond delay="1808"/>
                                          </p:stCondLst>
                                        </p:cTn>
                                        <p:tgtEl>
                                          <p:spTgt spid="292"/>
                                        </p:tgtEl>
                                      </p:cBhvr>
                                      <p:to x="100000" y="95000"/>
                                    </p:animScale>
                                    <p:animScale>
                                      <p:cBhvr>
                                        <p:cTn id="154" dur="166" decel="50000">
                                          <p:stCondLst>
                                            <p:cond delay="1834"/>
                                          </p:stCondLst>
                                        </p:cTn>
                                        <p:tgtEl>
                                          <p:spTgt spid="292"/>
                                        </p:tgtEl>
                                      </p:cBhvr>
                                      <p:to x="100000" y="100000"/>
                                    </p:animScale>
                                  </p:childTnLst>
                                </p:cTn>
                              </p:par>
                              <p:par>
                                <p:cTn id="155" presetID="26" presetClass="entr" presetSubtype="0" fill="hold" nodeType="withEffect">
                                  <p:stCondLst>
                                    <p:cond delay="0"/>
                                  </p:stCondLst>
                                  <p:childTnLst>
                                    <p:set>
                                      <p:cBhvr>
                                        <p:cTn id="156" dur="1" fill="hold">
                                          <p:stCondLst>
                                            <p:cond delay="0"/>
                                          </p:stCondLst>
                                        </p:cTn>
                                        <p:tgtEl>
                                          <p:spTgt spid="339"/>
                                        </p:tgtEl>
                                        <p:attrNameLst>
                                          <p:attrName>style.visibility</p:attrName>
                                        </p:attrNameLst>
                                      </p:cBhvr>
                                      <p:to>
                                        <p:strVal val="visible"/>
                                      </p:to>
                                    </p:set>
                                    <p:animEffect transition="in" filter="wipe(down)">
                                      <p:cBhvr>
                                        <p:cTn id="157" dur="580">
                                          <p:stCondLst>
                                            <p:cond delay="0"/>
                                          </p:stCondLst>
                                        </p:cTn>
                                        <p:tgtEl>
                                          <p:spTgt spid="339"/>
                                        </p:tgtEl>
                                      </p:cBhvr>
                                    </p:animEffect>
                                    <p:anim calcmode="lin" valueType="num">
                                      <p:cBhvr>
                                        <p:cTn id="158" dur="1822" tmFilter="0,0; 0.14,0.36; 0.43,0.73; 0.71,0.91; 1.0,1.0">
                                          <p:stCondLst>
                                            <p:cond delay="0"/>
                                          </p:stCondLst>
                                        </p:cTn>
                                        <p:tgtEl>
                                          <p:spTgt spid="339"/>
                                        </p:tgtEl>
                                        <p:attrNameLst>
                                          <p:attrName>ppt_x</p:attrName>
                                        </p:attrNameLst>
                                      </p:cBhvr>
                                      <p:tavLst>
                                        <p:tav tm="0">
                                          <p:val>
                                            <p:strVal val="#ppt_x-0.25"/>
                                          </p:val>
                                        </p:tav>
                                        <p:tav tm="100000">
                                          <p:val>
                                            <p:strVal val="#ppt_x"/>
                                          </p:val>
                                        </p:tav>
                                      </p:tavLst>
                                    </p:anim>
                                    <p:anim calcmode="lin" valueType="num">
                                      <p:cBhvr>
                                        <p:cTn id="159" dur="664" tmFilter="0.0,0.0; 0.25,0.07; 0.50,0.2; 0.75,0.467; 1.0,1.0">
                                          <p:stCondLst>
                                            <p:cond delay="0"/>
                                          </p:stCondLst>
                                        </p:cTn>
                                        <p:tgtEl>
                                          <p:spTgt spid="339"/>
                                        </p:tgtEl>
                                        <p:attrNameLst>
                                          <p:attrName>ppt_y</p:attrName>
                                        </p:attrNameLst>
                                      </p:cBhvr>
                                      <p:tavLst>
                                        <p:tav tm="0" fmla="#ppt_y-sin(pi*$)/3">
                                          <p:val>
                                            <p:fltVal val="0.5"/>
                                          </p:val>
                                        </p:tav>
                                        <p:tav tm="100000">
                                          <p:val>
                                            <p:fltVal val="1"/>
                                          </p:val>
                                        </p:tav>
                                      </p:tavLst>
                                    </p:anim>
                                    <p:anim calcmode="lin" valueType="num">
                                      <p:cBhvr>
                                        <p:cTn id="160" dur="664" tmFilter="0, 0; 0.125,0.2665; 0.25,0.4; 0.375,0.465; 0.5,0.5;  0.625,0.535; 0.75,0.6; 0.875,0.7335; 1,1">
                                          <p:stCondLst>
                                            <p:cond delay="664"/>
                                          </p:stCondLst>
                                        </p:cTn>
                                        <p:tgtEl>
                                          <p:spTgt spid="339"/>
                                        </p:tgtEl>
                                        <p:attrNameLst>
                                          <p:attrName>ppt_y</p:attrName>
                                        </p:attrNameLst>
                                      </p:cBhvr>
                                      <p:tavLst>
                                        <p:tav tm="0" fmla="#ppt_y-sin(pi*$)/9">
                                          <p:val>
                                            <p:fltVal val="0"/>
                                          </p:val>
                                        </p:tav>
                                        <p:tav tm="100000">
                                          <p:val>
                                            <p:fltVal val="1"/>
                                          </p:val>
                                        </p:tav>
                                      </p:tavLst>
                                    </p:anim>
                                    <p:anim calcmode="lin" valueType="num">
                                      <p:cBhvr>
                                        <p:cTn id="161" dur="332" tmFilter="0, 0; 0.125,0.2665; 0.25,0.4; 0.375,0.465; 0.5,0.5;  0.625,0.535; 0.75,0.6; 0.875,0.7335; 1,1">
                                          <p:stCondLst>
                                            <p:cond delay="1324"/>
                                          </p:stCondLst>
                                        </p:cTn>
                                        <p:tgtEl>
                                          <p:spTgt spid="339"/>
                                        </p:tgtEl>
                                        <p:attrNameLst>
                                          <p:attrName>ppt_y</p:attrName>
                                        </p:attrNameLst>
                                      </p:cBhvr>
                                      <p:tavLst>
                                        <p:tav tm="0" fmla="#ppt_y-sin(pi*$)/27">
                                          <p:val>
                                            <p:fltVal val="0"/>
                                          </p:val>
                                        </p:tav>
                                        <p:tav tm="100000">
                                          <p:val>
                                            <p:fltVal val="1"/>
                                          </p:val>
                                        </p:tav>
                                      </p:tavLst>
                                    </p:anim>
                                    <p:anim calcmode="lin" valueType="num">
                                      <p:cBhvr>
                                        <p:cTn id="162" dur="164" tmFilter="0, 0; 0.125,0.2665; 0.25,0.4; 0.375,0.465; 0.5,0.5;  0.625,0.535; 0.75,0.6; 0.875,0.7335; 1,1">
                                          <p:stCondLst>
                                            <p:cond delay="1656"/>
                                          </p:stCondLst>
                                        </p:cTn>
                                        <p:tgtEl>
                                          <p:spTgt spid="339"/>
                                        </p:tgtEl>
                                        <p:attrNameLst>
                                          <p:attrName>ppt_y</p:attrName>
                                        </p:attrNameLst>
                                      </p:cBhvr>
                                      <p:tavLst>
                                        <p:tav tm="0" fmla="#ppt_y-sin(pi*$)/81">
                                          <p:val>
                                            <p:fltVal val="0"/>
                                          </p:val>
                                        </p:tav>
                                        <p:tav tm="100000">
                                          <p:val>
                                            <p:fltVal val="1"/>
                                          </p:val>
                                        </p:tav>
                                      </p:tavLst>
                                    </p:anim>
                                    <p:animScale>
                                      <p:cBhvr>
                                        <p:cTn id="163" dur="26">
                                          <p:stCondLst>
                                            <p:cond delay="650"/>
                                          </p:stCondLst>
                                        </p:cTn>
                                        <p:tgtEl>
                                          <p:spTgt spid="339"/>
                                        </p:tgtEl>
                                      </p:cBhvr>
                                      <p:to x="100000" y="60000"/>
                                    </p:animScale>
                                    <p:animScale>
                                      <p:cBhvr>
                                        <p:cTn id="164" dur="166" decel="50000">
                                          <p:stCondLst>
                                            <p:cond delay="676"/>
                                          </p:stCondLst>
                                        </p:cTn>
                                        <p:tgtEl>
                                          <p:spTgt spid="339"/>
                                        </p:tgtEl>
                                      </p:cBhvr>
                                      <p:to x="100000" y="100000"/>
                                    </p:animScale>
                                    <p:animScale>
                                      <p:cBhvr>
                                        <p:cTn id="165" dur="26">
                                          <p:stCondLst>
                                            <p:cond delay="1312"/>
                                          </p:stCondLst>
                                        </p:cTn>
                                        <p:tgtEl>
                                          <p:spTgt spid="339"/>
                                        </p:tgtEl>
                                      </p:cBhvr>
                                      <p:to x="100000" y="80000"/>
                                    </p:animScale>
                                    <p:animScale>
                                      <p:cBhvr>
                                        <p:cTn id="166" dur="166" decel="50000">
                                          <p:stCondLst>
                                            <p:cond delay="1338"/>
                                          </p:stCondLst>
                                        </p:cTn>
                                        <p:tgtEl>
                                          <p:spTgt spid="339"/>
                                        </p:tgtEl>
                                      </p:cBhvr>
                                      <p:to x="100000" y="100000"/>
                                    </p:animScale>
                                    <p:animScale>
                                      <p:cBhvr>
                                        <p:cTn id="167" dur="26">
                                          <p:stCondLst>
                                            <p:cond delay="1642"/>
                                          </p:stCondLst>
                                        </p:cTn>
                                        <p:tgtEl>
                                          <p:spTgt spid="339"/>
                                        </p:tgtEl>
                                      </p:cBhvr>
                                      <p:to x="100000" y="90000"/>
                                    </p:animScale>
                                    <p:animScale>
                                      <p:cBhvr>
                                        <p:cTn id="168" dur="166" decel="50000">
                                          <p:stCondLst>
                                            <p:cond delay="1668"/>
                                          </p:stCondLst>
                                        </p:cTn>
                                        <p:tgtEl>
                                          <p:spTgt spid="339"/>
                                        </p:tgtEl>
                                      </p:cBhvr>
                                      <p:to x="100000" y="100000"/>
                                    </p:animScale>
                                    <p:animScale>
                                      <p:cBhvr>
                                        <p:cTn id="169" dur="26">
                                          <p:stCondLst>
                                            <p:cond delay="1808"/>
                                          </p:stCondLst>
                                        </p:cTn>
                                        <p:tgtEl>
                                          <p:spTgt spid="339"/>
                                        </p:tgtEl>
                                      </p:cBhvr>
                                      <p:to x="100000" y="95000"/>
                                    </p:animScale>
                                    <p:animScale>
                                      <p:cBhvr>
                                        <p:cTn id="170" dur="166" decel="50000">
                                          <p:stCondLst>
                                            <p:cond delay="1834"/>
                                          </p:stCondLst>
                                        </p:cTn>
                                        <p:tgtEl>
                                          <p:spTgt spid="339"/>
                                        </p:tgtEl>
                                      </p:cBhvr>
                                      <p:to x="100000" y="100000"/>
                                    </p:animScale>
                                  </p:childTnLst>
                                </p:cTn>
                              </p:par>
                              <p:par>
                                <p:cTn id="171" presetID="26" presetClass="entr" presetSubtype="0" fill="hold" nodeType="withEffect">
                                  <p:stCondLst>
                                    <p:cond delay="0"/>
                                  </p:stCondLst>
                                  <p:childTnLst>
                                    <p:set>
                                      <p:cBhvr>
                                        <p:cTn id="172" dur="1" fill="hold">
                                          <p:stCondLst>
                                            <p:cond delay="0"/>
                                          </p:stCondLst>
                                        </p:cTn>
                                        <p:tgtEl>
                                          <p:spTgt spid="386"/>
                                        </p:tgtEl>
                                        <p:attrNameLst>
                                          <p:attrName>style.visibility</p:attrName>
                                        </p:attrNameLst>
                                      </p:cBhvr>
                                      <p:to>
                                        <p:strVal val="visible"/>
                                      </p:to>
                                    </p:set>
                                    <p:animEffect transition="in" filter="wipe(down)">
                                      <p:cBhvr>
                                        <p:cTn id="173" dur="580">
                                          <p:stCondLst>
                                            <p:cond delay="0"/>
                                          </p:stCondLst>
                                        </p:cTn>
                                        <p:tgtEl>
                                          <p:spTgt spid="386"/>
                                        </p:tgtEl>
                                      </p:cBhvr>
                                    </p:animEffect>
                                    <p:anim calcmode="lin" valueType="num">
                                      <p:cBhvr>
                                        <p:cTn id="174" dur="1822" tmFilter="0,0; 0.14,0.36; 0.43,0.73; 0.71,0.91; 1.0,1.0">
                                          <p:stCondLst>
                                            <p:cond delay="0"/>
                                          </p:stCondLst>
                                        </p:cTn>
                                        <p:tgtEl>
                                          <p:spTgt spid="386"/>
                                        </p:tgtEl>
                                        <p:attrNameLst>
                                          <p:attrName>ppt_x</p:attrName>
                                        </p:attrNameLst>
                                      </p:cBhvr>
                                      <p:tavLst>
                                        <p:tav tm="0">
                                          <p:val>
                                            <p:strVal val="#ppt_x-0.25"/>
                                          </p:val>
                                        </p:tav>
                                        <p:tav tm="100000">
                                          <p:val>
                                            <p:strVal val="#ppt_x"/>
                                          </p:val>
                                        </p:tav>
                                      </p:tavLst>
                                    </p:anim>
                                    <p:anim calcmode="lin" valueType="num">
                                      <p:cBhvr>
                                        <p:cTn id="175" dur="664" tmFilter="0.0,0.0; 0.25,0.07; 0.50,0.2; 0.75,0.467; 1.0,1.0">
                                          <p:stCondLst>
                                            <p:cond delay="0"/>
                                          </p:stCondLst>
                                        </p:cTn>
                                        <p:tgtEl>
                                          <p:spTgt spid="386"/>
                                        </p:tgtEl>
                                        <p:attrNameLst>
                                          <p:attrName>ppt_y</p:attrName>
                                        </p:attrNameLst>
                                      </p:cBhvr>
                                      <p:tavLst>
                                        <p:tav tm="0" fmla="#ppt_y-sin(pi*$)/3">
                                          <p:val>
                                            <p:fltVal val="0.5"/>
                                          </p:val>
                                        </p:tav>
                                        <p:tav tm="100000">
                                          <p:val>
                                            <p:fltVal val="1"/>
                                          </p:val>
                                        </p:tav>
                                      </p:tavLst>
                                    </p:anim>
                                    <p:anim calcmode="lin" valueType="num">
                                      <p:cBhvr>
                                        <p:cTn id="176" dur="664" tmFilter="0, 0; 0.125,0.2665; 0.25,0.4; 0.375,0.465; 0.5,0.5;  0.625,0.535; 0.75,0.6; 0.875,0.7335; 1,1">
                                          <p:stCondLst>
                                            <p:cond delay="664"/>
                                          </p:stCondLst>
                                        </p:cTn>
                                        <p:tgtEl>
                                          <p:spTgt spid="386"/>
                                        </p:tgtEl>
                                        <p:attrNameLst>
                                          <p:attrName>ppt_y</p:attrName>
                                        </p:attrNameLst>
                                      </p:cBhvr>
                                      <p:tavLst>
                                        <p:tav tm="0" fmla="#ppt_y-sin(pi*$)/9">
                                          <p:val>
                                            <p:fltVal val="0"/>
                                          </p:val>
                                        </p:tav>
                                        <p:tav tm="100000">
                                          <p:val>
                                            <p:fltVal val="1"/>
                                          </p:val>
                                        </p:tav>
                                      </p:tavLst>
                                    </p:anim>
                                    <p:anim calcmode="lin" valueType="num">
                                      <p:cBhvr>
                                        <p:cTn id="177" dur="332" tmFilter="0, 0; 0.125,0.2665; 0.25,0.4; 0.375,0.465; 0.5,0.5;  0.625,0.535; 0.75,0.6; 0.875,0.7335; 1,1">
                                          <p:stCondLst>
                                            <p:cond delay="1324"/>
                                          </p:stCondLst>
                                        </p:cTn>
                                        <p:tgtEl>
                                          <p:spTgt spid="386"/>
                                        </p:tgtEl>
                                        <p:attrNameLst>
                                          <p:attrName>ppt_y</p:attrName>
                                        </p:attrNameLst>
                                      </p:cBhvr>
                                      <p:tavLst>
                                        <p:tav tm="0" fmla="#ppt_y-sin(pi*$)/27">
                                          <p:val>
                                            <p:fltVal val="0"/>
                                          </p:val>
                                        </p:tav>
                                        <p:tav tm="100000">
                                          <p:val>
                                            <p:fltVal val="1"/>
                                          </p:val>
                                        </p:tav>
                                      </p:tavLst>
                                    </p:anim>
                                    <p:anim calcmode="lin" valueType="num">
                                      <p:cBhvr>
                                        <p:cTn id="178" dur="164" tmFilter="0, 0; 0.125,0.2665; 0.25,0.4; 0.375,0.465; 0.5,0.5;  0.625,0.535; 0.75,0.6; 0.875,0.7335; 1,1">
                                          <p:stCondLst>
                                            <p:cond delay="1656"/>
                                          </p:stCondLst>
                                        </p:cTn>
                                        <p:tgtEl>
                                          <p:spTgt spid="386"/>
                                        </p:tgtEl>
                                        <p:attrNameLst>
                                          <p:attrName>ppt_y</p:attrName>
                                        </p:attrNameLst>
                                      </p:cBhvr>
                                      <p:tavLst>
                                        <p:tav tm="0" fmla="#ppt_y-sin(pi*$)/81">
                                          <p:val>
                                            <p:fltVal val="0"/>
                                          </p:val>
                                        </p:tav>
                                        <p:tav tm="100000">
                                          <p:val>
                                            <p:fltVal val="1"/>
                                          </p:val>
                                        </p:tav>
                                      </p:tavLst>
                                    </p:anim>
                                    <p:animScale>
                                      <p:cBhvr>
                                        <p:cTn id="179" dur="26">
                                          <p:stCondLst>
                                            <p:cond delay="650"/>
                                          </p:stCondLst>
                                        </p:cTn>
                                        <p:tgtEl>
                                          <p:spTgt spid="386"/>
                                        </p:tgtEl>
                                      </p:cBhvr>
                                      <p:to x="100000" y="60000"/>
                                    </p:animScale>
                                    <p:animScale>
                                      <p:cBhvr>
                                        <p:cTn id="180" dur="166" decel="50000">
                                          <p:stCondLst>
                                            <p:cond delay="676"/>
                                          </p:stCondLst>
                                        </p:cTn>
                                        <p:tgtEl>
                                          <p:spTgt spid="386"/>
                                        </p:tgtEl>
                                      </p:cBhvr>
                                      <p:to x="100000" y="100000"/>
                                    </p:animScale>
                                    <p:animScale>
                                      <p:cBhvr>
                                        <p:cTn id="181" dur="26">
                                          <p:stCondLst>
                                            <p:cond delay="1312"/>
                                          </p:stCondLst>
                                        </p:cTn>
                                        <p:tgtEl>
                                          <p:spTgt spid="386"/>
                                        </p:tgtEl>
                                      </p:cBhvr>
                                      <p:to x="100000" y="80000"/>
                                    </p:animScale>
                                    <p:animScale>
                                      <p:cBhvr>
                                        <p:cTn id="182" dur="166" decel="50000">
                                          <p:stCondLst>
                                            <p:cond delay="1338"/>
                                          </p:stCondLst>
                                        </p:cTn>
                                        <p:tgtEl>
                                          <p:spTgt spid="386"/>
                                        </p:tgtEl>
                                      </p:cBhvr>
                                      <p:to x="100000" y="100000"/>
                                    </p:animScale>
                                    <p:animScale>
                                      <p:cBhvr>
                                        <p:cTn id="183" dur="26">
                                          <p:stCondLst>
                                            <p:cond delay="1642"/>
                                          </p:stCondLst>
                                        </p:cTn>
                                        <p:tgtEl>
                                          <p:spTgt spid="386"/>
                                        </p:tgtEl>
                                      </p:cBhvr>
                                      <p:to x="100000" y="90000"/>
                                    </p:animScale>
                                    <p:animScale>
                                      <p:cBhvr>
                                        <p:cTn id="184" dur="166" decel="50000">
                                          <p:stCondLst>
                                            <p:cond delay="1668"/>
                                          </p:stCondLst>
                                        </p:cTn>
                                        <p:tgtEl>
                                          <p:spTgt spid="386"/>
                                        </p:tgtEl>
                                      </p:cBhvr>
                                      <p:to x="100000" y="100000"/>
                                    </p:animScale>
                                    <p:animScale>
                                      <p:cBhvr>
                                        <p:cTn id="185" dur="26">
                                          <p:stCondLst>
                                            <p:cond delay="1808"/>
                                          </p:stCondLst>
                                        </p:cTn>
                                        <p:tgtEl>
                                          <p:spTgt spid="386"/>
                                        </p:tgtEl>
                                      </p:cBhvr>
                                      <p:to x="100000" y="95000"/>
                                    </p:animScale>
                                    <p:animScale>
                                      <p:cBhvr>
                                        <p:cTn id="186" dur="166" decel="50000">
                                          <p:stCondLst>
                                            <p:cond delay="1834"/>
                                          </p:stCondLst>
                                        </p:cTn>
                                        <p:tgtEl>
                                          <p:spTgt spid="386"/>
                                        </p:tgtEl>
                                      </p:cBhvr>
                                      <p:to x="100000" y="100000"/>
                                    </p:animScale>
                                  </p:childTnLst>
                                </p:cTn>
                              </p:par>
                              <p:par>
                                <p:cTn id="187" presetID="26" presetClass="entr" presetSubtype="0" fill="hold" nodeType="withEffect">
                                  <p:stCondLst>
                                    <p:cond delay="0"/>
                                  </p:stCondLst>
                                  <p:childTnLst>
                                    <p:set>
                                      <p:cBhvr>
                                        <p:cTn id="188" dur="1" fill="hold">
                                          <p:stCondLst>
                                            <p:cond delay="0"/>
                                          </p:stCondLst>
                                        </p:cTn>
                                        <p:tgtEl>
                                          <p:spTgt spid="433"/>
                                        </p:tgtEl>
                                        <p:attrNameLst>
                                          <p:attrName>style.visibility</p:attrName>
                                        </p:attrNameLst>
                                      </p:cBhvr>
                                      <p:to>
                                        <p:strVal val="visible"/>
                                      </p:to>
                                    </p:set>
                                    <p:animEffect transition="in" filter="wipe(down)">
                                      <p:cBhvr>
                                        <p:cTn id="189" dur="580">
                                          <p:stCondLst>
                                            <p:cond delay="0"/>
                                          </p:stCondLst>
                                        </p:cTn>
                                        <p:tgtEl>
                                          <p:spTgt spid="433"/>
                                        </p:tgtEl>
                                      </p:cBhvr>
                                    </p:animEffect>
                                    <p:anim calcmode="lin" valueType="num">
                                      <p:cBhvr>
                                        <p:cTn id="190" dur="1822" tmFilter="0,0; 0.14,0.36; 0.43,0.73; 0.71,0.91; 1.0,1.0">
                                          <p:stCondLst>
                                            <p:cond delay="0"/>
                                          </p:stCondLst>
                                        </p:cTn>
                                        <p:tgtEl>
                                          <p:spTgt spid="433"/>
                                        </p:tgtEl>
                                        <p:attrNameLst>
                                          <p:attrName>ppt_x</p:attrName>
                                        </p:attrNameLst>
                                      </p:cBhvr>
                                      <p:tavLst>
                                        <p:tav tm="0">
                                          <p:val>
                                            <p:strVal val="#ppt_x-0.25"/>
                                          </p:val>
                                        </p:tav>
                                        <p:tav tm="100000">
                                          <p:val>
                                            <p:strVal val="#ppt_x"/>
                                          </p:val>
                                        </p:tav>
                                      </p:tavLst>
                                    </p:anim>
                                    <p:anim calcmode="lin" valueType="num">
                                      <p:cBhvr>
                                        <p:cTn id="191" dur="664" tmFilter="0.0,0.0; 0.25,0.07; 0.50,0.2; 0.75,0.467; 1.0,1.0">
                                          <p:stCondLst>
                                            <p:cond delay="0"/>
                                          </p:stCondLst>
                                        </p:cTn>
                                        <p:tgtEl>
                                          <p:spTgt spid="433"/>
                                        </p:tgtEl>
                                        <p:attrNameLst>
                                          <p:attrName>ppt_y</p:attrName>
                                        </p:attrNameLst>
                                      </p:cBhvr>
                                      <p:tavLst>
                                        <p:tav tm="0" fmla="#ppt_y-sin(pi*$)/3">
                                          <p:val>
                                            <p:fltVal val="0.5"/>
                                          </p:val>
                                        </p:tav>
                                        <p:tav tm="100000">
                                          <p:val>
                                            <p:fltVal val="1"/>
                                          </p:val>
                                        </p:tav>
                                      </p:tavLst>
                                    </p:anim>
                                    <p:anim calcmode="lin" valueType="num">
                                      <p:cBhvr>
                                        <p:cTn id="192" dur="664" tmFilter="0, 0; 0.125,0.2665; 0.25,0.4; 0.375,0.465; 0.5,0.5;  0.625,0.535; 0.75,0.6; 0.875,0.7335; 1,1">
                                          <p:stCondLst>
                                            <p:cond delay="664"/>
                                          </p:stCondLst>
                                        </p:cTn>
                                        <p:tgtEl>
                                          <p:spTgt spid="433"/>
                                        </p:tgtEl>
                                        <p:attrNameLst>
                                          <p:attrName>ppt_y</p:attrName>
                                        </p:attrNameLst>
                                      </p:cBhvr>
                                      <p:tavLst>
                                        <p:tav tm="0" fmla="#ppt_y-sin(pi*$)/9">
                                          <p:val>
                                            <p:fltVal val="0"/>
                                          </p:val>
                                        </p:tav>
                                        <p:tav tm="100000">
                                          <p:val>
                                            <p:fltVal val="1"/>
                                          </p:val>
                                        </p:tav>
                                      </p:tavLst>
                                    </p:anim>
                                    <p:anim calcmode="lin" valueType="num">
                                      <p:cBhvr>
                                        <p:cTn id="193" dur="332" tmFilter="0, 0; 0.125,0.2665; 0.25,0.4; 0.375,0.465; 0.5,0.5;  0.625,0.535; 0.75,0.6; 0.875,0.7335; 1,1">
                                          <p:stCondLst>
                                            <p:cond delay="1324"/>
                                          </p:stCondLst>
                                        </p:cTn>
                                        <p:tgtEl>
                                          <p:spTgt spid="433"/>
                                        </p:tgtEl>
                                        <p:attrNameLst>
                                          <p:attrName>ppt_y</p:attrName>
                                        </p:attrNameLst>
                                      </p:cBhvr>
                                      <p:tavLst>
                                        <p:tav tm="0" fmla="#ppt_y-sin(pi*$)/27">
                                          <p:val>
                                            <p:fltVal val="0"/>
                                          </p:val>
                                        </p:tav>
                                        <p:tav tm="100000">
                                          <p:val>
                                            <p:fltVal val="1"/>
                                          </p:val>
                                        </p:tav>
                                      </p:tavLst>
                                    </p:anim>
                                    <p:anim calcmode="lin" valueType="num">
                                      <p:cBhvr>
                                        <p:cTn id="194" dur="164" tmFilter="0, 0; 0.125,0.2665; 0.25,0.4; 0.375,0.465; 0.5,0.5;  0.625,0.535; 0.75,0.6; 0.875,0.7335; 1,1">
                                          <p:stCondLst>
                                            <p:cond delay="1656"/>
                                          </p:stCondLst>
                                        </p:cTn>
                                        <p:tgtEl>
                                          <p:spTgt spid="433"/>
                                        </p:tgtEl>
                                        <p:attrNameLst>
                                          <p:attrName>ppt_y</p:attrName>
                                        </p:attrNameLst>
                                      </p:cBhvr>
                                      <p:tavLst>
                                        <p:tav tm="0" fmla="#ppt_y-sin(pi*$)/81">
                                          <p:val>
                                            <p:fltVal val="0"/>
                                          </p:val>
                                        </p:tav>
                                        <p:tav tm="100000">
                                          <p:val>
                                            <p:fltVal val="1"/>
                                          </p:val>
                                        </p:tav>
                                      </p:tavLst>
                                    </p:anim>
                                    <p:animScale>
                                      <p:cBhvr>
                                        <p:cTn id="195" dur="26">
                                          <p:stCondLst>
                                            <p:cond delay="650"/>
                                          </p:stCondLst>
                                        </p:cTn>
                                        <p:tgtEl>
                                          <p:spTgt spid="433"/>
                                        </p:tgtEl>
                                      </p:cBhvr>
                                      <p:to x="100000" y="60000"/>
                                    </p:animScale>
                                    <p:animScale>
                                      <p:cBhvr>
                                        <p:cTn id="196" dur="166" decel="50000">
                                          <p:stCondLst>
                                            <p:cond delay="676"/>
                                          </p:stCondLst>
                                        </p:cTn>
                                        <p:tgtEl>
                                          <p:spTgt spid="433"/>
                                        </p:tgtEl>
                                      </p:cBhvr>
                                      <p:to x="100000" y="100000"/>
                                    </p:animScale>
                                    <p:animScale>
                                      <p:cBhvr>
                                        <p:cTn id="197" dur="26">
                                          <p:stCondLst>
                                            <p:cond delay="1312"/>
                                          </p:stCondLst>
                                        </p:cTn>
                                        <p:tgtEl>
                                          <p:spTgt spid="433"/>
                                        </p:tgtEl>
                                      </p:cBhvr>
                                      <p:to x="100000" y="80000"/>
                                    </p:animScale>
                                    <p:animScale>
                                      <p:cBhvr>
                                        <p:cTn id="198" dur="166" decel="50000">
                                          <p:stCondLst>
                                            <p:cond delay="1338"/>
                                          </p:stCondLst>
                                        </p:cTn>
                                        <p:tgtEl>
                                          <p:spTgt spid="433"/>
                                        </p:tgtEl>
                                      </p:cBhvr>
                                      <p:to x="100000" y="100000"/>
                                    </p:animScale>
                                    <p:animScale>
                                      <p:cBhvr>
                                        <p:cTn id="199" dur="26">
                                          <p:stCondLst>
                                            <p:cond delay="1642"/>
                                          </p:stCondLst>
                                        </p:cTn>
                                        <p:tgtEl>
                                          <p:spTgt spid="433"/>
                                        </p:tgtEl>
                                      </p:cBhvr>
                                      <p:to x="100000" y="90000"/>
                                    </p:animScale>
                                    <p:animScale>
                                      <p:cBhvr>
                                        <p:cTn id="200" dur="166" decel="50000">
                                          <p:stCondLst>
                                            <p:cond delay="1668"/>
                                          </p:stCondLst>
                                        </p:cTn>
                                        <p:tgtEl>
                                          <p:spTgt spid="433"/>
                                        </p:tgtEl>
                                      </p:cBhvr>
                                      <p:to x="100000" y="100000"/>
                                    </p:animScale>
                                    <p:animScale>
                                      <p:cBhvr>
                                        <p:cTn id="201" dur="26">
                                          <p:stCondLst>
                                            <p:cond delay="1808"/>
                                          </p:stCondLst>
                                        </p:cTn>
                                        <p:tgtEl>
                                          <p:spTgt spid="433"/>
                                        </p:tgtEl>
                                      </p:cBhvr>
                                      <p:to x="100000" y="95000"/>
                                    </p:animScale>
                                    <p:animScale>
                                      <p:cBhvr>
                                        <p:cTn id="202" dur="166" decel="50000">
                                          <p:stCondLst>
                                            <p:cond delay="1834"/>
                                          </p:stCondLst>
                                        </p:cTn>
                                        <p:tgtEl>
                                          <p:spTgt spid="433"/>
                                        </p:tgtEl>
                                      </p:cBhvr>
                                      <p:to x="100000" y="100000"/>
                                    </p:animScale>
                                  </p:childTnLst>
                                </p:cTn>
                              </p:par>
                              <p:par>
                                <p:cTn id="203" presetID="26" presetClass="entr" presetSubtype="0" fill="hold" grpId="0" nodeType="withEffect">
                                  <p:stCondLst>
                                    <p:cond delay="0"/>
                                  </p:stCondLst>
                                  <p:childTnLst>
                                    <p:set>
                                      <p:cBhvr>
                                        <p:cTn id="204" dur="1" fill="hold">
                                          <p:stCondLst>
                                            <p:cond delay="0"/>
                                          </p:stCondLst>
                                        </p:cTn>
                                        <p:tgtEl>
                                          <p:spTgt spid="482"/>
                                        </p:tgtEl>
                                        <p:attrNameLst>
                                          <p:attrName>style.visibility</p:attrName>
                                        </p:attrNameLst>
                                      </p:cBhvr>
                                      <p:to>
                                        <p:strVal val="visible"/>
                                      </p:to>
                                    </p:set>
                                    <p:animEffect transition="in" filter="wipe(down)">
                                      <p:cBhvr>
                                        <p:cTn id="205" dur="580">
                                          <p:stCondLst>
                                            <p:cond delay="0"/>
                                          </p:stCondLst>
                                        </p:cTn>
                                        <p:tgtEl>
                                          <p:spTgt spid="482"/>
                                        </p:tgtEl>
                                      </p:cBhvr>
                                    </p:animEffect>
                                    <p:anim calcmode="lin" valueType="num">
                                      <p:cBhvr>
                                        <p:cTn id="206" dur="1822" tmFilter="0,0; 0.14,0.36; 0.43,0.73; 0.71,0.91; 1.0,1.0">
                                          <p:stCondLst>
                                            <p:cond delay="0"/>
                                          </p:stCondLst>
                                        </p:cTn>
                                        <p:tgtEl>
                                          <p:spTgt spid="482"/>
                                        </p:tgtEl>
                                        <p:attrNameLst>
                                          <p:attrName>ppt_x</p:attrName>
                                        </p:attrNameLst>
                                      </p:cBhvr>
                                      <p:tavLst>
                                        <p:tav tm="0">
                                          <p:val>
                                            <p:strVal val="#ppt_x-0.25"/>
                                          </p:val>
                                        </p:tav>
                                        <p:tav tm="100000">
                                          <p:val>
                                            <p:strVal val="#ppt_x"/>
                                          </p:val>
                                        </p:tav>
                                      </p:tavLst>
                                    </p:anim>
                                    <p:anim calcmode="lin" valueType="num">
                                      <p:cBhvr>
                                        <p:cTn id="207" dur="664" tmFilter="0.0,0.0; 0.25,0.07; 0.50,0.2; 0.75,0.467; 1.0,1.0">
                                          <p:stCondLst>
                                            <p:cond delay="0"/>
                                          </p:stCondLst>
                                        </p:cTn>
                                        <p:tgtEl>
                                          <p:spTgt spid="482"/>
                                        </p:tgtEl>
                                        <p:attrNameLst>
                                          <p:attrName>ppt_y</p:attrName>
                                        </p:attrNameLst>
                                      </p:cBhvr>
                                      <p:tavLst>
                                        <p:tav tm="0" fmla="#ppt_y-sin(pi*$)/3">
                                          <p:val>
                                            <p:fltVal val="0.5"/>
                                          </p:val>
                                        </p:tav>
                                        <p:tav tm="100000">
                                          <p:val>
                                            <p:fltVal val="1"/>
                                          </p:val>
                                        </p:tav>
                                      </p:tavLst>
                                    </p:anim>
                                    <p:anim calcmode="lin" valueType="num">
                                      <p:cBhvr>
                                        <p:cTn id="208" dur="664" tmFilter="0, 0; 0.125,0.2665; 0.25,0.4; 0.375,0.465; 0.5,0.5;  0.625,0.535; 0.75,0.6; 0.875,0.7335; 1,1">
                                          <p:stCondLst>
                                            <p:cond delay="664"/>
                                          </p:stCondLst>
                                        </p:cTn>
                                        <p:tgtEl>
                                          <p:spTgt spid="482"/>
                                        </p:tgtEl>
                                        <p:attrNameLst>
                                          <p:attrName>ppt_y</p:attrName>
                                        </p:attrNameLst>
                                      </p:cBhvr>
                                      <p:tavLst>
                                        <p:tav tm="0" fmla="#ppt_y-sin(pi*$)/9">
                                          <p:val>
                                            <p:fltVal val="0"/>
                                          </p:val>
                                        </p:tav>
                                        <p:tav tm="100000">
                                          <p:val>
                                            <p:fltVal val="1"/>
                                          </p:val>
                                        </p:tav>
                                      </p:tavLst>
                                    </p:anim>
                                    <p:anim calcmode="lin" valueType="num">
                                      <p:cBhvr>
                                        <p:cTn id="209" dur="332" tmFilter="0, 0; 0.125,0.2665; 0.25,0.4; 0.375,0.465; 0.5,0.5;  0.625,0.535; 0.75,0.6; 0.875,0.7335; 1,1">
                                          <p:stCondLst>
                                            <p:cond delay="1324"/>
                                          </p:stCondLst>
                                        </p:cTn>
                                        <p:tgtEl>
                                          <p:spTgt spid="482"/>
                                        </p:tgtEl>
                                        <p:attrNameLst>
                                          <p:attrName>ppt_y</p:attrName>
                                        </p:attrNameLst>
                                      </p:cBhvr>
                                      <p:tavLst>
                                        <p:tav tm="0" fmla="#ppt_y-sin(pi*$)/27">
                                          <p:val>
                                            <p:fltVal val="0"/>
                                          </p:val>
                                        </p:tav>
                                        <p:tav tm="100000">
                                          <p:val>
                                            <p:fltVal val="1"/>
                                          </p:val>
                                        </p:tav>
                                      </p:tavLst>
                                    </p:anim>
                                    <p:anim calcmode="lin" valueType="num">
                                      <p:cBhvr>
                                        <p:cTn id="210" dur="164" tmFilter="0, 0; 0.125,0.2665; 0.25,0.4; 0.375,0.465; 0.5,0.5;  0.625,0.535; 0.75,0.6; 0.875,0.7335; 1,1">
                                          <p:stCondLst>
                                            <p:cond delay="1656"/>
                                          </p:stCondLst>
                                        </p:cTn>
                                        <p:tgtEl>
                                          <p:spTgt spid="482"/>
                                        </p:tgtEl>
                                        <p:attrNameLst>
                                          <p:attrName>ppt_y</p:attrName>
                                        </p:attrNameLst>
                                      </p:cBhvr>
                                      <p:tavLst>
                                        <p:tav tm="0" fmla="#ppt_y-sin(pi*$)/81">
                                          <p:val>
                                            <p:fltVal val="0"/>
                                          </p:val>
                                        </p:tav>
                                        <p:tav tm="100000">
                                          <p:val>
                                            <p:fltVal val="1"/>
                                          </p:val>
                                        </p:tav>
                                      </p:tavLst>
                                    </p:anim>
                                    <p:animScale>
                                      <p:cBhvr>
                                        <p:cTn id="211" dur="26">
                                          <p:stCondLst>
                                            <p:cond delay="650"/>
                                          </p:stCondLst>
                                        </p:cTn>
                                        <p:tgtEl>
                                          <p:spTgt spid="482"/>
                                        </p:tgtEl>
                                      </p:cBhvr>
                                      <p:to x="100000" y="60000"/>
                                    </p:animScale>
                                    <p:animScale>
                                      <p:cBhvr>
                                        <p:cTn id="212" dur="166" decel="50000">
                                          <p:stCondLst>
                                            <p:cond delay="676"/>
                                          </p:stCondLst>
                                        </p:cTn>
                                        <p:tgtEl>
                                          <p:spTgt spid="482"/>
                                        </p:tgtEl>
                                      </p:cBhvr>
                                      <p:to x="100000" y="100000"/>
                                    </p:animScale>
                                    <p:animScale>
                                      <p:cBhvr>
                                        <p:cTn id="213" dur="26">
                                          <p:stCondLst>
                                            <p:cond delay="1312"/>
                                          </p:stCondLst>
                                        </p:cTn>
                                        <p:tgtEl>
                                          <p:spTgt spid="482"/>
                                        </p:tgtEl>
                                      </p:cBhvr>
                                      <p:to x="100000" y="80000"/>
                                    </p:animScale>
                                    <p:animScale>
                                      <p:cBhvr>
                                        <p:cTn id="214" dur="166" decel="50000">
                                          <p:stCondLst>
                                            <p:cond delay="1338"/>
                                          </p:stCondLst>
                                        </p:cTn>
                                        <p:tgtEl>
                                          <p:spTgt spid="482"/>
                                        </p:tgtEl>
                                      </p:cBhvr>
                                      <p:to x="100000" y="100000"/>
                                    </p:animScale>
                                    <p:animScale>
                                      <p:cBhvr>
                                        <p:cTn id="215" dur="26">
                                          <p:stCondLst>
                                            <p:cond delay="1642"/>
                                          </p:stCondLst>
                                        </p:cTn>
                                        <p:tgtEl>
                                          <p:spTgt spid="482"/>
                                        </p:tgtEl>
                                      </p:cBhvr>
                                      <p:to x="100000" y="90000"/>
                                    </p:animScale>
                                    <p:animScale>
                                      <p:cBhvr>
                                        <p:cTn id="216" dur="166" decel="50000">
                                          <p:stCondLst>
                                            <p:cond delay="1668"/>
                                          </p:stCondLst>
                                        </p:cTn>
                                        <p:tgtEl>
                                          <p:spTgt spid="482"/>
                                        </p:tgtEl>
                                      </p:cBhvr>
                                      <p:to x="100000" y="100000"/>
                                    </p:animScale>
                                    <p:animScale>
                                      <p:cBhvr>
                                        <p:cTn id="217" dur="26">
                                          <p:stCondLst>
                                            <p:cond delay="1808"/>
                                          </p:stCondLst>
                                        </p:cTn>
                                        <p:tgtEl>
                                          <p:spTgt spid="482"/>
                                        </p:tgtEl>
                                      </p:cBhvr>
                                      <p:to x="100000" y="95000"/>
                                    </p:animScale>
                                    <p:animScale>
                                      <p:cBhvr>
                                        <p:cTn id="218" dur="166" decel="50000">
                                          <p:stCondLst>
                                            <p:cond delay="1834"/>
                                          </p:stCondLst>
                                        </p:cTn>
                                        <p:tgtEl>
                                          <p:spTgt spid="482"/>
                                        </p:tgtEl>
                                      </p:cBhvr>
                                      <p:to x="100000" y="100000"/>
                                    </p:animScale>
                                  </p:childTnLst>
                                </p:cTn>
                              </p:par>
                              <p:par>
                                <p:cTn id="219" presetID="26" presetClass="entr" presetSubtype="0" fill="hold" nodeType="withEffect">
                                  <p:stCondLst>
                                    <p:cond delay="0"/>
                                  </p:stCondLst>
                                  <p:childTnLst>
                                    <p:set>
                                      <p:cBhvr>
                                        <p:cTn id="220" dur="1" fill="hold">
                                          <p:stCondLst>
                                            <p:cond delay="0"/>
                                          </p:stCondLst>
                                        </p:cTn>
                                        <p:tgtEl>
                                          <p:spTgt spid="483"/>
                                        </p:tgtEl>
                                        <p:attrNameLst>
                                          <p:attrName>style.visibility</p:attrName>
                                        </p:attrNameLst>
                                      </p:cBhvr>
                                      <p:to>
                                        <p:strVal val="visible"/>
                                      </p:to>
                                    </p:set>
                                    <p:animEffect transition="in" filter="wipe(down)">
                                      <p:cBhvr>
                                        <p:cTn id="221" dur="580">
                                          <p:stCondLst>
                                            <p:cond delay="0"/>
                                          </p:stCondLst>
                                        </p:cTn>
                                        <p:tgtEl>
                                          <p:spTgt spid="483"/>
                                        </p:tgtEl>
                                      </p:cBhvr>
                                    </p:animEffect>
                                    <p:anim calcmode="lin" valueType="num">
                                      <p:cBhvr>
                                        <p:cTn id="222" dur="1822" tmFilter="0,0; 0.14,0.36; 0.43,0.73; 0.71,0.91; 1.0,1.0">
                                          <p:stCondLst>
                                            <p:cond delay="0"/>
                                          </p:stCondLst>
                                        </p:cTn>
                                        <p:tgtEl>
                                          <p:spTgt spid="483"/>
                                        </p:tgtEl>
                                        <p:attrNameLst>
                                          <p:attrName>ppt_x</p:attrName>
                                        </p:attrNameLst>
                                      </p:cBhvr>
                                      <p:tavLst>
                                        <p:tav tm="0">
                                          <p:val>
                                            <p:strVal val="#ppt_x-0.25"/>
                                          </p:val>
                                        </p:tav>
                                        <p:tav tm="100000">
                                          <p:val>
                                            <p:strVal val="#ppt_x"/>
                                          </p:val>
                                        </p:tav>
                                      </p:tavLst>
                                    </p:anim>
                                    <p:anim calcmode="lin" valueType="num">
                                      <p:cBhvr>
                                        <p:cTn id="223" dur="664" tmFilter="0.0,0.0; 0.25,0.07; 0.50,0.2; 0.75,0.467; 1.0,1.0">
                                          <p:stCondLst>
                                            <p:cond delay="0"/>
                                          </p:stCondLst>
                                        </p:cTn>
                                        <p:tgtEl>
                                          <p:spTgt spid="483"/>
                                        </p:tgtEl>
                                        <p:attrNameLst>
                                          <p:attrName>ppt_y</p:attrName>
                                        </p:attrNameLst>
                                      </p:cBhvr>
                                      <p:tavLst>
                                        <p:tav tm="0" fmla="#ppt_y-sin(pi*$)/3">
                                          <p:val>
                                            <p:fltVal val="0.5"/>
                                          </p:val>
                                        </p:tav>
                                        <p:tav tm="100000">
                                          <p:val>
                                            <p:fltVal val="1"/>
                                          </p:val>
                                        </p:tav>
                                      </p:tavLst>
                                    </p:anim>
                                    <p:anim calcmode="lin" valueType="num">
                                      <p:cBhvr>
                                        <p:cTn id="224" dur="664" tmFilter="0, 0; 0.125,0.2665; 0.25,0.4; 0.375,0.465; 0.5,0.5;  0.625,0.535; 0.75,0.6; 0.875,0.7335; 1,1">
                                          <p:stCondLst>
                                            <p:cond delay="664"/>
                                          </p:stCondLst>
                                        </p:cTn>
                                        <p:tgtEl>
                                          <p:spTgt spid="483"/>
                                        </p:tgtEl>
                                        <p:attrNameLst>
                                          <p:attrName>ppt_y</p:attrName>
                                        </p:attrNameLst>
                                      </p:cBhvr>
                                      <p:tavLst>
                                        <p:tav tm="0" fmla="#ppt_y-sin(pi*$)/9">
                                          <p:val>
                                            <p:fltVal val="0"/>
                                          </p:val>
                                        </p:tav>
                                        <p:tav tm="100000">
                                          <p:val>
                                            <p:fltVal val="1"/>
                                          </p:val>
                                        </p:tav>
                                      </p:tavLst>
                                    </p:anim>
                                    <p:anim calcmode="lin" valueType="num">
                                      <p:cBhvr>
                                        <p:cTn id="225" dur="332" tmFilter="0, 0; 0.125,0.2665; 0.25,0.4; 0.375,0.465; 0.5,0.5;  0.625,0.535; 0.75,0.6; 0.875,0.7335; 1,1">
                                          <p:stCondLst>
                                            <p:cond delay="1324"/>
                                          </p:stCondLst>
                                        </p:cTn>
                                        <p:tgtEl>
                                          <p:spTgt spid="483"/>
                                        </p:tgtEl>
                                        <p:attrNameLst>
                                          <p:attrName>ppt_y</p:attrName>
                                        </p:attrNameLst>
                                      </p:cBhvr>
                                      <p:tavLst>
                                        <p:tav tm="0" fmla="#ppt_y-sin(pi*$)/27">
                                          <p:val>
                                            <p:fltVal val="0"/>
                                          </p:val>
                                        </p:tav>
                                        <p:tav tm="100000">
                                          <p:val>
                                            <p:fltVal val="1"/>
                                          </p:val>
                                        </p:tav>
                                      </p:tavLst>
                                    </p:anim>
                                    <p:anim calcmode="lin" valueType="num">
                                      <p:cBhvr>
                                        <p:cTn id="226" dur="164" tmFilter="0, 0; 0.125,0.2665; 0.25,0.4; 0.375,0.465; 0.5,0.5;  0.625,0.535; 0.75,0.6; 0.875,0.7335; 1,1">
                                          <p:stCondLst>
                                            <p:cond delay="1656"/>
                                          </p:stCondLst>
                                        </p:cTn>
                                        <p:tgtEl>
                                          <p:spTgt spid="483"/>
                                        </p:tgtEl>
                                        <p:attrNameLst>
                                          <p:attrName>ppt_y</p:attrName>
                                        </p:attrNameLst>
                                      </p:cBhvr>
                                      <p:tavLst>
                                        <p:tav tm="0" fmla="#ppt_y-sin(pi*$)/81">
                                          <p:val>
                                            <p:fltVal val="0"/>
                                          </p:val>
                                        </p:tav>
                                        <p:tav tm="100000">
                                          <p:val>
                                            <p:fltVal val="1"/>
                                          </p:val>
                                        </p:tav>
                                      </p:tavLst>
                                    </p:anim>
                                    <p:animScale>
                                      <p:cBhvr>
                                        <p:cTn id="227" dur="26">
                                          <p:stCondLst>
                                            <p:cond delay="650"/>
                                          </p:stCondLst>
                                        </p:cTn>
                                        <p:tgtEl>
                                          <p:spTgt spid="483"/>
                                        </p:tgtEl>
                                      </p:cBhvr>
                                      <p:to x="100000" y="60000"/>
                                    </p:animScale>
                                    <p:animScale>
                                      <p:cBhvr>
                                        <p:cTn id="228" dur="166" decel="50000">
                                          <p:stCondLst>
                                            <p:cond delay="676"/>
                                          </p:stCondLst>
                                        </p:cTn>
                                        <p:tgtEl>
                                          <p:spTgt spid="483"/>
                                        </p:tgtEl>
                                      </p:cBhvr>
                                      <p:to x="100000" y="100000"/>
                                    </p:animScale>
                                    <p:animScale>
                                      <p:cBhvr>
                                        <p:cTn id="229" dur="26">
                                          <p:stCondLst>
                                            <p:cond delay="1312"/>
                                          </p:stCondLst>
                                        </p:cTn>
                                        <p:tgtEl>
                                          <p:spTgt spid="483"/>
                                        </p:tgtEl>
                                      </p:cBhvr>
                                      <p:to x="100000" y="80000"/>
                                    </p:animScale>
                                    <p:animScale>
                                      <p:cBhvr>
                                        <p:cTn id="230" dur="166" decel="50000">
                                          <p:stCondLst>
                                            <p:cond delay="1338"/>
                                          </p:stCondLst>
                                        </p:cTn>
                                        <p:tgtEl>
                                          <p:spTgt spid="483"/>
                                        </p:tgtEl>
                                      </p:cBhvr>
                                      <p:to x="100000" y="100000"/>
                                    </p:animScale>
                                    <p:animScale>
                                      <p:cBhvr>
                                        <p:cTn id="231" dur="26">
                                          <p:stCondLst>
                                            <p:cond delay="1642"/>
                                          </p:stCondLst>
                                        </p:cTn>
                                        <p:tgtEl>
                                          <p:spTgt spid="483"/>
                                        </p:tgtEl>
                                      </p:cBhvr>
                                      <p:to x="100000" y="90000"/>
                                    </p:animScale>
                                    <p:animScale>
                                      <p:cBhvr>
                                        <p:cTn id="232" dur="166" decel="50000">
                                          <p:stCondLst>
                                            <p:cond delay="1668"/>
                                          </p:stCondLst>
                                        </p:cTn>
                                        <p:tgtEl>
                                          <p:spTgt spid="483"/>
                                        </p:tgtEl>
                                      </p:cBhvr>
                                      <p:to x="100000" y="100000"/>
                                    </p:animScale>
                                    <p:animScale>
                                      <p:cBhvr>
                                        <p:cTn id="233" dur="26">
                                          <p:stCondLst>
                                            <p:cond delay="1808"/>
                                          </p:stCondLst>
                                        </p:cTn>
                                        <p:tgtEl>
                                          <p:spTgt spid="483"/>
                                        </p:tgtEl>
                                      </p:cBhvr>
                                      <p:to x="100000" y="95000"/>
                                    </p:animScale>
                                    <p:animScale>
                                      <p:cBhvr>
                                        <p:cTn id="234" dur="166" decel="50000">
                                          <p:stCondLst>
                                            <p:cond delay="1834"/>
                                          </p:stCondLst>
                                        </p:cTn>
                                        <p:tgtEl>
                                          <p:spTgt spid="483"/>
                                        </p:tgtEl>
                                      </p:cBhvr>
                                      <p:to x="100000" y="100000"/>
                                    </p:animScale>
                                  </p:childTnLst>
                                </p:cTn>
                              </p:par>
                              <p:par>
                                <p:cTn id="235" presetID="26" presetClass="entr" presetSubtype="0" fill="hold" nodeType="withEffect">
                                  <p:stCondLst>
                                    <p:cond delay="0"/>
                                  </p:stCondLst>
                                  <p:childTnLst>
                                    <p:set>
                                      <p:cBhvr>
                                        <p:cTn id="236" dur="1" fill="hold">
                                          <p:stCondLst>
                                            <p:cond delay="0"/>
                                          </p:stCondLst>
                                        </p:cTn>
                                        <p:tgtEl>
                                          <p:spTgt spid="213"/>
                                        </p:tgtEl>
                                        <p:attrNameLst>
                                          <p:attrName>style.visibility</p:attrName>
                                        </p:attrNameLst>
                                      </p:cBhvr>
                                      <p:to>
                                        <p:strVal val="visible"/>
                                      </p:to>
                                    </p:set>
                                    <p:animEffect transition="in" filter="wipe(down)">
                                      <p:cBhvr>
                                        <p:cTn id="237" dur="580">
                                          <p:stCondLst>
                                            <p:cond delay="0"/>
                                          </p:stCondLst>
                                        </p:cTn>
                                        <p:tgtEl>
                                          <p:spTgt spid="213"/>
                                        </p:tgtEl>
                                      </p:cBhvr>
                                    </p:animEffect>
                                    <p:anim calcmode="lin" valueType="num">
                                      <p:cBhvr>
                                        <p:cTn id="238" dur="1822" tmFilter="0,0; 0.14,0.36; 0.43,0.73; 0.71,0.91; 1.0,1.0">
                                          <p:stCondLst>
                                            <p:cond delay="0"/>
                                          </p:stCondLst>
                                        </p:cTn>
                                        <p:tgtEl>
                                          <p:spTgt spid="213"/>
                                        </p:tgtEl>
                                        <p:attrNameLst>
                                          <p:attrName>ppt_x</p:attrName>
                                        </p:attrNameLst>
                                      </p:cBhvr>
                                      <p:tavLst>
                                        <p:tav tm="0">
                                          <p:val>
                                            <p:strVal val="#ppt_x-0.25"/>
                                          </p:val>
                                        </p:tav>
                                        <p:tav tm="100000">
                                          <p:val>
                                            <p:strVal val="#ppt_x"/>
                                          </p:val>
                                        </p:tav>
                                      </p:tavLst>
                                    </p:anim>
                                    <p:anim calcmode="lin" valueType="num">
                                      <p:cBhvr>
                                        <p:cTn id="239" dur="664" tmFilter="0.0,0.0; 0.25,0.07; 0.50,0.2; 0.75,0.467; 1.0,1.0">
                                          <p:stCondLst>
                                            <p:cond delay="0"/>
                                          </p:stCondLst>
                                        </p:cTn>
                                        <p:tgtEl>
                                          <p:spTgt spid="213"/>
                                        </p:tgtEl>
                                        <p:attrNameLst>
                                          <p:attrName>ppt_y</p:attrName>
                                        </p:attrNameLst>
                                      </p:cBhvr>
                                      <p:tavLst>
                                        <p:tav tm="0" fmla="#ppt_y-sin(pi*$)/3">
                                          <p:val>
                                            <p:fltVal val="0.5"/>
                                          </p:val>
                                        </p:tav>
                                        <p:tav tm="100000">
                                          <p:val>
                                            <p:fltVal val="1"/>
                                          </p:val>
                                        </p:tav>
                                      </p:tavLst>
                                    </p:anim>
                                    <p:anim calcmode="lin" valueType="num">
                                      <p:cBhvr>
                                        <p:cTn id="240" dur="664" tmFilter="0, 0; 0.125,0.2665; 0.25,0.4; 0.375,0.465; 0.5,0.5;  0.625,0.535; 0.75,0.6; 0.875,0.7335; 1,1">
                                          <p:stCondLst>
                                            <p:cond delay="664"/>
                                          </p:stCondLst>
                                        </p:cTn>
                                        <p:tgtEl>
                                          <p:spTgt spid="213"/>
                                        </p:tgtEl>
                                        <p:attrNameLst>
                                          <p:attrName>ppt_y</p:attrName>
                                        </p:attrNameLst>
                                      </p:cBhvr>
                                      <p:tavLst>
                                        <p:tav tm="0" fmla="#ppt_y-sin(pi*$)/9">
                                          <p:val>
                                            <p:fltVal val="0"/>
                                          </p:val>
                                        </p:tav>
                                        <p:tav tm="100000">
                                          <p:val>
                                            <p:fltVal val="1"/>
                                          </p:val>
                                        </p:tav>
                                      </p:tavLst>
                                    </p:anim>
                                    <p:anim calcmode="lin" valueType="num">
                                      <p:cBhvr>
                                        <p:cTn id="241" dur="332" tmFilter="0, 0; 0.125,0.2665; 0.25,0.4; 0.375,0.465; 0.5,0.5;  0.625,0.535; 0.75,0.6; 0.875,0.7335; 1,1">
                                          <p:stCondLst>
                                            <p:cond delay="1324"/>
                                          </p:stCondLst>
                                        </p:cTn>
                                        <p:tgtEl>
                                          <p:spTgt spid="213"/>
                                        </p:tgtEl>
                                        <p:attrNameLst>
                                          <p:attrName>ppt_y</p:attrName>
                                        </p:attrNameLst>
                                      </p:cBhvr>
                                      <p:tavLst>
                                        <p:tav tm="0" fmla="#ppt_y-sin(pi*$)/27">
                                          <p:val>
                                            <p:fltVal val="0"/>
                                          </p:val>
                                        </p:tav>
                                        <p:tav tm="100000">
                                          <p:val>
                                            <p:fltVal val="1"/>
                                          </p:val>
                                        </p:tav>
                                      </p:tavLst>
                                    </p:anim>
                                    <p:anim calcmode="lin" valueType="num">
                                      <p:cBhvr>
                                        <p:cTn id="242" dur="164" tmFilter="0, 0; 0.125,0.2665; 0.25,0.4; 0.375,0.465; 0.5,0.5;  0.625,0.535; 0.75,0.6; 0.875,0.7335; 1,1">
                                          <p:stCondLst>
                                            <p:cond delay="1656"/>
                                          </p:stCondLst>
                                        </p:cTn>
                                        <p:tgtEl>
                                          <p:spTgt spid="213"/>
                                        </p:tgtEl>
                                        <p:attrNameLst>
                                          <p:attrName>ppt_y</p:attrName>
                                        </p:attrNameLst>
                                      </p:cBhvr>
                                      <p:tavLst>
                                        <p:tav tm="0" fmla="#ppt_y-sin(pi*$)/81">
                                          <p:val>
                                            <p:fltVal val="0"/>
                                          </p:val>
                                        </p:tav>
                                        <p:tav tm="100000">
                                          <p:val>
                                            <p:fltVal val="1"/>
                                          </p:val>
                                        </p:tav>
                                      </p:tavLst>
                                    </p:anim>
                                    <p:animScale>
                                      <p:cBhvr>
                                        <p:cTn id="243" dur="26">
                                          <p:stCondLst>
                                            <p:cond delay="650"/>
                                          </p:stCondLst>
                                        </p:cTn>
                                        <p:tgtEl>
                                          <p:spTgt spid="213"/>
                                        </p:tgtEl>
                                      </p:cBhvr>
                                      <p:to x="100000" y="60000"/>
                                    </p:animScale>
                                    <p:animScale>
                                      <p:cBhvr>
                                        <p:cTn id="244" dur="166" decel="50000">
                                          <p:stCondLst>
                                            <p:cond delay="676"/>
                                          </p:stCondLst>
                                        </p:cTn>
                                        <p:tgtEl>
                                          <p:spTgt spid="213"/>
                                        </p:tgtEl>
                                      </p:cBhvr>
                                      <p:to x="100000" y="100000"/>
                                    </p:animScale>
                                    <p:animScale>
                                      <p:cBhvr>
                                        <p:cTn id="245" dur="26">
                                          <p:stCondLst>
                                            <p:cond delay="1312"/>
                                          </p:stCondLst>
                                        </p:cTn>
                                        <p:tgtEl>
                                          <p:spTgt spid="213"/>
                                        </p:tgtEl>
                                      </p:cBhvr>
                                      <p:to x="100000" y="80000"/>
                                    </p:animScale>
                                    <p:animScale>
                                      <p:cBhvr>
                                        <p:cTn id="246" dur="166" decel="50000">
                                          <p:stCondLst>
                                            <p:cond delay="1338"/>
                                          </p:stCondLst>
                                        </p:cTn>
                                        <p:tgtEl>
                                          <p:spTgt spid="213"/>
                                        </p:tgtEl>
                                      </p:cBhvr>
                                      <p:to x="100000" y="100000"/>
                                    </p:animScale>
                                    <p:animScale>
                                      <p:cBhvr>
                                        <p:cTn id="247" dur="26">
                                          <p:stCondLst>
                                            <p:cond delay="1642"/>
                                          </p:stCondLst>
                                        </p:cTn>
                                        <p:tgtEl>
                                          <p:spTgt spid="213"/>
                                        </p:tgtEl>
                                      </p:cBhvr>
                                      <p:to x="100000" y="90000"/>
                                    </p:animScale>
                                    <p:animScale>
                                      <p:cBhvr>
                                        <p:cTn id="248" dur="166" decel="50000">
                                          <p:stCondLst>
                                            <p:cond delay="1668"/>
                                          </p:stCondLst>
                                        </p:cTn>
                                        <p:tgtEl>
                                          <p:spTgt spid="213"/>
                                        </p:tgtEl>
                                      </p:cBhvr>
                                      <p:to x="100000" y="100000"/>
                                    </p:animScale>
                                    <p:animScale>
                                      <p:cBhvr>
                                        <p:cTn id="249" dur="26">
                                          <p:stCondLst>
                                            <p:cond delay="1808"/>
                                          </p:stCondLst>
                                        </p:cTn>
                                        <p:tgtEl>
                                          <p:spTgt spid="213"/>
                                        </p:tgtEl>
                                      </p:cBhvr>
                                      <p:to x="100000" y="95000"/>
                                    </p:animScale>
                                    <p:animScale>
                                      <p:cBhvr>
                                        <p:cTn id="250" dur="166" decel="50000">
                                          <p:stCondLst>
                                            <p:cond delay="1834"/>
                                          </p:stCondLst>
                                        </p:cTn>
                                        <p:tgtEl>
                                          <p:spTgt spid="213"/>
                                        </p:tgtEl>
                                      </p:cBhvr>
                                      <p:to x="100000" y="100000"/>
                                    </p:animScale>
                                  </p:childTnLst>
                                </p:cTn>
                              </p:par>
                              <p:par>
                                <p:cTn id="251" presetID="26" presetClass="entr" presetSubtype="0" fill="hold" nodeType="withEffect">
                                  <p:stCondLst>
                                    <p:cond delay="0"/>
                                  </p:stCondLst>
                                  <p:childTnLst>
                                    <p:set>
                                      <p:cBhvr>
                                        <p:cTn id="252" dur="1" fill="hold">
                                          <p:stCondLst>
                                            <p:cond delay="0"/>
                                          </p:stCondLst>
                                        </p:cTn>
                                        <p:tgtEl>
                                          <p:spTgt spid="214"/>
                                        </p:tgtEl>
                                        <p:attrNameLst>
                                          <p:attrName>style.visibility</p:attrName>
                                        </p:attrNameLst>
                                      </p:cBhvr>
                                      <p:to>
                                        <p:strVal val="visible"/>
                                      </p:to>
                                    </p:set>
                                    <p:animEffect transition="in" filter="wipe(down)">
                                      <p:cBhvr>
                                        <p:cTn id="253" dur="580">
                                          <p:stCondLst>
                                            <p:cond delay="0"/>
                                          </p:stCondLst>
                                        </p:cTn>
                                        <p:tgtEl>
                                          <p:spTgt spid="214"/>
                                        </p:tgtEl>
                                      </p:cBhvr>
                                    </p:animEffect>
                                    <p:anim calcmode="lin" valueType="num">
                                      <p:cBhvr>
                                        <p:cTn id="254" dur="1822" tmFilter="0,0; 0.14,0.36; 0.43,0.73; 0.71,0.91; 1.0,1.0">
                                          <p:stCondLst>
                                            <p:cond delay="0"/>
                                          </p:stCondLst>
                                        </p:cTn>
                                        <p:tgtEl>
                                          <p:spTgt spid="214"/>
                                        </p:tgtEl>
                                        <p:attrNameLst>
                                          <p:attrName>ppt_x</p:attrName>
                                        </p:attrNameLst>
                                      </p:cBhvr>
                                      <p:tavLst>
                                        <p:tav tm="0">
                                          <p:val>
                                            <p:strVal val="#ppt_x-0.25"/>
                                          </p:val>
                                        </p:tav>
                                        <p:tav tm="100000">
                                          <p:val>
                                            <p:strVal val="#ppt_x"/>
                                          </p:val>
                                        </p:tav>
                                      </p:tavLst>
                                    </p:anim>
                                    <p:anim calcmode="lin" valueType="num">
                                      <p:cBhvr>
                                        <p:cTn id="255" dur="664" tmFilter="0.0,0.0; 0.25,0.07; 0.50,0.2; 0.75,0.467; 1.0,1.0">
                                          <p:stCondLst>
                                            <p:cond delay="0"/>
                                          </p:stCondLst>
                                        </p:cTn>
                                        <p:tgtEl>
                                          <p:spTgt spid="214"/>
                                        </p:tgtEl>
                                        <p:attrNameLst>
                                          <p:attrName>ppt_y</p:attrName>
                                        </p:attrNameLst>
                                      </p:cBhvr>
                                      <p:tavLst>
                                        <p:tav tm="0" fmla="#ppt_y-sin(pi*$)/3">
                                          <p:val>
                                            <p:fltVal val="0.5"/>
                                          </p:val>
                                        </p:tav>
                                        <p:tav tm="100000">
                                          <p:val>
                                            <p:fltVal val="1"/>
                                          </p:val>
                                        </p:tav>
                                      </p:tavLst>
                                    </p:anim>
                                    <p:anim calcmode="lin" valueType="num">
                                      <p:cBhvr>
                                        <p:cTn id="256" dur="664" tmFilter="0, 0; 0.125,0.2665; 0.25,0.4; 0.375,0.465; 0.5,0.5;  0.625,0.535; 0.75,0.6; 0.875,0.7335; 1,1">
                                          <p:stCondLst>
                                            <p:cond delay="664"/>
                                          </p:stCondLst>
                                        </p:cTn>
                                        <p:tgtEl>
                                          <p:spTgt spid="214"/>
                                        </p:tgtEl>
                                        <p:attrNameLst>
                                          <p:attrName>ppt_y</p:attrName>
                                        </p:attrNameLst>
                                      </p:cBhvr>
                                      <p:tavLst>
                                        <p:tav tm="0" fmla="#ppt_y-sin(pi*$)/9">
                                          <p:val>
                                            <p:fltVal val="0"/>
                                          </p:val>
                                        </p:tav>
                                        <p:tav tm="100000">
                                          <p:val>
                                            <p:fltVal val="1"/>
                                          </p:val>
                                        </p:tav>
                                      </p:tavLst>
                                    </p:anim>
                                    <p:anim calcmode="lin" valueType="num">
                                      <p:cBhvr>
                                        <p:cTn id="257" dur="332" tmFilter="0, 0; 0.125,0.2665; 0.25,0.4; 0.375,0.465; 0.5,0.5;  0.625,0.535; 0.75,0.6; 0.875,0.7335; 1,1">
                                          <p:stCondLst>
                                            <p:cond delay="1324"/>
                                          </p:stCondLst>
                                        </p:cTn>
                                        <p:tgtEl>
                                          <p:spTgt spid="214"/>
                                        </p:tgtEl>
                                        <p:attrNameLst>
                                          <p:attrName>ppt_y</p:attrName>
                                        </p:attrNameLst>
                                      </p:cBhvr>
                                      <p:tavLst>
                                        <p:tav tm="0" fmla="#ppt_y-sin(pi*$)/27">
                                          <p:val>
                                            <p:fltVal val="0"/>
                                          </p:val>
                                        </p:tav>
                                        <p:tav tm="100000">
                                          <p:val>
                                            <p:fltVal val="1"/>
                                          </p:val>
                                        </p:tav>
                                      </p:tavLst>
                                    </p:anim>
                                    <p:anim calcmode="lin" valueType="num">
                                      <p:cBhvr>
                                        <p:cTn id="258" dur="164" tmFilter="0, 0; 0.125,0.2665; 0.25,0.4; 0.375,0.465; 0.5,0.5;  0.625,0.535; 0.75,0.6; 0.875,0.7335; 1,1">
                                          <p:stCondLst>
                                            <p:cond delay="1656"/>
                                          </p:stCondLst>
                                        </p:cTn>
                                        <p:tgtEl>
                                          <p:spTgt spid="214"/>
                                        </p:tgtEl>
                                        <p:attrNameLst>
                                          <p:attrName>ppt_y</p:attrName>
                                        </p:attrNameLst>
                                      </p:cBhvr>
                                      <p:tavLst>
                                        <p:tav tm="0" fmla="#ppt_y-sin(pi*$)/81">
                                          <p:val>
                                            <p:fltVal val="0"/>
                                          </p:val>
                                        </p:tav>
                                        <p:tav tm="100000">
                                          <p:val>
                                            <p:fltVal val="1"/>
                                          </p:val>
                                        </p:tav>
                                      </p:tavLst>
                                    </p:anim>
                                    <p:animScale>
                                      <p:cBhvr>
                                        <p:cTn id="259" dur="26">
                                          <p:stCondLst>
                                            <p:cond delay="650"/>
                                          </p:stCondLst>
                                        </p:cTn>
                                        <p:tgtEl>
                                          <p:spTgt spid="214"/>
                                        </p:tgtEl>
                                      </p:cBhvr>
                                      <p:to x="100000" y="60000"/>
                                    </p:animScale>
                                    <p:animScale>
                                      <p:cBhvr>
                                        <p:cTn id="260" dur="166" decel="50000">
                                          <p:stCondLst>
                                            <p:cond delay="676"/>
                                          </p:stCondLst>
                                        </p:cTn>
                                        <p:tgtEl>
                                          <p:spTgt spid="214"/>
                                        </p:tgtEl>
                                      </p:cBhvr>
                                      <p:to x="100000" y="100000"/>
                                    </p:animScale>
                                    <p:animScale>
                                      <p:cBhvr>
                                        <p:cTn id="261" dur="26">
                                          <p:stCondLst>
                                            <p:cond delay="1312"/>
                                          </p:stCondLst>
                                        </p:cTn>
                                        <p:tgtEl>
                                          <p:spTgt spid="214"/>
                                        </p:tgtEl>
                                      </p:cBhvr>
                                      <p:to x="100000" y="80000"/>
                                    </p:animScale>
                                    <p:animScale>
                                      <p:cBhvr>
                                        <p:cTn id="262" dur="166" decel="50000">
                                          <p:stCondLst>
                                            <p:cond delay="1338"/>
                                          </p:stCondLst>
                                        </p:cTn>
                                        <p:tgtEl>
                                          <p:spTgt spid="214"/>
                                        </p:tgtEl>
                                      </p:cBhvr>
                                      <p:to x="100000" y="100000"/>
                                    </p:animScale>
                                    <p:animScale>
                                      <p:cBhvr>
                                        <p:cTn id="263" dur="26">
                                          <p:stCondLst>
                                            <p:cond delay="1642"/>
                                          </p:stCondLst>
                                        </p:cTn>
                                        <p:tgtEl>
                                          <p:spTgt spid="214"/>
                                        </p:tgtEl>
                                      </p:cBhvr>
                                      <p:to x="100000" y="90000"/>
                                    </p:animScale>
                                    <p:animScale>
                                      <p:cBhvr>
                                        <p:cTn id="264" dur="166" decel="50000">
                                          <p:stCondLst>
                                            <p:cond delay="1668"/>
                                          </p:stCondLst>
                                        </p:cTn>
                                        <p:tgtEl>
                                          <p:spTgt spid="214"/>
                                        </p:tgtEl>
                                      </p:cBhvr>
                                      <p:to x="100000" y="100000"/>
                                    </p:animScale>
                                    <p:animScale>
                                      <p:cBhvr>
                                        <p:cTn id="265" dur="26">
                                          <p:stCondLst>
                                            <p:cond delay="1808"/>
                                          </p:stCondLst>
                                        </p:cTn>
                                        <p:tgtEl>
                                          <p:spTgt spid="214"/>
                                        </p:tgtEl>
                                      </p:cBhvr>
                                      <p:to x="100000" y="95000"/>
                                    </p:animScale>
                                    <p:animScale>
                                      <p:cBhvr>
                                        <p:cTn id="266" dur="166" decel="50000">
                                          <p:stCondLst>
                                            <p:cond delay="1834"/>
                                          </p:stCondLst>
                                        </p:cTn>
                                        <p:tgtEl>
                                          <p:spTgt spid="214"/>
                                        </p:tgtEl>
                                      </p:cBhvr>
                                      <p:to x="100000" y="100000"/>
                                    </p:animScale>
                                  </p:childTnLst>
                                </p:cTn>
                              </p:par>
                              <p:par>
                                <p:cTn id="267" presetID="26" presetClass="entr" presetSubtype="0" fill="hold" grpId="0" nodeType="withEffect">
                                  <p:stCondLst>
                                    <p:cond delay="0"/>
                                  </p:stCondLst>
                                  <p:childTnLst>
                                    <p:set>
                                      <p:cBhvr>
                                        <p:cTn id="268" dur="1" fill="hold">
                                          <p:stCondLst>
                                            <p:cond delay="0"/>
                                          </p:stCondLst>
                                        </p:cTn>
                                        <p:tgtEl>
                                          <p:spTgt spid="217"/>
                                        </p:tgtEl>
                                        <p:attrNameLst>
                                          <p:attrName>style.visibility</p:attrName>
                                        </p:attrNameLst>
                                      </p:cBhvr>
                                      <p:to>
                                        <p:strVal val="visible"/>
                                      </p:to>
                                    </p:set>
                                    <p:animEffect transition="in" filter="wipe(down)">
                                      <p:cBhvr>
                                        <p:cTn id="269" dur="580">
                                          <p:stCondLst>
                                            <p:cond delay="0"/>
                                          </p:stCondLst>
                                        </p:cTn>
                                        <p:tgtEl>
                                          <p:spTgt spid="217"/>
                                        </p:tgtEl>
                                      </p:cBhvr>
                                    </p:animEffect>
                                    <p:anim calcmode="lin" valueType="num">
                                      <p:cBhvr>
                                        <p:cTn id="270" dur="1822" tmFilter="0,0; 0.14,0.36; 0.43,0.73; 0.71,0.91; 1.0,1.0">
                                          <p:stCondLst>
                                            <p:cond delay="0"/>
                                          </p:stCondLst>
                                        </p:cTn>
                                        <p:tgtEl>
                                          <p:spTgt spid="217"/>
                                        </p:tgtEl>
                                        <p:attrNameLst>
                                          <p:attrName>ppt_x</p:attrName>
                                        </p:attrNameLst>
                                      </p:cBhvr>
                                      <p:tavLst>
                                        <p:tav tm="0">
                                          <p:val>
                                            <p:strVal val="#ppt_x-0.25"/>
                                          </p:val>
                                        </p:tav>
                                        <p:tav tm="100000">
                                          <p:val>
                                            <p:strVal val="#ppt_x"/>
                                          </p:val>
                                        </p:tav>
                                      </p:tavLst>
                                    </p:anim>
                                    <p:anim calcmode="lin" valueType="num">
                                      <p:cBhvr>
                                        <p:cTn id="271" dur="664" tmFilter="0.0,0.0; 0.25,0.07; 0.50,0.2; 0.75,0.467; 1.0,1.0">
                                          <p:stCondLst>
                                            <p:cond delay="0"/>
                                          </p:stCondLst>
                                        </p:cTn>
                                        <p:tgtEl>
                                          <p:spTgt spid="217"/>
                                        </p:tgtEl>
                                        <p:attrNameLst>
                                          <p:attrName>ppt_y</p:attrName>
                                        </p:attrNameLst>
                                      </p:cBhvr>
                                      <p:tavLst>
                                        <p:tav tm="0" fmla="#ppt_y-sin(pi*$)/3">
                                          <p:val>
                                            <p:fltVal val="0.5"/>
                                          </p:val>
                                        </p:tav>
                                        <p:tav tm="100000">
                                          <p:val>
                                            <p:fltVal val="1"/>
                                          </p:val>
                                        </p:tav>
                                      </p:tavLst>
                                    </p:anim>
                                    <p:anim calcmode="lin" valueType="num">
                                      <p:cBhvr>
                                        <p:cTn id="272" dur="664" tmFilter="0, 0; 0.125,0.2665; 0.25,0.4; 0.375,0.465; 0.5,0.5;  0.625,0.535; 0.75,0.6; 0.875,0.7335; 1,1">
                                          <p:stCondLst>
                                            <p:cond delay="664"/>
                                          </p:stCondLst>
                                        </p:cTn>
                                        <p:tgtEl>
                                          <p:spTgt spid="217"/>
                                        </p:tgtEl>
                                        <p:attrNameLst>
                                          <p:attrName>ppt_y</p:attrName>
                                        </p:attrNameLst>
                                      </p:cBhvr>
                                      <p:tavLst>
                                        <p:tav tm="0" fmla="#ppt_y-sin(pi*$)/9">
                                          <p:val>
                                            <p:fltVal val="0"/>
                                          </p:val>
                                        </p:tav>
                                        <p:tav tm="100000">
                                          <p:val>
                                            <p:fltVal val="1"/>
                                          </p:val>
                                        </p:tav>
                                      </p:tavLst>
                                    </p:anim>
                                    <p:anim calcmode="lin" valueType="num">
                                      <p:cBhvr>
                                        <p:cTn id="273" dur="332" tmFilter="0, 0; 0.125,0.2665; 0.25,0.4; 0.375,0.465; 0.5,0.5;  0.625,0.535; 0.75,0.6; 0.875,0.7335; 1,1">
                                          <p:stCondLst>
                                            <p:cond delay="1324"/>
                                          </p:stCondLst>
                                        </p:cTn>
                                        <p:tgtEl>
                                          <p:spTgt spid="217"/>
                                        </p:tgtEl>
                                        <p:attrNameLst>
                                          <p:attrName>ppt_y</p:attrName>
                                        </p:attrNameLst>
                                      </p:cBhvr>
                                      <p:tavLst>
                                        <p:tav tm="0" fmla="#ppt_y-sin(pi*$)/27">
                                          <p:val>
                                            <p:fltVal val="0"/>
                                          </p:val>
                                        </p:tav>
                                        <p:tav tm="100000">
                                          <p:val>
                                            <p:fltVal val="1"/>
                                          </p:val>
                                        </p:tav>
                                      </p:tavLst>
                                    </p:anim>
                                    <p:anim calcmode="lin" valueType="num">
                                      <p:cBhvr>
                                        <p:cTn id="274" dur="164" tmFilter="0, 0; 0.125,0.2665; 0.25,0.4; 0.375,0.465; 0.5,0.5;  0.625,0.535; 0.75,0.6; 0.875,0.7335; 1,1">
                                          <p:stCondLst>
                                            <p:cond delay="1656"/>
                                          </p:stCondLst>
                                        </p:cTn>
                                        <p:tgtEl>
                                          <p:spTgt spid="217"/>
                                        </p:tgtEl>
                                        <p:attrNameLst>
                                          <p:attrName>ppt_y</p:attrName>
                                        </p:attrNameLst>
                                      </p:cBhvr>
                                      <p:tavLst>
                                        <p:tav tm="0" fmla="#ppt_y-sin(pi*$)/81">
                                          <p:val>
                                            <p:fltVal val="0"/>
                                          </p:val>
                                        </p:tav>
                                        <p:tav tm="100000">
                                          <p:val>
                                            <p:fltVal val="1"/>
                                          </p:val>
                                        </p:tav>
                                      </p:tavLst>
                                    </p:anim>
                                    <p:animScale>
                                      <p:cBhvr>
                                        <p:cTn id="275" dur="26">
                                          <p:stCondLst>
                                            <p:cond delay="650"/>
                                          </p:stCondLst>
                                        </p:cTn>
                                        <p:tgtEl>
                                          <p:spTgt spid="217"/>
                                        </p:tgtEl>
                                      </p:cBhvr>
                                      <p:to x="100000" y="60000"/>
                                    </p:animScale>
                                    <p:animScale>
                                      <p:cBhvr>
                                        <p:cTn id="276" dur="166" decel="50000">
                                          <p:stCondLst>
                                            <p:cond delay="676"/>
                                          </p:stCondLst>
                                        </p:cTn>
                                        <p:tgtEl>
                                          <p:spTgt spid="217"/>
                                        </p:tgtEl>
                                      </p:cBhvr>
                                      <p:to x="100000" y="100000"/>
                                    </p:animScale>
                                    <p:animScale>
                                      <p:cBhvr>
                                        <p:cTn id="277" dur="26">
                                          <p:stCondLst>
                                            <p:cond delay="1312"/>
                                          </p:stCondLst>
                                        </p:cTn>
                                        <p:tgtEl>
                                          <p:spTgt spid="217"/>
                                        </p:tgtEl>
                                      </p:cBhvr>
                                      <p:to x="100000" y="80000"/>
                                    </p:animScale>
                                    <p:animScale>
                                      <p:cBhvr>
                                        <p:cTn id="278" dur="166" decel="50000">
                                          <p:stCondLst>
                                            <p:cond delay="1338"/>
                                          </p:stCondLst>
                                        </p:cTn>
                                        <p:tgtEl>
                                          <p:spTgt spid="217"/>
                                        </p:tgtEl>
                                      </p:cBhvr>
                                      <p:to x="100000" y="100000"/>
                                    </p:animScale>
                                    <p:animScale>
                                      <p:cBhvr>
                                        <p:cTn id="279" dur="26">
                                          <p:stCondLst>
                                            <p:cond delay="1642"/>
                                          </p:stCondLst>
                                        </p:cTn>
                                        <p:tgtEl>
                                          <p:spTgt spid="217"/>
                                        </p:tgtEl>
                                      </p:cBhvr>
                                      <p:to x="100000" y="90000"/>
                                    </p:animScale>
                                    <p:animScale>
                                      <p:cBhvr>
                                        <p:cTn id="280" dur="166" decel="50000">
                                          <p:stCondLst>
                                            <p:cond delay="1668"/>
                                          </p:stCondLst>
                                        </p:cTn>
                                        <p:tgtEl>
                                          <p:spTgt spid="217"/>
                                        </p:tgtEl>
                                      </p:cBhvr>
                                      <p:to x="100000" y="100000"/>
                                    </p:animScale>
                                    <p:animScale>
                                      <p:cBhvr>
                                        <p:cTn id="281" dur="26">
                                          <p:stCondLst>
                                            <p:cond delay="1808"/>
                                          </p:stCondLst>
                                        </p:cTn>
                                        <p:tgtEl>
                                          <p:spTgt spid="217"/>
                                        </p:tgtEl>
                                      </p:cBhvr>
                                      <p:to x="100000" y="95000"/>
                                    </p:animScale>
                                    <p:animScale>
                                      <p:cBhvr>
                                        <p:cTn id="282" dur="166" decel="50000">
                                          <p:stCondLst>
                                            <p:cond delay="1834"/>
                                          </p:stCondLst>
                                        </p:cTn>
                                        <p:tgtEl>
                                          <p:spTgt spid="2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animBg="1"/>
      <p:bldP spid="283" grpId="0"/>
      <p:bldP spid="287" grpId="0"/>
      <p:bldP spid="291" grpId="0"/>
      <p:bldP spid="482" grpId="0"/>
      <p:bldP spid="217" grpId="0"/>
    </p:bldLst>
  </p:timing>
</p:sld>
</file>

<file path=ppt/theme/theme1.xml><?xml version="1.0" encoding="utf-8"?>
<a:theme xmlns:a="http://schemas.openxmlformats.org/drawingml/2006/main" name="Data Migration Process Infographics by Slidesgo">
  <a:themeElements>
    <a:clrScheme name="Simple Light">
      <a:dk1>
        <a:srgbClr val="000000"/>
      </a:dk1>
      <a:lt1>
        <a:srgbClr val="FFFFFF"/>
      </a:lt1>
      <a:dk2>
        <a:srgbClr val="DDDDDD"/>
      </a:dk2>
      <a:lt2>
        <a:srgbClr val="293E8D"/>
      </a:lt2>
      <a:accent1>
        <a:srgbClr val="4335AF"/>
      </a:accent1>
      <a:accent2>
        <a:srgbClr val="9659F4"/>
      </a:accent2>
      <a:accent3>
        <a:srgbClr val="5CCFFB"/>
      </a:accent3>
      <a:accent4>
        <a:srgbClr val="A0FDF1"/>
      </a:accent4>
      <a:accent5>
        <a:srgbClr val="FCCAF5"/>
      </a:accent5>
      <a:accent6>
        <a:srgbClr val="FA72DC"/>
      </a:accent6>
      <a:hlink>
        <a:srgbClr val="21347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458</TotalTime>
  <Words>1270</Words>
  <Application>Microsoft Office PowerPoint</Application>
  <PresentationFormat>On-screen Show (16:9)</PresentationFormat>
  <Paragraphs>164</Paragraphs>
  <Slides>24</Slides>
  <Notes>14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24</vt:i4>
      </vt:variant>
    </vt:vector>
  </HeadingPairs>
  <TitlesOfParts>
    <vt:vector size="40" baseType="lpstr">
      <vt:lpstr>Barlow Semi Condensed Medium</vt:lpstr>
      <vt:lpstr>Arimo Bold</vt:lpstr>
      <vt:lpstr>Clear Sans Bold</vt:lpstr>
      <vt:lpstr>Times New Roman</vt:lpstr>
      <vt:lpstr>Arial</vt:lpstr>
      <vt:lpstr>Wingdings</vt:lpstr>
      <vt:lpstr>Josefin Sans Regular</vt:lpstr>
      <vt:lpstr>Fira Sans Extra Condensed</vt:lpstr>
      <vt:lpstr>Josefin Sans Bold</vt:lpstr>
      <vt:lpstr>Roboto</vt:lpstr>
      <vt:lpstr>Arimo</vt:lpstr>
      <vt:lpstr>Fira Sans Extra Condensed SemiBold</vt:lpstr>
      <vt:lpstr>Calibri</vt:lpstr>
      <vt:lpstr>Barlow Semi Condensed</vt:lpstr>
      <vt:lpstr>Josefin Sans Bold Bold</vt:lpstr>
      <vt:lpstr>Data Migration Process Infographics by Slidesgo</vt:lpstr>
      <vt:lpstr>PowerPoint Presentation</vt:lpstr>
      <vt:lpstr>PowerPoint Presentation</vt:lpstr>
      <vt:lpstr>PowerPoint Presentation</vt:lpstr>
      <vt:lpstr>PowerPoint Presentation</vt:lpstr>
      <vt:lpstr>PowerPoint Presentation</vt:lpstr>
      <vt:lpstr>MỞ ĐẦU: Lý do chọn cơ sở dữ liệu, vận dụng, lý do chọn đề tài web. </vt:lpstr>
      <vt:lpstr>PowerPoint Presentation</vt:lpstr>
      <vt:lpstr>Chương 2: CƠ SỞ DỮ LIỆU TẬP TRUNG</vt:lpstr>
      <vt:lpstr>Cơ sở dữ liệu tập trung</vt:lpstr>
      <vt:lpstr>Các bảng trong CSDL</vt:lpstr>
      <vt:lpstr>PowerPoint Presentation</vt:lpstr>
      <vt:lpstr>PowerPoint Presentation</vt:lpstr>
      <vt:lpstr>Chương 3: CÁC NGÔN NGỮ HỖ TRỢ</vt:lpstr>
      <vt:lpstr>PowerPoint Presentation</vt:lpstr>
      <vt:lpstr>01</vt:lpstr>
      <vt:lpstr>PowerPoint Presentation</vt:lpstr>
      <vt:lpstr>Chương 4: PHÂN TÍCH CHỨC NĂNG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Phan Quang Thang</cp:lastModifiedBy>
  <cp:revision>12</cp:revision>
  <dcterms:modified xsi:type="dcterms:W3CDTF">2022-06-03T11:17:17Z</dcterms:modified>
</cp:coreProperties>
</file>